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2.png" ContentType="image/png"/>
  <Override PartName="/ppt/media/image30.png" ContentType="image/png"/>
  <Override PartName="/ppt/media/image27.png" ContentType="image/png"/>
  <Override PartName="/ppt/media/image26.png" ContentType="image/png"/>
  <Override PartName="/ppt/media/image33.png" ContentType="image/png"/>
  <Override PartName="/ppt/media/image25.png" ContentType="image/png"/>
  <Override PartName="/ppt/media/image28.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12.png" ContentType="image/png"/>
  <Override PartName="/ppt/media/image10.png" ContentType="image/png"/>
  <Override PartName="/ppt/media/image15.png" ContentType="image/png"/>
  <Override PartName="/ppt/media/image9.png" ContentType="image/png"/>
  <Override PartName="/ppt/media/image8.png" ContentType="image/png"/>
  <Override PartName="/ppt/media/image29.png" ContentType="image/png"/>
  <Override PartName="/ppt/media/image6.png" ContentType="image/png"/>
  <Override PartName="/ppt/media/image34.jpeg" ContentType="image/jpe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83"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84"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85"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86" name="PlaceHolder 5"/>
          <p:cNvSpPr>
            <a:spLocks noGrp="1"/>
          </p:cNvSpPr>
          <p:nvPr>
            <p:ph type="sldNum"/>
          </p:nvPr>
        </p:nvSpPr>
        <p:spPr>
          <a:xfrm>
            <a:off x="4399200" y="9555480"/>
            <a:ext cx="3372840" cy="502560"/>
          </a:xfrm>
          <a:prstGeom prst="rect">
            <a:avLst/>
          </a:prstGeom>
        </p:spPr>
        <p:txBody>
          <a:bodyPr lIns="0" rIns="0" tIns="0" bIns="0" anchor="b"/>
          <a:p>
            <a:pPr algn="r"/>
            <a:fld id="{93563F05-74FB-49B6-B5CA-CCE1DF92D6DC}"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6" name="CustomShape 1"/>
          <p:cNvSpPr/>
          <p:nvPr/>
        </p:nvSpPr>
        <p:spPr>
          <a:xfrm>
            <a:off x="3884760" y="8685360"/>
            <a:ext cx="2970720" cy="456120"/>
          </a:xfrm>
          <a:prstGeom prst="rect">
            <a:avLst/>
          </a:prstGeom>
          <a:noFill/>
          <a:ln>
            <a:noFill/>
          </a:ln>
        </p:spPr>
      </p:sp>
      <p:sp>
        <p:nvSpPr>
          <p:cNvPr id="497"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9" name="" descr=""/>
          <p:cNvPicPr/>
          <p:nvPr/>
        </p:nvPicPr>
        <p:blipFill>
          <a:blip r:embed="rId2"/>
          <a:stretch>
            <a:fillRect/>
          </a:stretch>
        </p:blipFill>
        <p:spPr>
          <a:xfrm>
            <a:off x="2079000" y="1604520"/>
            <a:ext cx="4984920" cy="3977280"/>
          </a:xfrm>
          <a:prstGeom prst="rect">
            <a:avLst/>
          </a:prstGeom>
          <a:ln>
            <a:noFill/>
          </a:ln>
        </p:spPr>
      </p:pic>
      <p:pic>
        <p:nvPicPr>
          <p:cNvPr id="4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0" name="" descr=""/>
          <p:cNvPicPr/>
          <p:nvPr/>
        </p:nvPicPr>
        <p:blipFill>
          <a:blip r:embed="rId2"/>
          <a:stretch>
            <a:fillRect/>
          </a:stretch>
        </p:blipFill>
        <p:spPr>
          <a:xfrm>
            <a:off x="2079000" y="1604520"/>
            <a:ext cx="4984920" cy="3977280"/>
          </a:xfrm>
          <a:prstGeom prst="rect">
            <a:avLst/>
          </a:prstGeom>
          <a:ln>
            <a:noFill/>
          </a:ln>
        </p:spPr>
      </p:pic>
      <p:pic>
        <p:nvPicPr>
          <p:cNvPr id="8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816120" y="-816120"/>
            <a:ext cx="1637280" cy="1637280"/>
          </a:xfrm>
          <a:prstGeom prst="pie">
            <a:avLst>
              <a:gd name="adj1" fmla="val 0"/>
              <a:gd name="adj2" fmla="val 5402120"/>
            </a:avLst>
          </a:prstGeom>
          <a:solidFill>
            <a:srgbClr val="fcfaf4"/>
          </a:solidFill>
          <a:ln w="3240">
            <a:solidFill>
              <a:srgbClr val="d1c3a0"/>
            </a:solidFill>
            <a:round/>
          </a:ln>
        </p:spPr>
      </p:sp>
      <p:sp>
        <p:nvSpPr>
          <p:cNvPr id="1" name="CustomShape 2"/>
          <p:cNvSpPr/>
          <p:nvPr/>
        </p:nvSpPr>
        <p:spPr>
          <a:xfrm>
            <a:off x="168120" y="20520"/>
            <a:ext cx="1702440" cy="1702440"/>
          </a:xfrm>
          <a:prstGeom prst="ellipse">
            <a:avLst/>
          </a:prstGeom>
          <a:noFill/>
          <a:ln w="27360">
            <a:solidFill>
              <a:srgbClr val="fff4dd"/>
            </a:solidFill>
            <a:round/>
          </a:ln>
        </p:spPr>
      </p:sp>
      <p:sp>
        <p:nvSpPr>
          <p:cNvPr id="2" name="CustomShape 3"/>
          <p:cNvSpPr/>
          <p:nvPr/>
        </p:nvSpPr>
        <p:spPr>
          <a:xfrm rot="2315400">
            <a:off x="182880" y="1054440"/>
            <a:ext cx="1124640" cy="1101600"/>
          </a:xfrm>
          <a:prstGeom prst="donut">
            <a:avLst>
              <a:gd name="adj" fmla="val 11833"/>
            </a:avLst>
          </a:prstGeom>
          <a:gradFill>
            <a:gsLst>
              <a:gs pos="0">
                <a:srgbClr val="fefaf6"/>
              </a:gs>
              <a:gs pos="100000">
                <a:srgbClr val="eed18e"/>
              </a:gs>
            </a:gsLst>
            <a:path path="circle"/>
          </a:gradFill>
          <a:ln w="7200">
            <a:solidFill>
              <a:srgbClr val="c6b792"/>
            </a:solidFill>
            <a:round/>
          </a:ln>
        </p:spPr>
      </p:sp>
      <p:sp>
        <p:nvSpPr>
          <p:cNvPr id="3" name="CustomShape 4"/>
          <p:cNvSpPr/>
          <p:nvPr/>
        </p:nvSpPr>
        <p:spPr>
          <a:xfrm>
            <a:off x="1012680" y="0"/>
            <a:ext cx="8130240" cy="6856920"/>
          </a:xfrm>
          <a:prstGeom prst="rect">
            <a:avLst/>
          </a:prstGeom>
          <a:solidFill>
            <a:srgbClr val="ffffff"/>
          </a:solidFill>
          <a:ln w="25560">
            <a:noFill/>
          </a:ln>
        </p:spPr>
      </p:sp>
      <p:sp>
        <p:nvSpPr>
          <p:cNvPr id="4" name="CustomShape 5"/>
          <p:cNvSpPr/>
          <p:nvPr/>
        </p:nvSpPr>
        <p:spPr>
          <a:xfrm>
            <a:off x="1014480" y="0"/>
            <a:ext cx="72000" cy="6856920"/>
          </a:xfrm>
          <a:prstGeom prst="rect">
            <a:avLst/>
          </a:prstGeom>
          <a:solidFill>
            <a:srgbClr val="ffffff"/>
          </a:solidFill>
          <a:ln w="25560">
            <a:noFill/>
          </a:ln>
        </p:spPr>
      </p:sp>
      <p:sp>
        <p:nvSpPr>
          <p:cNvPr id="5" name="PlaceHolder 6"/>
          <p:cNvSpPr>
            <a:spLocks noGrp="1"/>
          </p:cNvSpPr>
          <p:nvPr>
            <p:ph type="title"/>
          </p:nvPr>
        </p:nvSpPr>
        <p:spPr>
          <a:xfrm>
            <a:off x="457200" y="273600"/>
            <a:ext cx="8228880" cy="1144800"/>
          </a:xfrm>
          <a:prstGeom prst="rect">
            <a:avLst/>
          </a:prstGeom>
        </p:spPr>
        <p:txBody>
          <a:bodyPr lIns="0" rIns="0" tIns="0" bIns="0" anchor="ctr"/>
          <a:p>
            <a:r>
              <a:rPr lang="en-US">
                <a:latin typeface="Arial"/>
              </a:rPr>
              <a:t>Click to edit the title text format</a:t>
            </a:r>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816120" y="-816120"/>
            <a:ext cx="1637280" cy="1637280"/>
          </a:xfrm>
          <a:prstGeom prst="pie">
            <a:avLst>
              <a:gd name="adj1" fmla="val 0"/>
              <a:gd name="adj2" fmla="val 5402120"/>
            </a:avLst>
          </a:prstGeom>
          <a:solidFill>
            <a:srgbClr val="fcfaf4"/>
          </a:solidFill>
          <a:ln w="3240">
            <a:solidFill>
              <a:srgbClr val="d1c3a0"/>
            </a:solidFill>
            <a:round/>
          </a:ln>
        </p:spPr>
      </p:sp>
      <p:sp>
        <p:nvSpPr>
          <p:cNvPr id="42" name="CustomShape 2"/>
          <p:cNvSpPr/>
          <p:nvPr/>
        </p:nvSpPr>
        <p:spPr>
          <a:xfrm>
            <a:off x="168120" y="20520"/>
            <a:ext cx="1702440" cy="1702440"/>
          </a:xfrm>
          <a:prstGeom prst="ellipse">
            <a:avLst/>
          </a:prstGeom>
          <a:noFill/>
          <a:ln w="27360">
            <a:solidFill>
              <a:srgbClr val="fff4dd"/>
            </a:solidFill>
            <a:round/>
          </a:ln>
        </p:spPr>
      </p:sp>
      <p:sp>
        <p:nvSpPr>
          <p:cNvPr id="43" name="CustomShape 3"/>
          <p:cNvSpPr/>
          <p:nvPr/>
        </p:nvSpPr>
        <p:spPr>
          <a:xfrm rot="2315400">
            <a:off x="182880" y="1054440"/>
            <a:ext cx="1124640" cy="1101600"/>
          </a:xfrm>
          <a:prstGeom prst="donut">
            <a:avLst>
              <a:gd name="adj" fmla="val 11833"/>
            </a:avLst>
          </a:prstGeom>
          <a:gradFill>
            <a:gsLst>
              <a:gs pos="0">
                <a:srgbClr val="fefaf6"/>
              </a:gs>
              <a:gs pos="100000">
                <a:srgbClr val="eed18e"/>
              </a:gs>
            </a:gsLst>
            <a:path path="circle"/>
          </a:gradFill>
          <a:ln w="7200">
            <a:solidFill>
              <a:srgbClr val="c6b792"/>
            </a:solidFill>
            <a:round/>
          </a:ln>
        </p:spPr>
      </p:sp>
      <p:sp>
        <p:nvSpPr>
          <p:cNvPr id="44" name="CustomShape 4"/>
          <p:cNvSpPr/>
          <p:nvPr/>
        </p:nvSpPr>
        <p:spPr>
          <a:xfrm>
            <a:off x="1012680" y="0"/>
            <a:ext cx="8130240" cy="6856920"/>
          </a:xfrm>
          <a:prstGeom prst="rect">
            <a:avLst/>
          </a:prstGeom>
          <a:solidFill>
            <a:srgbClr val="ffffff"/>
          </a:solidFill>
          <a:ln w="25560">
            <a:noFill/>
          </a:ln>
        </p:spPr>
      </p:sp>
      <p:sp>
        <p:nvSpPr>
          <p:cNvPr id="45" name="CustomShape 5"/>
          <p:cNvSpPr/>
          <p:nvPr/>
        </p:nvSpPr>
        <p:spPr>
          <a:xfrm>
            <a:off x="1014480" y="0"/>
            <a:ext cx="72000" cy="6856920"/>
          </a:xfrm>
          <a:prstGeom prst="rect">
            <a:avLst/>
          </a:prstGeom>
          <a:solidFill>
            <a:srgbClr val="ffffff"/>
          </a:solidFill>
          <a:ln w="25560">
            <a:noFill/>
          </a:ln>
        </p:spPr>
      </p:sp>
      <p:sp>
        <p:nvSpPr>
          <p:cNvPr id="46" name="PlaceHolder 6"/>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7"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jpeg"/><Relationship Id="rId14"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883440" y="130320"/>
            <a:ext cx="8224560" cy="1584360"/>
          </a:xfrm>
          <a:prstGeom prst="rect">
            <a:avLst/>
          </a:prstGeom>
          <a:noFill/>
          <a:ln>
            <a:noFill/>
          </a:ln>
        </p:spPr>
        <p:txBody>
          <a:bodyPr lIns="90000" rIns="90000" tIns="45000" bIns="45000" anchor="ctr"/>
          <a:p>
            <a:pPr algn="ctr"/>
            <a:r>
              <a:rPr lang="en-US" sz="4300">
                <a:solidFill>
                  <a:srgbClr val="572314"/>
                </a:solidFill>
                <a:latin typeface="Gill Sans MT"/>
              </a:rPr>
              <a:t>Explotación y administración de Base de datos</a:t>
            </a:r>
            <a:endParaRPr/>
          </a:p>
        </p:txBody>
      </p:sp>
      <p:sp>
        <p:nvSpPr>
          <p:cNvPr id="88" name="CustomShape 2"/>
          <p:cNvSpPr/>
          <p:nvPr/>
        </p:nvSpPr>
        <p:spPr>
          <a:xfrm>
            <a:off x="1523880" y="2781360"/>
            <a:ext cx="7009200" cy="323748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Juan Carlos Otaegui</a:t>
            </a:r>
            <a:endParaRPr/>
          </a:p>
          <a:p>
            <a:pPr>
              <a:lnSpc>
                <a:spcPct val="100000"/>
              </a:lnSpc>
            </a:pPr>
            <a:r>
              <a:rPr lang="en-US" sz="3200">
                <a:solidFill>
                  <a:srgbClr val="000000"/>
                </a:solidFill>
                <a:latin typeface="Gill Sans MT"/>
              </a:rPr>
              <a:t>jotaegui@unlam.edu.ar</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1005840" y="182880"/>
            <a:ext cx="8138160" cy="1141920"/>
          </a:xfrm>
          <a:prstGeom prst="rect">
            <a:avLst/>
          </a:prstGeom>
          <a:noFill/>
          <a:ln>
            <a:noFill/>
          </a:ln>
        </p:spPr>
        <p:txBody>
          <a:bodyPr lIns="90000" rIns="90000" tIns="45000" bIns="45000" anchor="ctr"/>
          <a:p>
            <a:pPr>
              <a:lnSpc>
                <a:spcPct val="100000"/>
              </a:lnSpc>
            </a:pPr>
            <a:r>
              <a:rPr lang="en-US" sz="3600">
                <a:solidFill>
                  <a:srgbClr val="572314"/>
                </a:solidFill>
                <a:latin typeface="Gill Sans MT"/>
              </a:rPr>
              <a:t>Generalización - Especialización</a:t>
            </a:r>
            <a:endParaRPr/>
          </a:p>
        </p:txBody>
      </p:sp>
      <p:sp>
        <p:nvSpPr>
          <p:cNvPr id="122" name="CustomShape 2"/>
          <p:cNvSpPr/>
          <p:nvPr/>
        </p:nvSpPr>
        <p:spPr>
          <a:xfrm>
            <a:off x="1005840" y="1222560"/>
            <a:ext cx="8046000" cy="1337040"/>
          </a:xfrm>
          <a:prstGeom prst="rect">
            <a:avLst/>
          </a:prstGeom>
          <a:noFill/>
          <a:ln>
            <a:noFill/>
          </a:ln>
        </p:spPr>
      </p:sp>
      <p:sp>
        <p:nvSpPr>
          <p:cNvPr id="123" name="CustomShape 3"/>
          <p:cNvSpPr/>
          <p:nvPr/>
        </p:nvSpPr>
        <p:spPr>
          <a:xfrm>
            <a:off x="1064160" y="1268280"/>
            <a:ext cx="7988400" cy="4949640"/>
          </a:xfrm>
          <a:prstGeom prst="rect">
            <a:avLst/>
          </a:prstGeom>
          <a:noFill/>
          <a:ln w="9360">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1) Generar una tabla para el nivel más alto.</a:t>
            </a:r>
            <a:endParaRPr/>
          </a:p>
          <a:p>
            <a:pPr>
              <a:lnSpc>
                <a:spcPct val="100000"/>
              </a:lnSpc>
              <a:buSzPct val="80000"/>
              <a:buFont typeface="Wingdings 2" charset="2"/>
              <a:buChar char=""/>
            </a:pPr>
            <a:r>
              <a:rPr lang="en-US" sz="3200">
                <a:solidFill>
                  <a:srgbClr val="000000"/>
                </a:solidFill>
                <a:latin typeface="Gill Sans MT"/>
              </a:rPr>
              <a:t>persona(dni, nombre, ciudad)</a:t>
            </a:r>
            <a:endParaRPr/>
          </a:p>
          <a:p>
            <a:pPr>
              <a:lnSpc>
                <a:spcPct val="100000"/>
              </a:lnSpc>
              <a:buSzPct val="80000"/>
              <a:buFont typeface="Wingdings 2" charset="2"/>
              <a:buChar char=""/>
            </a:pPr>
            <a:r>
              <a:rPr lang="en-US" sz="3200">
                <a:solidFill>
                  <a:srgbClr val="000000"/>
                </a:solidFill>
                <a:latin typeface="Gill Sans MT"/>
              </a:rPr>
              <a:t>empleado(dni, salario)</a:t>
            </a:r>
            <a:endParaRPr/>
          </a:p>
          <a:p>
            <a:pPr>
              <a:lnSpc>
                <a:spcPct val="100000"/>
              </a:lnSpc>
              <a:buSzPct val="80000"/>
              <a:buFont typeface="Wingdings 2" charset="2"/>
              <a:buChar char=""/>
            </a:pPr>
            <a:r>
              <a:rPr lang="en-US" sz="3200">
                <a:solidFill>
                  <a:srgbClr val="000000"/>
                </a:solidFill>
                <a:latin typeface="Gill Sans MT"/>
              </a:rPr>
              <a:t>cliente(dni, crédito)</a:t>
            </a:r>
            <a:endParaRPr/>
          </a:p>
          <a:p>
            <a:pPr>
              <a:lnSpc>
                <a:spcPct val="100000"/>
              </a:lnSpc>
              <a:buSzPct val="80000"/>
              <a:buFont typeface="Wingdings 2" charset="2"/>
              <a:buChar char=""/>
            </a:pPr>
            <a:r>
              <a:rPr lang="en-US" sz="3200">
                <a:solidFill>
                  <a:srgbClr val="000000"/>
                </a:solidFill>
                <a:latin typeface="Gill Sans MT"/>
              </a:rPr>
              <a:t>2) Generar solo tablas de nivel más bajo con atributos de nivel superior.</a:t>
            </a:r>
            <a:endParaRPr/>
          </a:p>
          <a:p>
            <a:pPr>
              <a:lnSpc>
                <a:spcPct val="100000"/>
              </a:lnSpc>
              <a:buSzPct val="80000"/>
              <a:buFont typeface="Wingdings 2" charset="2"/>
              <a:buChar char=""/>
            </a:pPr>
            <a:r>
              <a:rPr lang="en-US" sz="3200">
                <a:solidFill>
                  <a:srgbClr val="000000"/>
                </a:solidFill>
                <a:latin typeface="Gill Sans MT"/>
              </a:rPr>
              <a:t>empleado(dni,nombre, ciudad, salario)</a:t>
            </a:r>
            <a:endParaRPr/>
          </a:p>
          <a:p>
            <a:pPr>
              <a:lnSpc>
                <a:spcPct val="100000"/>
              </a:lnSpc>
              <a:buSzPct val="80000"/>
              <a:buFont typeface="Wingdings 2" charset="2"/>
              <a:buChar char=""/>
            </a:pPr>
            <a:r>
              <a:rPr lang="en-US" sz="3200">
                <a:solidFill>
                  <a:srgbClr val="000000"/>
                </a:solidFill>
                <a:latin typeface="Gill Sans MT"/>
              </a:rPr>
              <a:t>cliente(dni,nombre,ciudad, crédito)</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Diseño Físico</a:t>
            </a:r>
            <a:endParaRPr/>
          </a:p>
        </p:txBody>
      </p:sp>
      <p:sp>
        <p:nvSpPr>
          <p:cNvPr id="125" name="CustomShape 2"/>
          <p:cNvSpPr/>
          <p:nvPr/>
        </p:nvSpPr>
        <p:spPr>
          <a:xfrm>
            <a:off x="1097280" y="15091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2600">
                <a:solidFill>
                  <a:srgbClr val="000000"/>
                </a:solidFill>
                <a:latin typeface="Gill Sans MT"/>
              </a:rPr>
              <a:t>Evitar la redundancia de los datos</a:t>
            </a:r>
            <a:endParaRPr/>
          </a:p>
          <a:p>
            <a:pPr lvl="1">
              <a:lnSpc>
                <a:spcPct val="100000"/>
              </a:lnSpc>
              <a:buFont typeface="Verdana"/>
              <a:buChar char="◦"/>
            </a:pPr>
            <a:r>
              <a:rPr lang="en-US" sz="2600">
                <a:solidFill>
                  <a:srgbClr val="000000"/>
                </a:solidFill>
                <a:latin typeface="Gill Sans MT"/>
              </a:rPr>
              <a:t>Ejemplo Localidad</a:t>
            </a:r>
            <a:endParaRPr/>
          </a:p>
          <a:p>
            <a:pPr>
              <a:lnSpc>
                <a:spcPct val="100000"/>
              </a:lnSpc>
              <a:buSzPct val="80000"/>
              <a:buFont typeface="Wingdings 2" charset="2"/>
              <a:buChar char=""/>
            </a:pPr>
            <a:r>
              <a:rPr lang="en-US" sz="2600">
                <a:solidFill>
                  <a:srgbClr val="000000"/>
                </a:solidFill>
                <a:latin typeface="Gill Sans MT"/>
              </a:rPr>
              <a:t>Integridad de los datos</a:t>
            </a:r>
            <a:endParaRPr/>
          </a:p>
          <a:p>
            <a:pPr>
              <a:lnSpc>
                <a:spcPct val="100000"/>
              </a:lnSpc>
              <a:buSzPct val="80000"/>
              <a:buFont typeface="Wingdings 2" charset="2"/>
              <a:buChar char=""/>
            </a:pPr>
            <a:r>
              <a:rPr lang="en-US" sz="2600">
                <a:solidFill>
                  <a:srgbClr val="000000"/>
                </a:solidFill>
                <a:latin typeface="Gill Sans MT"/>
              </a:rPr>
              <a:t>Nomenclatura univoca</a:t>
            </a:r>
            <a:endParaRPr/>
          </a:p>
          <a:p>
            <a:pPr lvl="1">
              <a:lnSpc>
                <a:spcPct val="100000"/>
              </a:lnSpc>
              <a:buFont typeface="Verdana"/>
              <a:buChar char="◦"/>
            </a:pPr>
            <a:r>
              <a:rPr lang="en-US" sz="2600">
                <a:solidFill>
                  <a:srgbClr val="000000"/>
                </a:solidFill>
                <a:latin typeface="Gill Sans MT"/>
              </a:rPr>
              <a:t>Entidad y atributos autodescriptivos</a:t>
            </a:r>
            <a:endParaRPr/>
          </a:p>
          <a:p>
            <a:pPr lvl="1">
              <a:lnSpc>
                <a:spcPct val="100000"/>
              </a:lnSpc>
              <a:buFont typeface="Verdana"/>
              <a:buChar char="◦"/>
            </a:pPr>
            <a:r>
              <a:rPr lang="en-US" sz="2600">
                <a:solidFill>
                  <a:srgbClr val="000000"/>
                </a:solidFill>
                <a:latin typeface="Gill Sans MT"/>
              </a:rPr>
              <a:t>Evitar nomenclaturas «A_23943_CXX»</a:t>
            </a:r>
            <a:endParaRPr/>
          </a:p>
          <a:p>
            <a:pPr>
              <a:lnSpc>
                <a:spcPct val="100000"/>
              </a:lnSpc>
              <a:buSzPct val="80000"/>
              <a:buFont typeface="Wingdings 2" charset="2"/>
              <a:buChar char=""/>
            </a:pPr>
            <a:r>
              <a:rPr lang="en-US" sz="2600">
                <a:solidFill>
                  <a:srgbClr val="000000"/>
                </a:solidFill>
                <a:latin typeface="Gill Sans MT"/>
              </a:rPr>
              <a:t>Verificación de n-plicidad</a:t>
            </a:r>
            <a:endParaRPr/>
          </a:p>
          <a:p>
            <a:pPr lvl="1">
              <a:lnSpc>
                <a:spcPct val="100000"/>
              </a:lnSpc>
              <a:buFont typeface="Verdana"/>
              <a:buChar char="◦"/>
            </a:pPr>
            <a:r>
              <a:rPr lang="en-US" sz="2600">
                <a:solidFill>
                  <a:srgbClr val="000000"/>
                </a:solidFill>
                <a:latin typeface="Gill Sans MT"/>
              </a:rPr>
              <a:t>Ejemplos por restricciones en creación </a:t>
            </a:r>
            <a:endParaRPr/>
          </a:p>
          <a:p>
            <a:pPr lvl="1">
              <a:lnSpc>
                <a:spcPct val="100000"/>
              </a:lnSpc>
              <a:buFont typeface="Verdana"/>
              <a:buChar char="◦"/>
            </a:pPr>
            <a:r>
              <a:rPr lang="en-US" sz="2600">
                <a:solidFill>
                  <a:srgbClr val="000000"/>
                </a:solidFill>
                <a:latin typeface="Gill Sans MT"/>
              </a:rPr>
              <a:t>Tablas de integración DW</a:t>
            </a:r>
            <a:endParaRPr/>
          </a:p>
          <a:p>
            <a:pPr>
              <a:lnSpc>
                <a:spcPct val="100000"/>
              </a:lnSpc>
              <a:buSzPct val="80000"/>
              <a:buFont typeface="Wingdings 2" charset="2"/>
              <a:buChar char=""/>
            </a:pPr>
            <a:r>
              <a:rPr lang="en-US" sz="2600">
                <a:solidFill>
                  <a:srgbClr val="000000"/>
                </a:solidFill>
                <a:latin typeface="Gill Sans MT"/>
              </a:rPr>
              <a:t>Tipos de datos (columnas). </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Integridad de los datos</a:t>
            </a:r>
            <a:endParaRPr/>
          </a:p>
        </p:txBody>
      </p:sp>
      <p:sp>
        <p:nvSpPr>
          <p:cNvPr id="127" name="CustomShape 2"/>
          <p:cNvSpPr/>
          <p:nvPr/>
        </p:nvSpPr>
        <p:spPr>
          <a:xfrm>
            <a:off x="1434960" y="14479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Sentencias «NOT NULL» «NULL»</a:t>
            </a:r>
            <a:endParaRPr/>
          </a:p>
          <a:p>
            <a:pPr lvl="1">
              <a:lnSpc>
                <a:spcPct val="100000"/>
              </a:lnSpc>
              <a:buFont typeface="Verdana"/>
              <a:buChar char="◦"/>
            </a:pPr>
            <a:r>
              <a:rPr lang="en-US" sz="2800">
                <a:solidFill>
                  <a:srgbClr val="000000"/>
                </a:solidFill>
                <a:latin typeface="Gill Sans MT"/>
              </a:rPr>
              <a:t>Se verifica en tiempo de ejecución que un campo pueda alojar un «no informado»</a:t>
            </a:r>
            <a:endParaRPr/>
          </a:p>
          <a:p>
            <a:pPr>
              <a:lnSpc>
                <a:spcPct val="100000"/>
              </a:lnSpc>
              <a:buSzPct val="80000"/>
              <a:buFont typeface="Wingdings 2" charset="2"/>
              <a:buChar char=""/>
            </a:pPr>
            <a:r>
              <a:rPr lang="en-US" sz="3200">
                <a:solidFill>
                  <a:srgbClr val="000000"/>
                </a:solidFill>
                <a:latin typeface="Gill Sans MT"/>
              </a:rPr>
              <a:t>FOREING KEY</a:t>
            </a:r>
            <a:endParaRPr/>
          </a:p>
          <a:p>
            <a:pPr lvl="1">
              <a:lnSpc>
                <a:spcPct val="100000"/>
              </a:lnSpc>
              <a:buFont typeface="Verdana"/>
              <a:buChar char="◦"/>
            </a:pPr>
            <a:r>
              <a:rPr lang="en-US" sz="2800">
                <a:solidFill>
                  <a:srgbClr val="000000"/>
                </a:solidFill>
                <a:latin typeface="Gill Sans MT"/>
              </a:rPr>
              <a:t>Se verifica que el dato exista en un maestro del cual debe ser PK</a:t>
            </a:r>
            <a:endParaRPr/>
          </a:p>
          <a:p>
            <a:pPr>
              <a:lnSpc>
                <a:spcPct val="100000"/>
              </a:lnSpc>
            </a:pPr>
            <a:endParaRPr/>
          </a:p>
          <a:p>
            <a:pPr>
              <a:lnSpc>
                <a:spcPct val="100000"/>
              </a:lnSpc>
            </a:pPr>
            <a:r>
              <a:rPr lang="en-US" sz="1600">
                <a:solidFill>
                  <a:srgbClr val="000000"/>
                </a:solidFill>
                <a:latin typeface="Gill Sans MT"/>
              </a:rPr>
              <a:t>CREATE TABLE Orders</a:t>
            </a:r>
            <a:endParaRPr/>
          </a:p>
          <a:p>
            <a:pPr>
              <a:lnSpc>
                <a:spcPct val="100000"/>
              </a:lnSpc>
            </a:pPr>
            <a:r>
              <a:rPr lang="en-US" sz="1600">
                <a:solidFill>
                  <a:srgbClr val="000000"/>
                </a:solidFill>
                <a:latin typeface="Gill Sans MT"/>
              </a:rPr>
              <a:t>(</a:t>
            </a:r>
            <a:endParaRPr/>
          </a:p>
          <a:p>
            <a:pPr>
              <a:lnSpc>
                <a:spcPct val="100000"/>
              </a:lnSpc>
            </a:pPr>
            <a:r>
              <a:rPr lang="en-US" sz="1600">
                <a:solidFill>
                  <a:srgbClr val="000000"/>
                </a:solidFill>
                <a:latin typeface="Gill Sans MT"/>
              </a:rPr>
              <a:t>O_Id int NOT NULL PRIMARY KEY,</a:t>
            </a:r>
            <a:endParaRPr/>
          </a:p>
          <a:p>
            <a:pPr>
              <a:lnSpc>
                <a:spcPct val="100000"/>
              </a:lnSpc>
            </a:pPr>
            <a:r>
              <a:rPr lang="en-US" sz="1600">
                <a:solidFill>
                  <a:srgbClr val="000000"/>
                </a:solidFill>
                <a:latin typeface="Gill Sans MT"/>
              </a:rPr>
              <a:t>OrderNo int NOT NULL,</a:t>
            </a:r>
            <a:endParaRPr/>
          </a:p>
          <a:p>
            <a:pPr>
              <a:lnSpc>
                <a:spcPct val="100000"/>
              </a:lnSpc>
            </a:pPr>
            <a:r>
              <a:rPr lang="en-US" sz="1600">
                <a:solidFill>
                  <a:srgbClr val="000000"/>
                </a:solidFill>
                <a:latin typeface="Gill Sans MT"/>
              </a:rPr>
              <a:t>P_Id int FOREIGN KEY REFERENCES Persons(P_Id)</a:t>
            </a:r>
            <a:endParaRPr/>
          </a:p>
          <a:p>
            <a:pPr lvl="1">
              <a:lnSpc>
                <a:spcPct val="100000"/>
              </a:lnSpc>
              <a:buFont typeface="Verdana"/>
              <a:buChar char="◦"/>
            </a:pPr>
            <a:r>
              <a:rPr lang="en-US" sz="1600">
                <a:solidFill>
                  <a:srgbClr val="000000"/>
                </a:solidFill>
                <a:latin typeface="Gill Sans MT"/>
              </a:rPr>
              <a:t>)</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Integridad de datos</a:t>
            </a:r>
            <a:endParaRPr/>
          </a:p>
        </p:txBody>
      </p:sp>
      <p:sp>
        <p:nvSpPr>
          <p:cNvPr id="129" name="CustomShape 2"/>
          <p:cNvSpPr/>
          <p:nvPr/>
        </p:nvSpPr>
        <p:spPr>
          <a:xfrm>
            <a:off x="1434960" y="14479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Algunos motores limitan la lista de posibles valores. Ejemplo GENERO «M,F»</a:t>
            </a:r>
            <a:endParaRPr/>
          </a:p>
          <a:p>
            <a:pPr>
              <a:lnSpc>
                <a:spcPct val="100000"/>
              </a:lnSpc>
            </a:pPr>
            <a:endParaRPr/>
          </a:p>
          <a:p>
            <a:pPr>
              <a:lnSpc>
                <a:spcPct val="100000"/>
              </a:lnSpc>
            </a:pPr>
            <a:r>
              <a:rPr lang="en-US" sz="2000">
                <a:solidFill>
                  <a:srgbClr val="000000"/>
                </a:solidFill>
                <a:latin typeface="Gill Sans MT"/>
              </a:rPr>
              <a:t>ALTER TABLE suppliers ADD CONSTRAINT check_supplier_name CHECK (supplier_name IN ('IBM', 'Microsoft', 'NVIDIA'));</a:t>
            </a:r>
            <a:endParaRPr/>
          </a:p>
          <a:p>
            <a:pPr>
              <a:lnSpc>
                <a:spcPct val="100000"/>
              </a:lnSpc>
            </a:pPr>
            <a:endParaRPr/>
          </a:p>
          <a:p>
            <a:pPr>
              <a:lnSpc>
                <a:spcPct val="100000"/>
              </a:lnSpc>
              <a:buSzPct val="80000"/>
              <a:buFont typeface="Wingdings 2" charset="2"/>
              <a:buChar char=""/>
            </a:pPr>
            <a:r>
              <a:rPr lang="en-US" sz="3200">
                <a:solidFill>
                  <a:srgbClr val="000000"/>
                </a:solidFill>
                <a:latin typeface="Gill Sans MT"/>
              </a:rPr>
              <a:t>Otras opciones más complejas como Triggers durante UPD, DEL. </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Tipos de datos</a:t>
            </a:r>
            <a:endParaRPr/>
          </a:p>
        </p:txBody>
      </p:sp>
      <p:sp>
        <p:nvSpPr>
          <p:cNvPr id="131" name="CustomShape 2"/>
          <p:cNvSpPr/>
          <p:nvPr/>
        </p:nvSpPr>
        <p:spPr>
          <a:xfrm>
            <a:off x="1187640" y="1447920"/>
            <a:ext cx="7745760" cy="47995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El tipo de datos de las columnas deben responder al dominio al cual pertenecen sin desperdiciar espacio de almacenamiento.</a:t>
            </a:r>
            <a:endParaRPr/>
          </a:p>
          <a:p>
            <a:pPr>
              <a:lnSpc>
                <a:spcPct val="100000"/>
              </a:lnSpc>
              <a:buSzPct val="80000"/>
              <a:buFont typeface="Wingdings 2" charset="2"/>
              <a:buChar char=""/>
            </a:pPr>
            <a:r>
              <a:rPr lang="en-US" sz="3200">
                <a:solidFill>
                  <a:srgbClr val="000000"/>
                </a:solidFill>
                <a:latin typeface="Gill Sans MT"/>
              </a:rPr>
              <a:t>La mayoría de los motores soporta columnas del tipo VARCHAR.</a:t>
            </a:r>
            <a:endParaRPr/>
          </a:p>
          <a:p>
            <a:pPr>
              <a:lnSpc>
                <a:spcPct val="100000"/>
              </a:lnSpc>
              <a:buSzPct val="80000"/>
              <a:buFont typeface="Wingdings 2" charset="2"/>
              <a:buChar char=""/>
            </a:pPr>
            <a:r>
              <a:rPr lang="en-US" sz="3200">
                <a:solidFill>
                  <a:srgbClr val="000000"/>
                </a:solidFill>
                <a:latin typeface="Gill Sans MT"/>
              </a:rPr>
              <a:t>Verificar tipos de datos permitidos por motor y por versión</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1434960" y="-9936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Primera Forma Normal</a:t>
            </a:r>
            <a:endParaRPr/>
          </a:p>
        </p:txBody>
      </p:sp>
      <p:sp>
        <p:nvSpPr>
          <p:cNvPr id="133" name="CustomShape 2"/>
          <p:cNvSpPr/>
          <p:nvPr/>
        </p:nvSpPr>
        <p:spPr>
          <a:xfrm>
            <a:off x="1115640" y="908640"/>
            <a:ext cx="7847640" cy="5292360"/>
          </a:xfrm>
          <a:prstGeom prst="rect">
            <a:avLst/>
          </a:prstGeom>
          <a:noFill/>
          <a:ln>
            <a:noFill/>
          </a:ln>
        </p:spPr>
        <p:txBody>
          <a:bodyPr lIns="90000" rIns="90000" tIns="45000" bIns="45000"/>
          <a:p>
            <a:pPr>
              <a:lnSpc>
                <a:spcPct val="100000"/>
              </a:lnSpc>
              <a:buSzPct val="80000"/>
              <a:buFont typeface="Wingdings 2" charset="2"/>
              <a:buChar char=""/>
            </a:pPr>
            <a:r>
              <a:rPr lang="en-US" sz="2400">
                <a:solidFill>
                  <a:srgbClr val="000000"/>
                </a:solidFill>
                <a:latin typeface="Gill Sans MT"/>
              </a:rPr>
              <a:t>Todos los atributos son atómicos. Un atributo es atómico si los elementos del dominio son indivisibles, mínimos.</a:t>
            </a:r>
            <a:endParaRPr/>
          </a:p>
          <a:p>
            <a:pPr>
              <a:lnSpc>
                <a:spcPct val="100000"/>
              </a:lnSpc>
              <a:buSzPct val="80000"/>
              <a:buFont typeface="Wingdings 2" charset="2"/>
              <a:buChar char=""/>
            </a:pPr>
            <a:r>
              <a:rPr lang="en-US" sz="2400">
                <a:solidFill>
                  <a:srgbClr val="000000"/>
                </a:solidFill>
                <a:latin typeface="Gill Sans MT"/>
              </a:rPr>
              <a:t>La tabla contiene una clave primaria única.</a:t>
            </a:r>
            <a:endParaRPr/>
          </a:p>
          <a:p>
            <a:pPr>
              <a:lnSpc>
                <a:spcPct val="100000"/>
              </a:lnSpc>
              <a:buSzPct val="80000"/>
              <a:buFont typeface="Wingdings 2" charset="2"/>
              <a:buChar char=""/>
            </a:pPr>
            <a:r>
              <a:rPr lang="en-US" sz="2400">
                <a:solidFill>
                  <a:srgbClr val="000000"/>
                </a:solidFill>
                <a:latin typeface="Gill Sans MT"/>
              </a:rPr>
              <a:t>La clave primaria no contiene atributos nulos.</a:t>
            </a:r>
            <a:endParaRPr/>
          </a:p>
          <a:p>
            <a:pPr>
              <a:lnSpc>
                <a:spcPct val="100000"/>
              </a:lnSpc>
              <a:buSzPct val="80000"/>
              <a:buFont typeface="Wingdings 2" charset="2"/>
              <a:buChar char=""/>
            </a:pPr>
            <a:r>
              <a:rPr lang="en-US" sz="2400">
                <a:solidFill>
                  <a:srgbClr val="000000"/>
                </a:solidFill>
                <a:latin typeface="Gill Sans MT"/>
              </a:rPr>
              <a:t>No debe existir variación en el número de columnas.</a:t>
            </a:r>
            <a:endParaRPr/>
          </a:p>
          <a:p>
            <a:pPr>
              <a:lnSpc>
                <a:spcPct val="100000"/>
              </a:lnSpc>
              <a:buSzPct val="80000"/>
              <a:buFont typeface="Wingdings 2" charset="2"/>
              <a:buChar char=""/>
            </a:pPr>
            <a:r>
              <a:rPr lang="en-US" sz="2400">
                <a:solidFill>
                  <a:srgbClr val="000000"/>
                </a:solidFill>
                <a:latin typeface="Gill Sans MT"/>
              </a:rPr>
              <a:t>Debe Existir una independencia del orden tanto de las filas como de las columnas, es decir, si los datos cambian de orden no deben cambiar sus significados</a:t>
            </a:r>
            <a:endParaRPr/>
          </a:p>
          <a:p>
            <a:pPr>
              <a:lnSpc>
                <a:spcPct val="100000"/>
              </a:lnSpc>
              <a:buSzPct val="80000"/>
              <a:buFont typeface="Wingdings 2" charset="2"/>
              <a:buChar char=""/>
            </a:pPr>
            <a:r>
              <a:rPr lang="en-US" sz="2400">
                <a:solidFill>
                  <a:srgbClr val="000000"/>
                </a:solidFill>
                <a:latin typeface="Gill Sans MT"/>
              </a:rPr>
              <a:t>Una tabla no puede tener múltiples valores en cada columna.</a:t>
            </a:r>
            <a:endParaRPr/>
          </a:p>
          <a:p>
            <a:pPr>
              <a:lnSpc>
                <a:spcPct val="100000"/>
              </a:lnSpc>
              <a:buSzPct val="80000"/>
              <a:buFont typeface="Wingdings 2" charset="2"/>
              <a:buChar char=""/>
            </a:pPr>
            <a:r>
              <a:rPr lang="en-US" sz="2400">
                <a:solidFill>
                  <a:srgbClr val="000000"/>
                </a:solidFill>
                <a:latin typeface="Gill Sans MT"/>
              </a:rPr>
              <a:t>Los datos son atómicos (a cada valor de X le pertenece un valor de Y y viceversa).</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Segunda forma normal</a:t>
            </a:r>
            <a:endParaRPr/>
          </a:p>
        </p:txBody>
      </p:sp>
      <p:sp>
        <p:nvSpPr>
          <p:cNvPr id="135" name="CustomShape 2"/>
          <p:cNvSpPr/>
          <p:nvPr/>
        </p:nvSpPr>
        <p:spPr>
          <a:xfrm>
            <a:off x="1097280" y="1234800"/>
            <a:ext cx="7954560" cy="4799520"/>
          </a:xfrm>
          <a:prstGeom prst="rect">
            <a:avLst/>
          </a:prstGeom>
          <a:noFill/>
          <a:ln>
            <a:noFill/>
          </a:ln>
        </p:spPr>
        <p:txBody>
          <a:bodyPr lIns="90000" rIns="90000" tIns="45000" bIns="45000"/>
          <a:p>
            <a:pPr>
              <a:lnSpc>
                <a:spcPct val="100000"/>
              </a:lnSpc>
              <a:buSzPct val="80000"/>
              <a:buFont typeface="Wingdings 2" charset="2"/>
              <a:buChar char=""/>
            </a:pPr>
            <a:r>
              <a:rPr b="1" lang="en-US" sz="2800">
                <a:solidFill>
                  <a:srgbClr val="000000"/>
                </a:solidFill>
                <a:latin typeface="Gill Sans MT"/>
              </a:rPr>
              <a:t>Dependencia Funcional.</a:t>
            </a:r>
            <a:r>
              <a:rPr lang="en-US" sz="2800">
                <a:solidFill>
                  <a:srgbClr val="000000"/>
                </a:solidFill>
                <a:latin typeface="Gill Sans MT"/>
              </a:rPr>
              <a:t> Una relación está en 2FN si está en 1FN y si los atributos que no forman parte de ninguna clave dependen de forma completa de la clave principal. Es decir que no existen dependencias parciales. (Todos los atributos que no son clave principal deben depender únicamente de la clave principal).</a:t>
            </a:r>
            <a:endParaRPr/>
          </a:p>
          <a:p>
            <a:pPr>
              <a:lnSpc>
                <a:spcPct val="100000"/>
              </a:lnSpc>
              <a:buSzPct val="80000"/>
              <a:buFont typeface="Wingdings 2" charset="2"/>
              <a:buChar char=""/>
            </a:pPr>
            <a:r>
              <a:rPr lang="en-US" sz="2800">
                <a:solidFill>
                  <a:srgbClr val="000000"/>
                </a:solidFill>
                <a:latin typeface="Gill Sans MT"/>
              </a:rPr>
              <a:t>Ejemplo con DNI, Proyecto, Hs de Trabajo</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Tercera Forma Normal</a:t>
            </a:r>
            <a:endParaRPr/>
          </a:p>
        </p:txBody>
      </p:sp>
      <p:sp>
        <p:nvSpPr>
          <p:cNvPr id="137" name="CustomShape 2"/>
          <p:cNvSpPr/>
          <p:nvPr/>
        </p:nvSpPr>
        <p:spPr>
          <a:xfrm>
            <a:off x="1434960" y="1280160"/>
            <a:ext cx="7498440" cy="5577120"/>
          </a:xfrm>
          <a:prstGeom prst="rect">
            <a:avLst/>
          </a:prstGeom>
          <a:noFill/>
          <a:ln>
            <a:noFill/>
          </a:ln>
        </p:spPr>
        <p:txBody>
          <a:bodyPr lIns="90000" rIns="90000" tIns="45000" bIns="45000"/>
          <a:p>
            <a:pPr>
              <a:lnSpc>
                <a:spcPct val="100000"/>
              </a:lnSpc>
              <a:buSzPct val="80000"/>
              <a:buFont typeface="Wingdings 2" charset="2"/>
              <a:buChar char=""/>
            </a:pPr>
            <a:r>
              <a:rPr lang="en-US" sz="2600">
                <a:solidFill>
                  <a:srgbClr val="000000"/>
                </a:solidFill>
                <a:latin typeface="Gill Sans MT"/>
              </a:rPr>
              <a:t>«Cada atributo debe representar un hecho sobre la clave»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80000"/>
              <a:buFont typeface="Wingdings 2" charset="2"/>
              <a:buChar char=""/>
            </a:pPr>
            <a:r>
              <a:rPr lang="en-US" sz="3200">
                <a:solidFill>
                  <a:srgbClr val="000000"/>
                </a:solidFill>
                <a:latin typeface="Gill Sans MT"/>
              </a:rPr>
              <a:t> </a:t>
            </a:r>
            <a:endParaRPr/>
          </a:p>
          <a:p>
            <a:pPr>
              <a:lnSpc>
                <a:spcPct val="100000"/>
              </a:lnSpc>
              <a:buSzPct val="80000"/>
              <a:buFont typeface="Wingdings 2" charset="2"/>
              <a:buChar char=""/>
            </a:pPr>
            <a:endParaRPr/>
          </a:p>
          <a:p>
            <a:pPr>
              <a:lnSpc>
                <a:spcPct val="100000"/>
              </a:lnSpc>
              <a:buSzPct val="80000"/>
              <a:buFont typeface="Wingdings 2" charset="2"/>
              <a:buChar char=""/>
            </a:pPr>
            <a:endParaRPr/>
          </a:p>
          <a:p>
            <a:pPr>
              <a:lnSpc>
                <a:spcPct val="100000"/>
              </a:lnSpc>
              <a:buSzPct val="80000"/>
              <a:buFont typeface="Wingdings 2" charset="2"/>
              <a:buChar char=""/>
            </a:pPr>
            <a:r>
              <a:rPr lang="en-US" sz="2200">
                <a:solidFill>
                  <a:srgbClr val="000000"/>
                </a:solidFill>
                <a:latin typeface="Gill Sans MT"/>
              </a:rPr>
              <a:t>¿Clave candidata?</a:t>
            </a:r>
            <a:endParaRPr/>
          </a:p>
          <a:p>
            <a:pPr>
              <a:lnSpc>
                <a:spcPct val="100000"/>
              </a:lnSpc>
              <a:buSzPct val="80000"/>
              <a:buFont typeface="Wingdings 2" charset="2"/>
              <a:buChar char=""/>
            </a:pPr>
            <a:r>
              <a:rPr lang="en-US" sz="2200">
                <a:solidFill>
                  <a:srgbClr val="000000"/>
                </a:solidFill>
                <a:latin typeface="Gill Sans MT"/>
              </a:rPr>
              <a:t>Un atributo no primario (Fecha Nac) no es dependiente enteramente de la PK.</a:t>
            </a:r>
            <a:endParaRPr/>
          </a:p>
        </p:txBody>
      </p:sp>
      <p:graphicFrame>
        <p:nvGraphicFramePr>
          <p:cNvPr id="138" name="Table 3"/>
          <p:cNvGraphicFramePr/>
          <p:nvPr/>
        </p:nvGraphicFramePr>
        <p:xfrm>
          <a:off x="1017000" y="2295000"/>
          <a:ext cx="7829640" cy="3201120"/>
        </p:xfrm>
        <a:graphic>
          <a:graphicData uri="http://schemas.openxmlformats.org/drawingml/2006/table">
            <a:tbl>
              <a:tblPr/>
              <a:tblGrid>
                <a:gridCol w="2132280"/>
                <a:gridCol w="703440"/>
                <a:gridCol w="1716120"/>
                <a:gridCol w="3277800"/>
              </a:tblGrid>
              <a:tr h="640440">
                <a:tc>
                  <a:txBody>
                    <a:bodyPr/>
                    <a:p>
                      <a:pPr algn="ctr">
                        <a:lnSpc>
                          <a:spcPct val="100000"/>
                        </a:lnSpc>
                      </a:pPr>
                      <a:r>
                        <a:rPr lang="en-US" u="sng">
                          <a:solidFill>
                            <a:srgbClr val="000000"/>
                          </a:solidFill>
                          <a:latin typeface="Gill Sans MT"/>
                        </a:rPr>
                        <a:t>Torneo</a:t>
                      </a:r>
                      <a:endParaRPr/>
                    </a:p>
                  </a:txBody>
                  <a:tcPr/>
                </a:tc>
                <a:tc>
                  <a:txBody>
                    <a:bodyPr/>
                    <a:p>
                      <a:pPr algn="ctr">
                        <a:lnSpc>
                          <a:spcPct val="100000"/>
                        </a:lnSpc>
                      </a:pPr>
                      <a:r>
                        <a:rPr lang="en-US" u="sng">
                          <a:solidFill>
                            <a:srgbClr val="000000"/>
                          </a:solidFill>
                          <a:latin typeface="Gill Sans MT"/>
                        </a:rPr>
                        <a:t>Año</a:t>
                      </a:r>
                      <a:endParaRPr/>
                    </a:p>
                  </a:txBody>
                  <a:tcPr/>
                </a:tc>
                <a:tc>
                  <a:txBody>
                    <a:bodyPr/>
                    <a:p>
                      <a:pPr algn="ctr">
                        <a:lnSpc>
                          <a:spcPct val="100000"/>
                        </a:lnSpc>
                      </a:pPr>
                      <a:r>
                        <a:rPr lang="en-US">
                          <a:solidFill>
                            <a:srgbClr val="000000"/>
                          </a:solidFill>
                          <a:latin typeface="Gill Sans MT"/>
                        </a:rPr>
                        <a:t>Ganador</a:t>
                      </a:r>
                      <a:endParaRPr/>
                    </a:p>
                  </a:txBody>
                  <a:tcPr/>
                </a:tc>
                <a:tc>
                  <a:txBody>
                    <a:bodyPr/>
                    <a:p>
                      <a:pPr algn="ctr">
                        <a:lnSpc>
                          <a:spcPct val="100000"/>
                        </a:lnSpc>
                      </a:pPr>
                      <a:r>
                        <a:rPr lang="en-US">
                          <a:solidFill>
                            <a:srgbClr val="000000"/>
                          </a:solidFill>
                          <a:latin typeface="Gill Sans MT"/>
                        </a:rPr>
                        <a:t>Fecha de nacimiento del ganador</a:t>
                      </a:r>
                      <a:endParaRPr/>
                    </a:p>
                  </a:txBody>
                  <a:tcPr/>
                </a:tc>
              </a:tr>
              <a:tr h="640080">
                <a:tc>
                  <a:txBody>
                    <a:bodyPr/>
                    <a:p>
                      <a:pPr>
                        <a:lnSpc>
                          <a:spcPct val="100000"/>
                        </a:lnSpc>
                      </a:pPr>
                      <a:r>
                        <a:rPr lang="en-US" sz="1600">
                          <a:solidFill>
                            <a:srgbClr val="000000"/>
                          </a:solidFill>
                          <a:latin typeface="Gill Sans MT"/>
                        </a:rPr>
                        <a:t>Indiana Invitational</a:t>
                      </a:r>
                      <a:endParaRPr/>
                    </a:p>
                  </a:txBody>
                  <a:tcPr/>
                </a:tc>
                <a:tc>
                  <a:txBody>
                    <a:bodyPr/>
                    <a:p>
                      <a:pPr>
                        <a:lnSpc>
                          <a:spcPct val="100000"/>
                        </a:lnSpc>
                      </a:pPr>
                      <a:r>
                        <a:rPr lang="en-US" sz="1600">
                          <a:solidFill>
                            <a:srgbClr val="000000"/>
                          </a:solidFill>
                          <a:latin typeface="Gill Sans MT"/>
                        </a:rPr>
                        <a:t>1998</a:t>
                      </a:r>
                      <a:endParaRPr/>
                    </a:p>
                  </a:txBody>
                  <a:tcPr/>
                </a:tc>
                <a:tc>
                  <a:txBody>
                    <a:bodyPr/>
                    <a:p>
                      <a:pPr>
                        <a:lnSpc>
                          <a:spcPct val="100000"/>
                        </a:lnSpc>
                      </a:pPr>
                      <a:r>
                        <a:rPr lang="en-US" sz="1600">
                          <a:solidFill>
                            <a:srgbClr val="000000"/>
                          </a:solidFill>
                          <a:latin typeface="Gill Sans MT"/>
                        </a:rPr>
                        <a:t>Al Fredrickson</a:t>
                      </a:r>
                      <a:endParaRPr/>
                    </a:p>
                  </a:txBody>
                  <a:tcPr/>
                </a:tc>
                <a:tc>
                  <a:txBody>
                    <a:bodyPr/>
                    <a:p>
                      <a:pPr>
                        <a:lnSpc>
                          <a:spcPct val="100000"/>
                        </a:lnSpc>
                      </a:pPr>
                      <a:r>
                        <a:rPr lang="en-US" sz="1600">
                          <a:solidFill>
                            <a:srgbClr val="000000"/>
                          </a:solidFill>
                          <a:latin typeface="Gill Sans MT"/>
                        </a:rPr>
                        <a:t>21 de julio de 1975</a:t>
                      </a:r>
                      <a:endParaRPr/>
                    </a:p>
                  </a:txBody>
                  <a:tcPr/>
                </a:tc>
              </a:tr>
              <a:tr h="640080">
                <a:tc>
                  <a:txBody>
                    <a:bodyPr/>
                    <a:p>
                      <a:pPr>
                        <a:lnSpc>
                          <a:spcPct val="100000"/>
                        </a:lnSpc>
                      </a:pPr>
                      <a:r>
                        <a:rPr lang="en-US" sz="1600">
                          <a:solidFill>
                            <a:srgbClr val="000000"/>
                          </a:solidFill>
                          <a:latin typeface="Gill Sans MT"/>
                        </a:rPr>
                        <a:t>Cleveland Open</a:t>
                      </a:r>
                      <a:endParaRPr/>
                    </a:p>
                  </a:txBody>
                  <a:tcPr/>
                </a:tc>
                <a:tc>
                  <a:txBody>
                    <a:bodyPr/>
                    <a:p>
                      <a:pPr>
                        <a:lnSpc>
                          <a:spcPct val="100000"/>
                        </a:lnSpc>
                      </a:pPr>
                      <a:r>
                        <a:rPr lang="en-US" sz="1600">
                          <a:solidFill>
                            <a:srgbClr val="000000"/>
                          </a:solidFill>
                          <a:latin typeface="Gill Sans MT"/>
                        </a:rPr>
                        <a:t>1999</a:t>
                      </a:r>
                      <a:endParaRPr/>
                    </a:p>
                  </a:txBody>
                  <a:tcPr/>
                </a:tc>
                <a:tc>
                  <a:txBody>
                    <a:bodyPr/>
                    <a:p>
                      <a:pPr>
                        <a:lnSpc>
                          <a:spcPct val="100000"/>
                        </a:lnSpc>
                      </a:pPr>
                      <a:r>
                        <a:rPr lang="en-US" sz="1600">
                          <a:solidFill>
                            <a:srgbClr val="000000"/>
                          </a:solidFill>
                          <a:latin typeface="Gill Sans MT"/>
                        </a:rPr>
                        <a:t>Bob Albertson</a:t>
                      </a:r>
                      <a:endParaRPr/>
                    </a:p>
                  </a:txBody>
                  <a:tcPr/>
                </a:tc>
                <a:tc>
                  <a:txBody>
                    <a:bodyPr/>
                    <a:p>
                      <a:pPr>
                        <a:lnSpc>
                          <a:spcPct val="100000"/>
                        </a:lnSpc>
                      </a:pPr>
                      <a:r>
                        <a:rPr lang="en-US" sz="1600">
                          <a:solidFill>
                            <a:srgbClr val="000000"/>
                          </a:solidFill>
                          <a:latin typeface="Gill Sans MT"/>
                        </a:rPr>
                        <a:t>28 de septiembre de 1968</a:t>
                      </a:r>
                      <a:endParaRPr/>
                    </a:p>
                  </a:txBody>
                  <a:tcPr/>
                </a:tc>
              </a:tr>
              <a:tr h="640080">
                <a:tc>
                  <a:txBody>
                    <a:bodyPr/>
                    <a:p>
                      <a:pPr>
                        <a:lnSpc>
                          <a:spcPct val="100000"/>
                        </a:lnSpc>
                      </a:pPr>
                      <a:r>
                        <a:rPr lang="en-US" sz="1600">
                          <a:solidFill>
                            <a:srgbClr val="000000"/>
                          </a:solidFill>
                          <a:latin typeface="Gill Sans MT"/>
                        </a:rPr>
                        <a:t>Des Moines Masters</a:t>
                      </a:r>
                      <a:endParaRPr/>
                    </a:p>
                  </a:txBody>
                  <a:tcPr/>
                </a:tc>
                <a:tc>
                  <a:txBody>
                    <a:bodyPr/>
                    <a:p>
                      <a:pPr>
                        <a:lnSpc>
                          <a:spcPct val="100000"/>
                        </a:lnSpc>
                      </a:pPr>
                      <a:r>
                        <a:rPr lang="en-US" sz="1600">
                          <a:solidFill>
                            <a:srgbClr val="000000"/>
                          </a:solidFill>
                          <a:latin typeface="Gill Sans MT"/>
                        </a:rPr>
                        <a:t>1999</a:t>
                      </a:r>
                      <a:endParaRPr/>
                    </a:p>
                  </a:txBody>
                  <a:tcPr/>
                </a:tc>
                <a:tc>
                  <a:txBody>
                    <a:bodyPr/>
                    <a:p>
                      <a:pPr>
                        <a:lnSpc>
                          <a:spcPct val="100000"/>
                        </a:lnSpc>
                      </a:pPr>
                      <a:r>
                        <a:rPr lang="en-US" sz="1600">
                          <a:solidFill>
                            <a:srgbClr val="000000"/>
                          </a:solidFill>
                          <a:latin typeface="Gill Sans MT"/>
                        </a:rPr>
                        <a:t>Al Fredrickson</a:t>
                      </a:r>
                      <a:endParaRPr/>
                    </a:p>
                  </a:txBody>
                  <a:tcPr/>
                </a:tc>
                <a:tc>
                  <a:txBody>
                    <a:bodyPr/>
                    <a:p>
                      <a:pPr>
                        <a:lnSpc>
                          <a:spcPct val="100000"/>
                        </a:lnSpc>
                      </a:pPr>
                      <a:r>
                        <a:rPr lang="en-US" sz="1600">
                          <a:solidFill>
                            <a:srgbClr val="000000"/>
                          </a:solidFill>
                          <a:latin typeface="Gill Sans MT"/>
                        </a:rPr>
                        <a:t>21 de julio de 1975</a:t>
                      </a:r>
                      <a:endParaRPr/>
                    </a:p>
                  </a:txBody>
                  <a:tcPr/>
                </a:tc>
              </a:tr>
              <a:tr h="640800">
                <a:tc>
                  <a:txBody>
                    <a:bodyPr/>
                    <a:p>
                      <a:pPr>
                        <a:lnSpc>
                          <a:spcPct val="100000"/>
                        </a:lnSpc>
                      </a:pPr>
                      <a:r>
                        <a:rPr lang="en-US" sz="1600">
                          <a:solidFill>
                            <a:srgbClr val="000000"/>
                          </a:solidFill>
                          <a:latin typeface="Gill Sans MT"/>
                        </a:rPr>
                        <a:t>Indiana Invitational</a:t>
                      </a:r>
                      <a:endParaRPr/>
                    </a:p>
                  </a:txBody>
                  <a:tcPr/>
                </a:tc>
                <a:tc>
                  <a:txBody>
                    <a:bodyPr/>
                    <a:p>
                      <a:pPr>
                        <a:lnSpc>
                          <a:spcPct val="100000"/>
                        </a:lnSpc>
                      </a:pPr>
                      <a:r>
                        <a:rPr lang="en-US" sz="1600">
                          <a:solidFill>
                            <a:srgbClr val="000000"/>
                          </a:solidFill>
                          <a:latin typeface="Gill Sans MT"/>
                        </a:rPr>
                        <a:t>1999</a:t>
                      </a:r>
                      <a:endParaRPr/>
                    </a:p>
                  </a:txBody>
                  <a:tcPr/>
                </a:tc>
                <a:tc>
                  <a:txBody>
                    <a:bodyPr/>
                    <a:p>
                      <a:pPr>
                        <a:lnSpc>
                          <a:spcPct val="100000"/>
                        </a:lnSpc>
                      </a:pPr>
                      <a:r>
                        <a:rPr lang="en-US" sz="1600">
                          <a:solidFill>
                            <a:srgbClr val="000000"/>
                          </a:solidFill>
                          <a:latin typeface="Gill Sans MT"/>
                        </a:rPr>
                        <a:t>Chip Masterson</a:t>
                      </a:r>
                      <a:endParaRPr/>
                    </a:p>
                  </a:txBody>
                  <a:tcPr/>
                </a:tc>
                <a:tc>
                  <a:txBody>
                    <a:bodyPr/>
                    <a:p>
                      <a:pPr>
                        <a:lnSpc>
                          <a:spcPct val="100000"/>
                        </a:lnSpc>
                      </a:pPr>
                      <a:r>
                        <a:rPr lang="en-US" sz="1600">
                          <a:solidFill>
                            <a:srgbClr val="000000"/>
                          </a:solidFill>
                          <a:latin typeface="Gill Sans MT"/>
                        </a:rPr>
                        <a:t>14 de marzo de 1977</a:t>
                      </a:r>
                      <a:endParaRPr/>
                    </a:p>
                  </a:txBody>
                  <a:tcPr/>
                </a:tc>
              </a:tr>
            </a:tbl>
          </a:graphicData>
        </a:graphic>
      </p:graphicFrame>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140" name="CustomShape 2"/>
          <p:cNvSpPr/>
          <p:nvPr/>
        </p:nvSpPr>
        <p:spPr>
          <a:xfrm>
            <a:off x="1434960" y="14479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¿Cumple 1FN?</a:t>
            </a:r>
            <a:endParaRPr/>
          </a:p>
        </p:txBody>
      </p:sp>
      <p:pic>
        <p:nvPicPr>
          <p:cNvPr id="141" name="Picture 2" descr=""/>
          <p:cNvPicPr/>
          <p:nvPr/>
        </p:nvPicPr>
        <p:blipFill>
          <a:blip r:embed="rId1"/>
          <a:stretch>
            <a:fillRect/>
          </a:stretch>
        </p:blipFill>
        <p:spPr>
          <a:xfrm>
            <a:off x="1331640" y="2853000"/>
            <a:ext cx="7503120" cy="16275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143" name="CustomShape 2"/>
          <p:cNvSpPr/>
          <p:nvPr/>
        </p:nvSpPr>
        <p:spPr>
          <a:xfrm>
            <a:off x="1434960" y="14479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Solución 1</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144" name="Picture 2" descr=""/>
          <p:cNvPicPr/>
          <p:nvPr/>
        </p:nvPicPr>
        <p:blipFill>
          <a:blip r:embed="rId1"/>
          <a:stretch>
            <a:fillRect/>
          </a:stretch>
        </p:blipFill>
        <p:spPr>
          <a:xfrm>
            <a:off x="1547640" y="2133000"/>
            <a:ext cx="7055280" cy="23133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1097280" y="91440"/>
            <a:ext cx="783612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Diseño – complemento -</a:t>
            </a:r>
            <a:endParaRPr/>
          </a:p>
        </p:txBody>
      </p:sp>
      <p:sp>
        <p:nvSpPr>
          <p:cNvPr id="90" name="CustomShape 2"/>
          <p:cNvSpPr/>
          <p:nvPr/>
        </p:nvSpPr>
        <p:spPr>
          <a:xfrm>
            <a:off x="1371600" y="1828800"/>
            <a:ext cx="7315560" cy="4023360"/>
          </a:xfrm>
          <a:prstGeom prst="rect">
            <a:avLst/>
          </a:prstGeom>
          <a:blipFill>
            <a:blip r:embed="rId1"/>
            <a:tile/>
          </a:blipFill>
          <a:ln>
            <a:noFill/>
          </a:ln>
        </p:spPr>
        <p:txBody>
          <a:bodyPr lIns="90000" rIns="90000" tIns="45000" bIns="45000"/>
          <a:p>
            <a:pPr>
              <a:lnSpc>
                <a:spcPct val="100000"/>
              </a:lnSpc>
              <a:buSzPct val="80000"/>
              <a:buFont typeface="Wingdings 2" charset="2"/>
              <a:buChar char=""/>
            </a:pPr>
            <a:endParaRPr/>
          </a:p>
          <a:p>
            <a:pPr>
              <a:lnSpc>
                <a:spcPct val="100000"/>
              </a:lnSpc>
              <a:buSzPct val="80000"/>
              <a:buFont typeface="Wingdings 2" charset="2"/>
              <a:buChar char=""/>
            </a:pPr>
            <a:r>
              <a:rPr lang="en-US" sz="2800">
                <a:solidFill>
                  <a:srgbClr val="000000"/>
                </a:solidFill>
                <a:latin typeface="Gill Sans MT"/>
              </a:rPr>
              <a:t> </a:t>
            </a:r>
            <a:endParaRPr/>
          </a:p>
          <a:p>
            <a:pPr>
              <a:lnSpc>
                <a:spcPct val="100000"/>
              </a:lnSpc>
            </a:pPr>
            <a:endParaRPr/>
          </a:p>
          <a:p>
            <a:pPr>
              <a:lnSpc>
                <a:spcPct val="100000"/>
              </a:lnSpc>
            </a:pPr>
            <a:endParaRPr/>
          </a:p>
        </p:txBody>
      </p:sp>
      <p:sp>
        <p:nvSpPr>
          <p:cNvPr id="91" name="CustomShape 3"/>
          <p:cNvSpPr/>
          <p:nvPr/>
        </p:nvSpPr>
        <p:spPr>
          <a:xfrm>
            <a:off x="1357200" y="2857320"/>
            <a:ext cx="7498440" cy="1141920"/>
          </a:xfrm>
          <a:prstGeom prst="rect">
            <a:avLst/>
          </a:prstGeom>
          <a:noFill/>
          <a:ln>
            <a:noFill/>
          </a:ln>
        </p:spPr>
      </p:sp>
      <p:sp>
        <p:nvSpPr>
          <p:cNvPr id="92" name="CustomShape 4"/>
          <p:cNvSpPr/>
          <p:nvPr/>
        </p:nvSpPr>
        <p:spPr>
          <a:xfrm>
            <a:off x="1428840" y="3876840"/>
            <a:ext cx="7498440" cy="2337480"/>
          </a:xfrm>
          <a:prstGeom prst="rect">
            <a:avLst/>
          </a:prstGeom>
          <a:noFill/>
          <a:ln w="9360">
            <a:noFill/>
          </a:ln>
        </p:spPr>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146" name="CustomShape 2"/>
          <p:cNvSpPr/>
          <p:nvPr/>
        </p:nvSpPr>
        <p:spPr>
          <a:xfrm>
            <a:off x="1326240" y="126864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Solución 2</a:t>
            </a:r>
            <a:endParaRPr/>
          </a:p>
          <a:p>
            <a:pPr>
              <a:lnSpc>
                <a:spcPct val="100000"/>
              </a:lnSpc>
            </a:pPr>
            <a:endParaRPr/>
          </a:p>
        </p:txBody>
      </p:sp>
      <p:pic>
        <p:nvPicPr>
          <p:cNvPr id="147" name="Picture 3" descr=""/>
          <p:cNvPicPr/>
          <p:nvPr/>
        </p:nvPicPr>
        <p:blipFill>
          <a:blip r:embed="rId1"/>
          <a:stretch>
            <a:fillRect/>
          </a:stretch>
        </p:blipFill>
        <p:spPr>
          <a:xfrm>
            <a:off x="1547640" y="4365000"/>
            <a:ext cx="4942440" cy="2332440"/>
          </a:xfrm>
          <a:prstGeom prst="rect">
            <a:avLst/>
          </a:prstGeom>
          <a:ln>
            <a:noFill/>
          </a:ln>
        </p:spPr>
      </p:pic>
      <p:pic>
        <p:nvPicPr>
          <p:cNvPr id="148" name="Picture 4" descr=""/>
          <p:cNvPicPr/>
          <p:nvPr/>
        </p:nvPicPr>
        <p:blipFill>
          <a:blip r:embed="rId2"/>
          <a:stretch>
            <a:fillRect/>
          </a:stretch>
        </p:blipFill>
        <p:spPr>
          <a:xfrm>
            <a:off x="1475640" y="2205000"/>
            <a:ext cx="7503120" cy="162756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150" name="CustomShape 2"/>
          <p:cNvSpPr/>
          <p:nvPr/>
        </p:nvSpPr>
        <p:spPr>
          <a:xfrm>
            <a:off x="1434960" y="14479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2000">
                <a:solidFill>
                  <a:srgbClr val="000000"/>
                </a:solidFill>
                <a:latin typeface="Gill Sans MT"/>
              </a:rPr>
              <a:t>¿Está en 2FN?</a:t>
            </a:r>
            <a:endParaRPr/>
          </a:p>
          <a:p>
            <a:pPr>
              <a:lnSpc>
                <a:spcPct val="100000"/>
              </a:lnSpc>
              <a:buSzPct val="80000"/>
              <a:buFont typeface="Wingdings 2" charset="2"/>
              <a:buChar char=""/>
            </a:pPr>
            <a:r>
              <a:rPr lang="en-US" sz="2000">
                <a:solidFill>
                  <a:srgbClr val="000000"/>
                </a:solidFill>
                <a:latin typeface="Gill Sans MT"/>
              </a:rPr>
              <a:t>Para determinar cada atributo no clave se necesita la clave primaria completa, no vale con una subclave.</a:t>
            </a:r>
            <a:endParaRPr/>
          </a:p>
          <a:p>
            <a:pPr>
              <a:lnSpc>
                <a:spcPct val="100000"/>
              </a:lnSpc>
              <a:buSzPct val="80000"/>
              <a:buFont typeface="Wingdings 2" charset="2"/>
              <a:buChar char=""/>
            </a:pPr>
            <a:r>
              <a:rPr lang="en-US" sz="2000">
                <a:solidFill>
                  <a:srgbClr val="000000"/>
                </a:solidFill>
                <a:latin typeface="Gill Sans MT"/>
              </a:rPr>
              <a:t>La 2FN se aplica a las relaciones que tienen claves primarias compuestas por dos o más atributos. Si una relación está en 1FN y su clave primaria es simple (tiene un solo atributo), entonces también está en 2FN.</a:t>
            </a:r>
            <a:endParaRPr/>
          </a:p>
          <a:p>
            <a:pPr>
              <a:lnSpc>
                <a:spcPct val="100000"/>
              </a:lnSpc>
              <a:buSzPct val="80000"/>
              <a:buFont typeface="Wingdings 2" charset="2"/>
              <a:buChar char=""/>
            </a:pPr>
            <a:r>
              <a:rPr lang="en-US" sz="2000">
                <a:solidFill>
                  <a:srgbClr val="000000"/>
                </a:solidFill>
                <a:latin typeface="Gill Sans MT"/>
              </a:rPr>
              <a:t>En general, tendremos que observar los atributos no clave que dependan de parte de la clave.</a:t>
            </a:r>
            <a:endParaRPr/>
          </a:p>
          <a:p>
            <a:pPr>
              <a:lnSpc>
                <a:spcPct val="100000"/>
              </a:lnSpc>
              <a:buSzPct val="80000"/>
              <a:buFont typeface="Wingdings 2" charset="2"/>
              <a:buChar char=""/>
            </a:pPr>
            <a:r>
              <a:rPr lang="en-US" sz="2000">
                <a:solidFill>
                  <a:srgbClr val="000000"/>
                </a:solidFill>
                <a:latin typeface="Gill Sans MT"/>
              </a:rPr>
              <a:t>Para la solución 1 (con clave nss y email) nombre y salario tenían una dependencia incompleta de email por lo cual no cumple 2FN (con solución 2 si se cumple)</a:t>
            </a:r>
            <a:endParaRPr/>
          </a:p>
          <a:p>
            <a:pP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152" name="CustomShape 2"/>
          <p:cNvSpPr/>
          <p:nvPr/>
        </p:nvSpPr>
        <p:spPr>
          <a:xfrm>
            <a:off x="1434960" y="14479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2800">
                <a:solidFill>
                  <a:srgbClr val="000000"/>
                </a:solidFill>
                <a:latin typeface="Gill Sans MT"/>
              </a:rPr>
              <a:t>¿está en 3FN?</a:t>
            </a:r>
            <a:endParaRPr/>
          </a:p>
          <a:p>
            <a:pPr>
              <a:lnSpc>
                <a:spcPct val="100000"/>
              </a:lnSpc>
              <a:buSzPct val="80000"/>
              <a:buFont typeface="Wingdings 2" charset="2"/>
              <a:buChar char=""/>
            </a:pPr>
            <a:r>
              <a:rPr lang="en-US" sz="2800">
                <a:solidFill>
                  <a:srgbClr val="000000"/>
                </a:solidFill>
                <a:latin typeface="Gill Sans MT"/>
              </a:rPr>
              <a:t>A partir de un esquema en 2FN, tenemos que buscar dependencias funcionales entre atributos que no estén en la clave.</a:t>
            </a:r>
            <a:endParaRPr/>
          </a:p>
          <a:p>
            <a:pPr>
              <a:lnSpc>
                <a:spcPct val="100000"/>
              </a:lnSpc>
              <a:buSzPct val="80000"/>
              <a:buFont typeface="Wingdings 2" charset="2"/>
              <a:buChar char=""/>
            </a:pPr>
            <a:r>
              <a:rPr lang="en-US" sz="2800">
                <a:solidFill>
                  <a:srgbClr val="000000"/>
                </a:solidFill>
                <a:latin typeface="Gill Sans MT"/>
              </a:rPr>
              <a:t>nss-&gt;puesto</a:t>
            </a:r>
            <a:endParaRPr/>
          </a:p>
          <a:p>
            <a:pPr>
              <a:lnSpc>
                <a:spcPct val="100000"/>
              </a:lnSpc>
              <a:buSzPct val="80000"/>
              <a:buFont typeface="Wingdings 2" charset="2"/>
              <a:buChar char=""/>
            </a:pPr>
            <a:r>
              <a:rPr lang="en-US" sz="2800">
                <a:solidFill>
                  <a:srgbClr val="000000"/>
                </a:solidFill>
                <a:latin typeface="Gill Sans MT"/>
              </a:rPr>
              <a:t>puesto-&gt;salario</a:t>
            </a:r>
            <a:endParaRPr/>
          </a:p>
          <a:p>
            <a:pPr>
              <a:lnSpc>
                <a:spcPct val="100000"/>
              </a:lnSpc>
            </a:pPr>
            <a:endParaRPr/>
          </a:p>
        </p:txBody>
      </p:sp>
      <p:pic>
        <p:nvPicPr>
          <p:cNvPr id="153" name="Picture 2" descr=""/>
          <p:cNvPicPr/>
          <p:nvPr/>
        </p:nvPicPr>
        <p:blipFill>
          <a:blip r:embed="rId1"/>
          <a:stretch>
            <a:fillRect/>
          </a:stretch>
        </p:blipFill>
        <p:spPr>
          <a:xfrm>
            <a:off x="1691640" y="4653000"/>
            <a:ext cx="6256800" cy="166572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Create Table</a:t>
            </a:r>
            <a:endParaRPr/>
          </a:p>
        </p:txBody>
      </p:sp>
      <p:sp>
        <p:nvSpPr>
          <p:cNvPr id="155" name="CustomShape 2"/>
          <p:cNvSpPr/>
          <p:nvPr/>
        </p:nvSpPr>
        <p:spPr>
          <a:xfrm>
            <a:off x="1434960" y="1447920"/>
            <a:ext cx="7498440" cy="356436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Wizzard</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80000"/>
              <a:buFont typeface="Wingdings 2" charset="2"/>
              <a:buChar char=""/>
            </a:pPr>
            <a:r>
              <a:rPr lang="en-US" sz="3200">
                <a:solidFill>
                  <a:srgbClr val="000000"/>
                </a:solidFill>
                <a:latin typeface="Gill Sans MT"/>
              </a:rPr>
              <a:t>SQL</a:t>
            </a:r>
            <a:endParaRPr/>
          </a:p>
          <a:p>
            <a:pPr>
              <a:lnSpc>
                <a:spcPct val="100000"/>
              </a:lnSpc>
            </a:pPr>
            <a:endParaRPr/>
          </a:p>
        </p:txBody>
      </p:sp>
      <p:pic>
        <p:nvPicPr>
          <p:cNvPr id="156" name="Picture 2" descr=""/>
          <p:cNvPicPr/>
          <p:nvPr/>
        </p:nvPicPr>
        <p:blipFill>
          <a:blip r:embed="rId1"/>
          <a:stretch>
            <a:fillRect/>
          </a:stretch>
        </p:blipFill>
        <p:spPr>
          <a:xfrm>
            <a:off x="3879000" y="2070720"/>
            <a:ext cx="3872880" cy="2205000"/>
          </a:xfrm>
          <a:prstGeom prst="rect">
            <a:avLst/>
          </a:prstGeom>
          <a:ln>
            <a:noFill/>
          </a:ln>
        </p:spPr>
      </p:pic>
      <p:pic>
        <p:nvPicPr>
          <p:cNvPr id="157" name="Picture 3" descr=""/>
          <p:cNvPicPr/>
          <p:nvPr/>
        </p:nvPicPr>
        <p:blipFill>
          <a:blip r:embed="rId2"/>
          <a:stretch>
            <a:fillRect/>
          </a:stretch>
        </p:blipFill>
        <p:spPr>
          <a:xfrm>
            <a:off x="3708000" y="4437000"/>
            <a:ext cx="4215240" cy="221688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Create Table</a:t>
            </a:r>
            <a:endParaRPr/>
          </a:p>
        </p:txBody>
      </p:sp>
      <p:sp>
        <p:nvSpPr>
          <p:cNvPr id="159" name="CustomShape 2"/>
          <p:cNvSpPr/>
          <p:nvPr/>
        </p:nvSpPr>
        <p:spPr>
          <a:xfrm>
            <a:off x="971640" y="1268640"/>
            <a:ext cx="8136000" cy="3887280"/>
          </a:xfrm>
          <a:prstGeom prst="rect">
            <a:avLst/>
          </a:prstGeom>
          <a:noFill/>
          <a:ln>
            <a:noFill/>
          </a:ln>
        </p:spPr>
        <p:txBody>
          <a:bodyPr lIns="90000" rIns="90000" tIns="45000" bIns="45000"/>
          <a:p>
            <a:pPr>
              <a:lnSpc>
                <a:spcPct val="100000"/>
              </a:lnSpc>
            </a:pPr>
            <a:r>
              <a:rPr lang="en-US">
                <a:solidFill>
                  <a:srgbClr val="000000"/>
                </a:solidFill>
                <a:latin typeface="Gill Sans MT"/>
              </a:rPr>
              <a:t>CREATE TABLE     [ database_name . [ schema_name ] . | schema_name . ] table_name     [ AS FileTable ]     ( { &lt;column_definition&gt; | &lt;computed_column_definition&gt;         | &lt;column_set_definition&gt; | [ &lt;table_constraint&gt; ] | [ &lt;table_index&gt; ] [ ,...n ] } ) [ ON { partition_scheme_name ( partition_column_name ) | filegroup | "default" } ] [ { TEXTIMAGE_ON { filegroup | "default" } ] [ FILESTREAM_ON { partition_scheme_name | filegroup | "default" } ] [ WITH ( &lt;table_option&gt; [ ,...n ] ) ] [ ; ] &lt;column_definition&gt; ::=  column_name &lt;data_type&gt; [ FILESTREAM ]     [ COLLATE collation_name ]     [ SPARSE ]     [ NULL | NOT NULL ]     [ [ CONSTRAINT constraint_name ] DEFAULT constant_expression ] | [ IDENTITY [ ( seed,increment ) ] [ NOT FOR REPLICATION ] ]     [ ROWGUIDCOL ]     [ &lt;column_constraint&gt; [ ...n ] ] [ &lt;column_index&gt; ]</a:t>
            </a:r>
            <a:endParaRPr/>
          </a:p>
          <a:p>
            <a:pPr>
              <a:lnSpc>
                <a:spcPct val="100000"/>
              </a:lnSpc>
            </a:pPr>
            <a:r>
              <a:rPr lang="en-US">
                <a:solidFill>
                  <a:srgbClr val="000000"/>
                </a:solidFill>
                <a:latin typeface="Gill Sans MT"/>
              </a:rPr>
              <a:t>…</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Diseño Físico</a:t>
            </a:r>
            <a:endParaRPr/>
          </a:p>
        </p:txBody>
      </p:sp>
      <p:sp>
        <p:nvSpPr>
          <p:cNvPr id="161" name="CustomShape 2"/>
          <p:cNvSpPr/>
          <p:nvPr/>
        </p:nvSpPr>
        <p:spPr>
          <a:xfrm>
            <a:off x="1043640" y="1364760"/>
            <a:ext cx="7991640" cy="47995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En el diseño conceptual se obtienen todos los requerimientos, en el diseño lógico se convierten todos los requerimientos en entidades con sus respectivos atributos y en el diseño físico se construyen las tablas con sus relaciones.</a:t>
            </a:r>
            <a:endParaRPr/>
          </a:p>
          <a:p>
            <a:pPr>
              <a:lnSpc>
                <a:spcPct val="100000"/>
              </a:lnSpc>
              <a:buSzPct val="80000"/>
              <a:buFont typeface="Wingdings 2" charset="2"/>
              <a:buChar char=""/>
            </a:pPr>
            <a:r>
              <a:rPr lang="en-US" sz="3200">
                <a:solidFill>
                  <a:srgbClr val="000000"/>
                </a:solidFill>
                <a:latin typeface="Gill Sans MT"/>
              </a:rPr>
              <a:t>La entrada principal es el diagrama ER y la salida es la implementación de la base de datos con sus restricciones.</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Diseño Físico</a:t>
            </a:r>
            <a:endParaRPr/>
          </a:p>
        </p:txBody>
      </p:sp>
      <p:sp>
        <p:nvSpPr>
          <p:cNvPr id="163" name="CustomShape 2"/>
          <p:cNvSpPr/>
          <p:nvPr/>
        </p:nvSpPr>
        <p:spPr>
          <a:xfrm>
            <a:off x="1187640" y="11887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Organización optima de los sistemas de archivos.</a:t>
            </a:r>
            <a:endParaRPr/>
          </a:p>
          <a:p>
            <a:pPr lvl="1">
              <a:lnSpc>
                <a:spcPct val="100000"/>
              </a:lnSpc>
              <a:buFont typeface="Verdana"/>
              <a:buChar char="◦"/>
            </a:pPr>
            <a:r>
              <a:rPr lang="en-US" sz="2000">
                <a:solidFill>
                  <a:srgbClr val="000000"/>
                </a:solidFill>
                <a:latin typeface="Gill Sans MT"/>
              </a:rPr>
              <a:t>CREATE TABLESPACE lmtbsb DATAFILE '/u02/oracle/data/lmtbsb01.dbf' SIZE 50M EXTENT MANAGEMENT LOCAL UNIFORM SIZE 128K;</a:t>
            </a:r>
            <a:endParaRPr/>
          </a:p>
          <a:p>
            <a:pPr lvl="1">
              <a:lnSpc>
                <a:spcPct val="100000"/>
              </a:lnSpc>
              <a:buFont typeface="Verdana"/>
              <a:buChar char="◦"/>
            </a:pPr>
            <a:r>
              <a:rPr lang="en-US" sz="2000">
                <a:solidFill>
                  <a:srgbClr val="000000"/>
                </a:solidFill>
                <a:latin typeface="Gill Sans MT"/>
              </a:rPr>
              <a:t>ALTER TABLESPACE bigtbs RESIZE 80G; </a:t>
            </a:r>
            <a:endParaRPr/>
          </a:p>
          <a:p>
            <a:pPr lvl="1">
              <a:lnSpc>
                <a:spcPct val="100000"/>
              </a:lnSpc>
              <a:buFont typeface="Verdana"/>
              <a:buChar char="◦"/>
            </a:pPr>
            <a:r>
              <a:rPr lang="en-US" sz="2000">
                <a:solidFill>
                  <a:srgbClr val="000000"/>
                </a:solidFill>
                <a:latin typeface="Gill Sans MT"/>
              </a:rPr>
              <a:t>ALTER TABLESPACE bigtbs AUTOEXTEND ON NEXT 20G; </a:t>
            </a:r>
            <a:endParaRPr/>
          </a:p>
          <a:p>
            <a:pPr>
              <a:lnSpc>
                <a:spcPct val="100000"/>
              </a:lnSpc>
            </a:pPr>
            <a:endParaRPr/>
          </a:p>
          <a:p>
            <a:pPr>
              <a:lnSpc>
                <a:spcPct val="100000"/>
              </a:lnSpc>
              <a:buSzPct val="80000"/>
              <a:buFont typeface="Wingdings 2" charset="2"/>
              <a:buChar char=""/>
            </a:pPr>
            <a:r>
              <a:rPr lang="en-US" sz="3200">
                <a:solidFill>
                  <a:srgbClr val="000000"/>
                </a:solidFill>
                <a:latin typeface="Gill Sans MT"/>
              </a:rPr>
              <a:t>Diseñar vistas de usuario</a:t>
            </a:r>
            <a:endParaRPr/>
          </a:p>
          <a:p>
            <a:pPr>
              <a:lnSpc>
                <a:spcPct val="100000"/>
              </a:lnSpc>
              <a:buSzPct val="80000"/>
              <a:buFont typeface="Wingdings 2" charset="2"/>
              <a:buChar char=""/>
            </a:pPr>
            <a:r>
              <a:rPr lang="en-US" sz="3200">
                <a:solidFill>
                  <a:srgbClr val="000000"/>
                </a:solidFill>
                <a:latin typeface="Gill Sans MT"/>
              </a:rPr>
              <a:t>Diseñar mecanismos de seguridad</a:t>
            </a:r>
            <a:endParaRPr/>
          </a:p>
          <a:p>
            <a:pPr>
              <a:lnSpc>
                <a:spcPct val="100000"/>
              </a:lnSpc>
              <a:buSzPct val="80000"/>
              <a:buFont typeface="Wingdings 2" charset="2"/>
              <a:buChar char=""/>
            </a:pPr>
            <a:r>
              <a:rPr lang="en-US" sz="3200">
                <a:solidFill>
                  <a:srgbClr val="000000"/>
                </a:solidFill>
                <a:latin typeface="Gill Sans MT"/>
              </a:rPr>
              <a:t>Índices</a:t>
            </a:r>
            <a:endParaRPr/>
          </a:p>
          <a:p>
            <a:pPr>
              <a:lnSpc>
                <a:spcPct val="10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Seguridad</a:t>
            </a:r>
            <a:endParaRPr/>
          </a:p>
        </p:txBody>
      </p:sp>
      <p:sp>
        <p:nvSpPr>
          <p:cNvPr id="165" name="CustomShape 2"/>
          <p:cNvSpPr/>
          <p:nvPr/>
        </p:nvSpPr>
        <p:spPr>
          <a:xfrm>
            <a:off x="6659640" y="2494080"/>
            <a:ext cx="1943640" cy="1006920"/>
          </a:xfrm>
          <a:prstGeom prst="can">
            <a:avLst>
              <a:gd name="adj" fmla="val 25000"/>
            </a:avLst>
          </a:prstGeom>
          <a:solidFill>
            <a:srgbClr val="ffff99"/>
          </a:solidFill>
          <a:ln w="9360">
            <a:solidFill>
              <a:srgbClr val="000000"/>
            </a:solidFill>
            <a:miter/>
          </a:ln>
        </p:spPr>
        <p:txBody>
          <a:bodyPr wrap="none" lIns="90000" rIns="90000" tIns="45000" bIns="45000" anchor="ctr"/>
          <a:p>
            <a:pPr algn="ctr">
              <a:lnSpc>
                <a:spcPct val="100000"/>
              </a:lnSpc>
            </a:pPr>
            <a:r>
              <a:rPr lang="en-US">
                <a:solidFill>
                  <a:srgbClr val="000000"/>
                </a:solidFill>
                <a:latin typeface="Gill Sans MT"/>
              </a:rPr>
              <a:t>Servidor</a:t>
            </a:r>
            <a:endParaRPr/>
          </a:p>
          <a:p>
            <a:pPr algn="ctr">
              <a:lnSpc>
                <a:spcPct val="100000"/>
              </a:lnSpc>
            </a:pPr>
            <a:r>
              <a:rPr lang="en-US">
                <a:solidFill>
                  <a:srgbClr val="000000"/>
                </a:solidFill>
                <a:latin typeface="Gill Sans MT"/>
              </a:rPr>
              <a:t>ORACLE 9i</a:t>
            </a:r>
            <a:r>
              <a:rPr lang="en-US" baseline="30000">
                <a:solidFill>
                  <a:srgbClr val="000000"/>
                </a:solidFill>
                <a:latin typeface="Gill Sans MT"/>
              </a:rPr>
              <a:t>TM</a:t>
            </a:r>
            <a:endParaRPr/>
          </a:p>
        </p:txBody>
      </p:sp>
      <p:pic>
        <p:nvPicPr>
          <p:cNvPr id="166" name="Picture 181" descr=""/>
          <p:cNvPicPr/>
          <p:nvPr/>
        </p:nvPicPr>
        <p:blipFill>
          <a:blip r:embed="rId1"/>
          <a:stretch>
            <a:fillRect/>
          </a:stretch>
        </p:blipFill>
        <p:spPr>
          <a:xfrm>
            <a:off x="971640" y="2664000"/>
            <a:ext cx="343440" cy="403560"/>
          </a:xfrm>
          <a:prstGeom prst="rect">
            <a:avLst/>
          </a:prstGeom>
          <a:ln>
            <a:noFill/>
          </a:ln>
        </p:spPr>
      </p:pic>
      <p:pic>
        <p:nvPicPr>
          <p:cNvPr id="167" name="Picture 182" descr=""/>
          <p:cNvPicPr/>
          <p:nvPr/>
        </p:nvPicPr>
        <p:blipFill>
          <a:blip r:embed="rId2"/>
          <a:stretch>
            <a:fillRect/>
          </a:stretch>
        </p:blipFill>
        <p:spPr>
          <a:xfrm>
            <a:off x="843120" y="2852640"/>
            <a:ext cx="343440" cy="403560"/>
          </a:xfrm>
          <a:prstGeom prst="rect">
            <a:avLst/>
          </a:prstGeom>
          <a:ln>
            <a:noFill/>
          </a:ln>
        </p:spPr>
      </p:pic>
      <p:pic>
        <p:nvPicPr>
          <p:cNvPr id="168" name="Picture 73" descr=""/>
          <p:cNvPicPr/>
          <p:nvPr/>
        </p:nvPicPr>
        <p:blipFill>
          <a:blip r:embed="rId3"/>
          <a:stretch>
            <a:fillRect/>
          </a:stretch>
        </p:blipFill>
        <p:spPr>
          <a:xfrm>
            <a:off x="1222200" y="2592360"/>
            <a:ext cx="864000" cy="599040"/>
          </a:xfrm>
          <a:prstGeom prst="rect">
            <a:avLst/>
          </a:prstGeom>
          <a:ln>
            <a:noFill/>
          </a:ln>
        </p:spPr>
      </p:pic>
      <p:pic>
        <p:nvPicPr>
          <p:cNvPr id="169" name="Picture 74" descr=""/>
          <p:cNvPicPr/>
          <p:nvPr/>
        </p:nvPicPr>
        <p:blipFill>
          <a:blip r:embed="rId4"/>
          <a:stretch>
            <a:fillRect/>
          </a:stretch>
        </p:blipFill>
        <p:spPr>
          <a:xfrm>
            <a:off x="1006560" y="2879640"/>
            <a:ext cx="343440" cy="403560"/>
          </a:xfrm>
          <a:prstGeom prst="rect">
            <a:avLst/>
          </a:prstGeom>
          <a:ln>
            <a:noFill/>
          </a:ln>
        </p:spPr>
      </p:pic>
      <p:sp>
        <p:nvSpPr>
          <p:cNvPr id="170" name="CustomShape 3"/>
          <p:cNvSpPr/>
          <p:nvPr/>
        </p:nvSpPr>
        <p:spPr>
          <a:xfrm>
            <a:off x="790560" y="3240000"/>
            <a:ext cx="1440360" cy="214920"/>
          </a:xfrm>
          <a:prstGeom prst="rect">
            <a:avLst/>
          </a:prstGeom>
          <a:noFill/>
          <a:ln>
            <a:noFill/>
          </a:ln>
        </p:spPr>
        <p:txBody>
          <a:bodyPr lIns="90000" rIns="90000" tIns="45000" bIns="45000"/>
          <a:p>
            <a:pPr algn="ctr">
              <a:lnSpc>
                <a:spcPct val="100000"/>
              </a:lnSpc>
            </a:pPr>
            <a:r>
              <a:rPr lang="en-US" sz="1200">
                <a:solidFill>
                  <a:srgbClr val="000000"/>
                </a:solidFill>
                <a:latin typeface="Arial"/>
              </a:rPr>
              <a:t>Usuarios</a:t>
            </a:r>
            <a:endParaRPr/>
          </a:p>
        </p:txBody>
      </p:sp>
      <p:sp>
        <p:nvSpPr>
          <p:cNvPr id="171" name="CustomShape 4"/>
          <p:cNvSpPr/>
          <p:nvPr/>
        </p:nvSpPr>
        <p:spPr>
          <a:xfrm>
            <a:off x="755640" y="2521080"/>
            <a:ext cx="1511640" cy="1006920"/>
          </a:xfrm>
          <a:prstGeom prst="roundRect">
            <a:avLst>
              <a:gd name="adj" fmla="val 16667"/>
            </a:avLst>
          </a:prstGeom>
          <a:noFill/>
          <a:ln w="9360">
            <a:solidFill>
              <a:srgbClr val="000000"/>
            </a:solidFill>
            <a:round/>
          </a:ln>
        </p:spPr>
      </p:sp>
      <p:sp>
        <p:nvSpPr>
          <p:cNvPr id="172" name="CustomShape 5"/>
          <p:cNvSpPr/>
          <p:nvPr/>
        </p:nvSpPr>
        <p:spPr>
          <a:xfrm>
            <a:off x="2916360" y="1557360"/>
            <a:ext cx="1367280" cy="1460520"/>
          </a:xfrm>
          <a:prstGeom prst="rect">
            <a:avLst/>
          </a:prstGeom>
          <a:noFill/>
          <a:ln>
            <a:noFill/>
          </a:ln>
        </p:spPr>
        <p:txBody>
          <a:bodyPr lIns="90000" rIns="90000" tIns="45000" bIns="45000"/>
          <a:p>
            <a:pPr algn="ctr">
              <a:lnSpc>
                <a:spcPct val="100000"/>
              </a:lnSpc>
            </a:pPr>
            <a:r>
              <a:rPr lang="en-US">
                <a:solidFill>
                  <a:srgbClr val="000000"/>
                </a:solidFill>
                <a:latin typeface="Gill Sans MT"/>
              </a:rPr>
              <a:t>Barrera de seguridad del Sistema</a:t>
            </a:r>
            <a:endParaRPr/>
          </a:p>
        </p:txBody>
      </p:sp>
      <p:sp>
        <p:nvSpPr>
          <p:cNvPr id="173" name="CustomShape 6"/>
          <p:cNvSpPr/>
          <p:nvPr/>
        </p:nvSpPr>
        <p:spPr>
          <a:xfrm>
            <a:off x="3274920" y="2637000"/>
            <a:ext cx="143280" cy="70200"/>
          </a:xfrm>
          <a:prstGeom prst="rect">
            <a:avLst/>
          </a:prstGeom>
          <a:solidFill>
            <a:srgbClr val="990033"/>
          </a:solidFill>
          <a:ln w="9360">
            <a:solidFill>
              <a:srgbClr val="000000"/>
            </a:solidFill>
            <a:miter/>
          </a:ln>
        </p:spPr>
      </p:sp>
      <p:sp>
        <p:nvSpPr>
          <p:cNvPr id="174" name="CustomShape 7"/>
          <p:cNvSpPr/>
          <p:nvPr/>
        </p:nvSpPr>
        <p:spPr>
          <a:xfrm>
            <a:off x="3419640" y="2637000"/>
            <a:ext cx="143280" cy="70200"/>
          </a:xfrm>
          <a:prstGeom prst="rect">
            <a:avLst/>
          </a:prstGeom>
          <a:solidFill>
            <a:srgbClr val="990033"/>
          </a:solidFill>
          <a:ln w="9360">
            <a:solidFill>
              <a:srgbClr val="000000"/>
            </a:solidFill>
            <a:miter/>
          </a:ln>
        </p:spPr>
      </p:sp>
      <p:sp>
        <p:nvSpPr>
          <p:cNvPr id="175" name="CustomShape 8"/>
          <p:cNvSpPr/>
          <p:nvPr/>
        </p:nvSpPr>
        <p:spPr>
          <a:xfrm>
            <a:off x="3564000" y="2637000"/>
            <a:ext cx="143280" cy="70200"/>
          </a:xfrm>
          <a:prstGeom prst="rect">
            <a:avLst/>
          </a:prstGeom>
          <a:solidFill>
            <a:srgbClr val="990033"/>
          </a:solidFill>
          <a:ln w="9360">
            <a:solidFill>
              <a:srgbClr val="000000"/>
            </a:solidFill>
            <a:miter/>
          </a:ln>
        </p:spPr>
      </p:sp>
      <p:sp>
        <p:nvSpPr>
          <p:cNvPr id="176" name="CustomShape 9"/>
          <p:cNvSpPr/>
          <p:nvPr/>
        </p:nvSpPr>
        <p:spPr>
          <a:xfrm>
            <a:off x="3706920" y="2637000"/>
            <a:ext cx="143280" cy="70200"/>
          </a:xfrm>
          <a:prstGeom prst="rect">
            <a:avLst/>
          </a:prstGeom>
          <a:solidFill>
            <a:srgbClr val="990033"/>
          </a:solidFill>
          <a:ln w="9360">
            <a:solidFill>
              <a:srgbClr val="000000"/>
            </a:solidFill>
            <a:miter/>
          </a:ln>
        </p:spPr>
      </p:sp>
      <p:sp>
        <p:nvSpPr>
          <p:cNvPr id="177" name="CustomShape 10"/>
          <p:cNvSpPr/>
          <p:nvPr/>
        </p:nvSpPr>
        <p:spPr>
          <a:xfrm>
            <a:off x="3346560" y="2708280"/>
            <a:ext cx="143280" cy="70200"/>
          </a:xfrm>
          <a:prstGeom prst="rect">
            <a:avLst/>
          </a:prstGeom>
          <a:solidFill>
            <a:srgbClr val="990033"/>
          </a:solidFill>
          <a:ln w="9360">
            <a:solidFill>
              <a:srgbClr val="000000"/>
            </a:solidFill>
            <a:miter/>
          </a:ln>
        </p:spPr>
      </p:sp>
      <p:sp>
        <p:nvSpPr>
          <p:cNvPr id="178" name="CustomShape 11"/>
          <p:cNvSpPr/>
          <p:nvPr/>
        </p:nvSpPr>
        <p:spPr>
          <a:xfrm>
            <a:off x="3490920" y="2708280"/>
            <a:ext cx="143280" cy="70200"/>
          </a:xfrm>
          <a:prstGeom prst="rect">
            <a:avLst/>
          </a:prstGeom>
          <a:solidFill>
            <a:srgbClr val="990033"/>
          </a:solidFill>
          <a:ln w="9360">
            <a:solidFill>
              <a:srgbClr val="000000"/>
            </a:solidFill>
            <a:miter/>
          </a:ln>
        </p:spPr>
      </p:sp>
      <p:sp>
        <p:nvSpPr>
          <p:cNvPr id="179" name="CustomShape 12"/>
          <p:cNvSpPr/>
          <p:nvPr/>
        </p:nvSpPr>
        <p:spPr>
          <a:xfrm>
            <a:off x="3635280" y="2708280"/>
            <a:ext cx="143280" cy="70200"/>
          </a:xfrm>
          <a:prstGeom prst="rect">
            <a:avLst/>
          </a:prstGeom>
          <a:solidFill>
            <a:srgbClr val="990033"/>
          </a:solidFill>
          <a:ln w="9360">
            <a:solidFill>
              <a:srgbClr val="000000"/>
            </a:solidFill>
            <a:miter/>
          </a:ln>
        </p:spPr>
      </p:sp>
      <p:sp>
        <p:nvSpPr>
          <p:cNvPr id="180" name="CustomShape 13"/>
          <p:cNvSpPr/>
          <p:nvPr/>
        </p:nvSpPr>
        <p:spPr>
          <a:xfrm>
            <a:off x="3778200" y="2708280"/>
            <a:ext cx="70200" cy="72000"/>
          </a:xfrm>
          <a:prstGeom prst="rect">
            <a:avLst/>
          </a:prstGeom>
          <a:solidFill>
            <a:srgbClr val="990033"/>
          </a:solidFill>
          <a:ln w="9360">
            <a:solidFill>
              <a:srgbClr val="000000"/>
            </a:solidFill>
            <a:miter/>
          </a:ln>
        </p:spPr>
      </p:sp>
      <p:sp>
        <p:nvSpPr>
          <p:cNvPr id="181" name="CustomShape 14"/>
          <p:cNvSpPr/>
          <p:nvPr/>
        </p:nvSpPr>
        <p:spPr>
          <a:xfrm>
            <a:off x="3274920" y="2708280"/>
            <a:ext cx="70200" cy="72000"/>
          </a:xfrm>
          <a:prstGeom prst="rect">
            <a:avLst/>
          </a:prstGeom>
          <a:solidFill>
            <a:srgbClr val="990033"/>
          </a:solidFill>
          <a:ln w="9360">
            <a:solidFill>
              <a:srgbClr val="000000"/>
            </a:solidFill>
            <a:miter/>
          </a:ln>
        </p:spPr>
      </p:sp>
      <p:sp>
        <p:nvSpPr>
          <p:cNvPr id="182" name="CustomShape 15"/>
          <p:cNvSpPr/>
          <p:nvPr/>
        </p:nvSpPr>
        <p:spPr>
          <a:xfrm>
            <a:off x="3274920" y="2779560"/>
            <a:ext cx="143280" cy="70200"/>
          </a:xfrm>
          <a:prstGeom prst="rect">
            <a:avLst/>
          </a:prstGeom>
          <a:solidFill>
            <a:srgbClr val="990033"/>
          </a:solidFill>
          <a:ln w="9360">
            <a:solidFill>
              <a:srgbClr val="000000"/>
            </a:solidFill>
            <a:miter/>
          </a:ln>
        </p:spPr>
      </p:sp>
      <p:sp>
        <p:nvSpPr>
          <p:cNvPr id="183" name="CustomShape 16"/>
          <p:cNvSpPr/>
          <p:nvPr/>
        </p:nvSpPr>
        <p:spPr>
          <a:xfrm>
            <a:off x="3419640" y="2779560"/>
            <a:ext cx="143280" cy="70200"/>
          </a:xfrm>
          <a:prstGeom prst="rect">
            <a:avLst/>
          </a:prstGeom>
          <a:solidFill>
            <a:srgbClr val="990033"/>
          </a:solidFill>
          <a:ln w="9360">
            <a:solidFill>
              <a:srgbClr val="000000"/>
            </a:solidFill>
            <a:miter/>
          </a:ln>
        </p:spPr>
      </p:sp>
      <p:sp>
        <p:nvSpPr>
          <p:cNvPr id="184" name="CustomShape 17"/>
          <p:cNvSpPr/>
          <p:nvPr/>
        </p:nvSpPr>
        <p:spPr>
          <a:xfrm>
            <a:off x="3564000" y="2779560"/>
            <a:ext cx="143280" cy="70200"/>
          </a:xfrm>
          <a:prstGeom prst="rect">
            <a:avLst/>
          </a:prstGeom>
          <a:solidFill>
            <a:srgbClr val="990033"/>
          </a:solidFill>
          <a:ln w="9360">
            <a:solidFill>
              <a:srgbClr val="000000"/>
            </a:solidFill>
            <a:miter/>
          </a:ln>
        </p:spPr>
      </p:sp>
      <p:sp>
        <p:nvSpPr>
          <p:cNvPr id="185" name="CustomShape 18"/>
          <p:cNvSpPr/>
          <p:nvPr/>
        </p:nvSpPr>
        <p:spPr>
          <a:xfrm>
            <a:off x="3706920" y="2779560"/>
            <a:ext cx="143280" cy="70200"/>
          </a:xfrm>
          <a:prstGeom prst="rect">
            <a:avLst/>
          </a:prstGeom>
          <a:solidFill>
            <a:srgbClr val="990033"/>
          </a:solidFill>
          <a:ln w="9360">
            <a:solidFill>
              <a:srgbClr val="000000"/>
            </a:solidFill>
            <a:miter/>
          </a:ln>
        </p:spPr>
      </p:sp>
      <p:sp>
        <p:nvSpPr>
          <p:cNvPr id="186" name="CustomShape 19"/>
          <p:cNvSpPr/>
          <p:nvPr/>
        </p:nvSpPr>
        <p:spPr>
          <a:xfrm>
            <a:off x="3346560" y="2851200"/>
            <a:ext cx="143280" cy="70200"/>
          </a:xfrm>
          <a:prstGeom prst="rect">
            <a:avLst/>
          </a:prstGeom>
          <a:solidFill>
            <a:srgbClr val="990033"/>
          </a:solidFill>
          <a:ln w="9360">
            <a:solidFill>
              <a:srgbClr val="000000"/>
            </a:solidFill>
            <a:miter/>
          </a:ln>
        </p:spPr>
      </p:sp>
      <p:sp>
        <p:nvSpPr>
          <p:cNvPr id="187" name="CustomShape 20"/>
          <p:cNvSpPr/>
          <p:nvPr/>
        </p:nvSpPr>
        <p:spPr>
          <a:xfrm>
            <a:off x="3490920" y="2851200"/>
            <a:ext cx="143280" cy="70200"/>
          </a:xfrm>
          <a:prstGeom prst="rect">
            <a:avLst/>
          </a:prstGeom>
          <a:solidFill>
            <a:srgbClr val="990033"/>
          </a:solidFill>
          <a:ln w="9360">
            <a:solidFill>
              <a:srgbClr val="000000"/>
            </a:solidFill>
            <a:miter/>
          </a:ln>
        </p:spPr>
      </p:sp>
      <p:sp>
        <p:nvSpPr>
          <p:cNvPr id="188" name="CustomShape 21"/>
          <p:cNvSpPr/>
          <p:nvPr/>
        </p:nvSpPr>
        <p:spPr>
          <a:xfrm>
            <a:off x="3635280" y="2851200"/>
            <a:ext cx="143280" cy="70200"/>
          </a:xfrm>
          <a:prstGeom prst="rect">
            <a:avLst/>
          </a:prstGeom>
          <a:solidFill>
            <a:srgbClr val="990033"/>
          </a:solidFill>
          <a:ln w="9360">
            <a:solidFill>
              <a:srgbClr val="000000"/>
            </a:solidFill>
            <a:miter/>
          </a:ln>
        </p:spPr>
      </p:sp>
      <p:sp>
        <p:nvSpPr>
          <p:cNvPr id="189" name="CustomShape 22"/>
          <p:cNvSpPr/>
          <p:nvPr/>
        </p:nvSpPr>
        <p:spPr>
          <a:xfrm>
            <a:off x="3778200" y="2851200"/>
            <a:ext cx="70200" cy="72000"/>
          </a:xfrm>
          <a:prstGeom prst="rect">
            <a:avLst/>
          </a:prstGeom>
          <a:solidFill>
            <a:srgbClr val="990033"/>
          </a:solidFill>
          <a:ln w="9360">
            <a:solidFill>
              <a:srgbClr val="000000"/>
            </a:solidFill>
            <a:miter/>
          </a:ln>
        </p:spPr>
      </p:sp>
      <p:sp>
        <p:nvSpPr>
          <p:cNvPr id="190" name="CustomShape 23"/>
          <p:cNvSpPr/>
          <p:nvPr/>
        </p:nvSpPr>
        <p:spPr>
          <a:xfrm>
            <a:off x="3274920" y="2851200"/>
            <a:ext cx="70200" cy="72000"/>
          </a:xfrm>
          <a:prstGeom prst="rect">
            <a:avLst/>
          </a:prstGeom>
          <a:solidFill>
            <a:srgbClr val="990033"/>
          </a:solidFill>
          <a:ln w="9360">
            <a:solidFill>
              <a:srgbClr val="000000"/>
            </a:solidFill>
            <a:miter/>
          </a:ln>
        </p:spPr>
      </p:sp>
      <p:sp>
        <p:nvSpPr>
          <p:cNvPr id="191" name="CustomShape 24"/>
          <p:cNvSpPr/>
          <p:nvPr/>
        </p:nvSpPr>
        <p:spPr>
          <a:xfrm>
            <a:off x="3274920" y="2924280"/>
            <a:ext cx="143280" cy="70200"/>
          </a:xfrm>
          <a:prstGeom prst="rect">
            <a:avLst/>
          </a:prstGeom>
          <a:solidFill>
            <a:srgbClr val="990033"/>
          </a:solidFill>
          <a:ln w="9360">
            <a:solidFill>
              <a:srgbClr val="000000"/>
            </a:solidFill>
            <a:miter/>
          </a:ln>
        </p:spPr>
      </p:sp>
      <p:sp>
        <p:nvSpPr>
          <p:cNvPr id="192" name="CustomShape 25"/>
          <p:cNvSpPr/>
          <p:nvPr/>
        </p:nvSpPr>
        <p:spPr>
          <a:xfrm>
            <a:off x="3419640" y="2924280"/>
            <a:ext cx="143280" cy="70200"/>
          </a:xfrm>
          <a:prstGeom prst="rect">
            <a:avLst/>
          </a:prstGeom>
          <a:solidFill>
            <a:srgbClr val="990033"/>
          </a:solidFill>
          <a:ln w="9360">
            <a:solidFill>
              <a:srgbClr val="000000"/>
            </a:solidFill>
            <a:miter/>
          </a:ln>
        </p:spPr>
      </p:sp>
      <p:sp>
        <p:nvSpPr>
          <p:cNvPr id="193" name="CustomShape 26"/>
          <p:cNvSpPr/>
          <p:nvPr/>
        </p:nvSpPr>
        <p:spPr>
          <a:xfrm>
            <a:off x="3564000" y="2924280"/>
            <a:ext cx="143280" cy="70200"/>
          </a:xfrm>
          <a:prstGeom prst="rect">
            <a:avLst/>
          </a:prstGeom>
          <a:solidFill>
            <a:srgbClr val="990033"/>
          </a:solidFill>
          <a:ln w="9360">
            <a:solidFill>
              <a:srgbClr val="000000"/>
            </a:solidFill>
            <a:miter/>
          </a:ln>
        </p:spPr>
      </p:sp>
      <p:sp>
        <p:nvSpPr>
          <p:cNvPr id="194" name="CustomShape 27"/>
          <p:cNvSpPr/>
          <p:nvPr/>
        </p:nvSpPr>
        <p:spPr>
          <a:xfrm>
            <a:off x="3706920" y="2924280"/>
            <a:ext cx="143280" cy="70200"/>
          </a:xfrm>
          <a:prstGeom prst="rect">
            <a:avLst/>
          </a:prstGeom>
          <a:solidFill>
            <a:srgbClr val="990033"/>
          </a:solidFill>
          <a:ln w="9360">
            <a:solidFill>
              <a:srgbClr val="000000"/>
            </a:solidFill>
            <a:miter/>
          </a:ln>
        </p:spPr>
      </p:sp>
      <p:sp>
        <p:nvSpPr>
          <p:cNvPr id="195" name="CustomShape 28"/>
          <p:cNvSpPr/>
          <p:nvPr/>
        </p:nvSpPr>
        <p:spPr>
          <a:xfrm>
            <a:off x="3346560" y="2995560"/>
            <a:ext cx="143280" cy="70200"/>
          </a:xfrm>
          <a:prstGeom prst="rect">
            <a:avLst/>
          </a:prstGeom>
          <a:solidFill>
            <a:srgbClr val="990033"/>
          </a:solidFill>
          <a:ln w="9360">
            <a:solidFill>
              <a:srgbClr val="000000"/>
            </a:solidFill>
            <a:miter/>
          </a:ln>
        </p:spPr>
      </p:sp>
      <p:sp>
        <p:nvSpPr>
          <p:cNvPr id="196" name="CustomShape 29"/>
          <p:cNvSpPr/>
          <p:nvPr/>
        </p:nvSpPr>
        <p:spPr>
          <a:xfrm>
            <a:off x="3490920" y="2995560"/>
            <a:ext cx="143280" cy="70200"/>
          </a:xfrm>
          <a:prstGeom prst="rect">
            <a:avLst/>
          </a:prstGeom>
          <a:solidFill>
            <a:srgbClr val="990033"/>
          </a:solidFill>
          <a:ln w="9360">
            <a:solidFill>
              <a:srgbClr val="000000"/>
            </a:solidFill>
            <a:miter/>
          </a:ln>
        </p:spPr>
      </p:sp>
      <p:sp>
        <p:nvSpPr>
          <p:cNvPr id="197" name="CustomShape 30"/>
          <p:cNvSpPr/>
          <p:nvPr/>
        </p:nvSpPr>
        <p:spPr>
          <a:xfrm>
            <a:off x="3635280" y="2995560"/>
            <a:ext cx="143280" cy="70200"/>
          </a:xfrm>
          <a:prstGeom prst="rect">
            <a:avLst/>
          </a:prstGeom>
          <a:solidFill>
            <a:srgbClr val="990033"/>
          </a:solidFill>
          <a:ln w="9360">
            <a:solidFill>
              <a:srgbClr val="000000"/>
            </a:solidFill>
            <a:miter/>
          </a:ln>
        </p:spPr>
      </p:sp>
      <p:sp>
        <p:nvSpPr>
          <p:cNvPr id="198" name="CustomShape 31"/>
          <p:cNvSpPr/>
          <p:nvPr/>
        </p:nvSpPr>
        <p:spPr>
          <a:xfrm>
            <a:off x="3778200" y="2995560"/>
            <a:ext cx="70200" cy="72000"/>
          </a:xfrm>
          <a:prstGeom prst="rect">
            <a:avLst/>
          </a:prstGeom>
          <a:solidFill>
            <a:srgbClr val="990033"/>
          </a:solidFill>
          <a:ln w="9360">
            <a:solidFill>
              <a:srgbClr val="000000"/>
            </a:solidFill>
            <a:miter/>
          </a:ln>
        </p:spPr>
      </p:sp>
      <p:sp>
        <p:nvSpPr>
          <p:cNvPr id="199" name="CustomShape 32"/>
          <p:cNvSpPr/>
          <p:nvPr/>
        </p:nvSpPr>
        <p:spPr>
          <a:xfrm>
            <a:off x="3274920" y="2995560"/>
            <a:ext cx="70200" cy="72000"/>
          </a:xfrm>
          <a:prstGeom prst="rect">
            <a:avLst/>
          </a:prstGeom>
          <a:solidFill>
            <a:srgbClr val="990033"/>
          </a:solidFill>
          <a:ln w="9360">
            <a:solidFill>
              <a:srgbClr val="000000"/>
            </a:solidFill>
            <a:miter/>
          </a:ln>
        </p:spPr>
      </p:sp>
      <p:sp>
        <p:nvSpPr>
          <p:cNvPr id="200" name="CustomShape 33"/>
          <p:cNvSpPr/>
          <p:nvPr/>
        </p:nvSpPr>
        <p:spPr>
          <a:xfrm>
            <a:off x="3274920" y="3068640"/>
            <a:ext cx="143280" cy="70200"/>
          </a:xfrm>
          <a:prstGeom prst="rect">
            <a:avLst/>
          </a:prstGeom>
          <a:solidFill>
            <a:srgbClr val="990033"/>
          </a:solidFill>
          <a:ln w="9360">
            <a:solidFill>
              <a:srgbClr val="000000"/>
            </a:solidFill>
            <a:miter/>
          </a:ln>
        </p:spPr>
      </p:sp>
      <p:sp>
        <p:nvSpPr>
          <p:cNvPr id="201" name="CustomShape 34"/>
          <p:cNvSpPr/>
          <p:nvPr/>
        </p:nvSpPr>
        <p:spPr>
          <a:xfrm>
            <a:off x="3419640" y="3068640"/>
            <a:ext cx="143280" cy="70200"/>
          </a:xfrm>
          <a:prstGeom prst="rect">
            <a:avLst/>
          </a:prstGeom>
          <a:solidFill>
            <a:srgbClr val="990033"/>
          </a:solidFill>
          <a:ln w="9360">
            <a:solidFill>
              <a:srgbClr val="000000"/>
            </a:solidFill>
            <a:miter/>
          </a:ln>
        </p:spPr>
      </p:sp>
      <p:sp>
        <p:nvSpPr>
          <p:cNvPr id="202" name="CustomShape 35"/>
          <p:cNvSpPr/>
          <p:nvPr/>
        </p:nvSpPr>
        <p:spPr>
          <a:xfrm>
            <a:off x="3564000" y="3068640"/>
            <a:ext cx="143280" cy="70200"/>
          </a:xfrm>
          <a:prstGeom prst="rect">
            <a:avLst/>
          </a:prstGeom>
          <a:solidFill>
            <a:srgbClr val="990033"/>
          </a:solidFill>
          <a:ln w="9360">
            <a:solidFill>
              <a:srgbClr val="000000"/>
            </a:solidFill>
            <a:miter/>
          </a:ln>
        </p:spPr>
      </p:sp>
      <p:sp>
        <p:nvSpPr>
          <p:cNvPr id="203" name="CustomShape 36"/>
          <p:cNvSpPr/>
          <p:nvPr/>
        </p:nvSpPr>
        <p:spPr>
          <a:xfrm>
            <a:off x="3706920" y="3068640"/>
            <a:ext cx="143280" cy="70200"/>
          </a:xfrm>
          <a:prstGeom prst="rect">
            <a:avLst/>
          </a:prstGeom>
          <a:solidFill>
            <a:srgbClr val="990033"/>
          </a:solidFill>
          <a:ln w="9360">
            <a:solidFill>
              <a:srgbClr val="000000"/>
            </a:solidFill>
            <a:miter/>
          </a:ln>
        </p:spPr>
      </p:sp>
      <p:sp>
        <p:nvSpPr>
          <p:cNvPr id="204" name="CustomShape 37"/>
          <p:cNvSpPr/>
          <p:nvPr/>
        </p:nvSpPr>
        <p:spPr>
          <a:xfrm>
            <a:off x="3346560" y="3139920"/>
            <a:ext cx="143280" cy="70200"/>
          </a:xfrm>
          <a:prstGeom prst="rect">
            <a:avLst/>
          </a:prstGeom>
          <a:solidFill>
            <a:srgbClr val="990033"/>
          </a:solidFill>
          <a:ln w="9360">
            <a:solidFill>
              <a:srgbClr val="000000"/>
            </a:solidFill>
            <a:miter/>
          </a:ln>
        </p:spPr>
      </p:sp>
      <p:sp>
        <p:nvSpPr>
          <p:cNvPr id="205" name="CustomShape 38"/>
          <p:cNvSpPr/>
          <p:nvPr/>
        </p:nvSpPr>
        <p:spPr>
          <a:xfrm>
            <a:off x="3490920" y="3139920"/>
            <a:ext cx="143280" cy="70200"/>
          </a:xfrm>
          <a:prstGeom prst="rect">
            <a:avLst/>
          </a:prstGeom>
          <a:solidFill>
            <a:srgbClr val="990033"/>
          </a:solidFill>
          <a:ln w="9360">
            <a:solidFill>
              <a:srgbClr val="000000"/>
            </a:solidFill>
            <a:miter/>
          </a:ln>
        </p:spPr>
      </p:sp>
      <p:sp>
        <p:nvSpPr>
          <p:cNvPr id="206" name="CustomShape 39"/>
          <p:cNvSpPr/>
          <p:nvPr/>
        </p:nvSpPr>
        <p:spPr>
          <a:xfrm>
            <a:off x="3635280" y="3139920"/>
            <a:ext cx="143280" cy="70200"/>
          </a:xfrm>
          <a:prstGeom prst="rect">
            <a:avLst/>
          </a:prstGeom>
          <a:solidFill>
            <a:srgbClr val="990033"/>
          </a:solidFill>
          <a:ln w="9360">
            <a:solidFill>
              <a:srgbClr val="000000"/>
            </a:solidFill>
            <a:miter/>
          </a:ln>
        </p:spPr>
      </p:sp>
      <p:sp>
        <p:nvSpPr>
          <p:cNvPr id="207" name="CustomShape 40"/>
          <p:cNvSpPr/>
          <p:nvPr/>
        </p:nvSpPr>
        <p:spPr>
          <a:xfrm>
            <a:off x="3778200" y="3139920"/>
            <a:ext cx="70200" cy="72000"/>
          </a:xfrm>
          <a:prstGeom prst="rect">
            <a:avLst/>
          </a:prstGeom>
          <a:solidFill>
            <a:srgbClr val="990033"/>
          </a:solidFill>
          <a:ln w="9360">
            <a:solidFill>
              <a:srgbClr val="000000"/>
            </a:solidFill>
            <a:miter/>
          </a:ln>
        </p:spPr>
      </p:sp>
      <p:sp>
        <p:nvSpPr>
          <p:cNvPr id="208" name="CustomShape 41"/>
          <p:cNvSpPr/>
          <p:nvPr/>
        </p:nvSpPr>
        <p:spPr>
          <a:xfrm>
            <a:off x="3274920" y="3139920"/>
            <a:ext cx="70200" cy="72000"/>
          </a:xfrm>
          <a:prstGeom prst="rect">
            <a:avLst/>
          </a:prstGeom>
          <a:solidFill>
            <a:srgbClr val="990033"/>
          </a:solidFill>
          <a:ln w="9360">
            <a:solidFill>
              <a:srgbClr val="000000"/>
            </a:solidFill>
            <a:miter/>
          </a:ln>
        </p:spPr>
      </p:sp>
      <p:sp>
        <p:nvSpPr>
          <p:cNvPr id="209" name="CustomShape 42"/>
          <p:cNvSpPr/>
          <p:nvPr/>
        </p:nvSpPr>
        <p:spPr>
          <a:xfrm>
            <a:off x="3274920" y="3213000"/>
            <a:ext cx="143280" cy="70200"/>
          </a:xfrm>
          <a:prstGeom prst="rect">
            <a:avLst/>
          </a:prstGeom>
          <a:solidFill>
            <a:srgbClr val="990033"/>
          </a:solidFill>
          <a:ln w="9360">
            <a:solidFill>
              <a:srgbClr val="000000"/>
            </a:solidFill>
            <a:miter/>
          </a:ln>
        </p:spPr>
      </p:sp>
      <p:sp>
        <p:nvSpPr>
          <p:cNvPr id="210" name="CustomShape 43"/>
          <p:cNvSpPr/>
          <p:nvPr/>
        </p:nvSpPr>
        <p:spPr>
          <a:xfrm>
            <a:off x="3419640" y="3213000"/>
            <a:ext cx="143280" cy="70200"/>
          </a:xfrm>
          <a:prstGeom prst="rect">
            <a:avLst/>
          </a:prstGeom>
          <a:solidFill>
            <a:srgbClr val="990033"/>
          </a:solidFill>
          <a:ln w="9360">
            <a:solidFill>
              <a:srgbClr val="000000"/>
            </a:solidFill>
            <a:miter/>
          </a:ln>
        </p:spPr>
      </p:sp>
      <p:sp>
        <p:nvSpPr>
          <p:cNvPr id="211" name="CustomShape 44"/>
          <p:cNvSpPr/>
          <p:nvPr/>
        </p:nvSpPr>
        <p:spPr>
          <a:xfrm>
            <a:off x="3564000" y="3213000"/>
            <a:ext cx="143280" cy="70200"/>
          </a:xfrm>
          <a:prstGeom prst="rect">
            <a:avLst/>
          </a:prstGeom>
          <a:solidFill>
            <a:srgbClr val="990033"/>
          </a:solidFill>
          <a:ln w="9360">
            <a:solidFill>
              <a:srgbClr val="000000"/>
            </a:solidFill>
            <a:miter/>
          </a:ln>
        </p:spPr>
      </p:sp>
      <p:sp>
        <p:nvSpPr>
          <p:cNvPr id="212" name="CustomShape 45"/>
          <p:cNvSpPr/>
          <p:nvPr/>
        </p:nvSpPr>
        <p:spPr>
          <a:xfrm>
            <a:off x="3706920" y="3213000"/>
            <a:ext cx="143280" cy="70200"/>
          </a:xfrm>
          <a:prstGeom prst="rect">
            <a:avLst/>
          </a:prstGeom>
          <a:solidFill>
            <a:srgbClr val="990033"/>
          </a:solidFill>
          <a:ln w="9360">
            <a:solidFill>
              <a:srgbClr val="000000"/>
            </a:solidFill>
            <a:miter/>
          </a:ln>
        </p:spPr>
      </p:sp>
      <p:sp>
        <p:nvSpPr>
          <p:cNvPr id="213" name="CustomShape 46"/>
          <p:cNvSpPr/>
          <p:nvPr/>
        </p:nvSpPr>
        <p:spPr>
          <a:xfrm>
            <a:off x="3346560" y="3284640"/>
            <a:ext cx="143280" cy="70200"/>
          </a:xfrm>
          <a:prstGeom prst="rect">
            <a:avLst/>
          </a:prstGeom>
          <a:solidFill>
            <a:srgbClr val="990033"/>
          </a:solidFill>
          <a:ln w="9360">
            <a:solidFill>
              <a:srgbClr val="000000"/>
            </a:solidFill>
            <a:miter/>
          </a:ln>
        </p:spPr>
      </p:sp>
      <p:sp>
        <p:nvSpPr>
          <p:cNvPr id="214" name="CustomShape 47"/>
          <p:cNvSpPr/>
          <p:nvPr/>
        </p:nvSpPr>
        <p:spPr>
          <a:xfrm>
            <a:off x="3490920" y="3284640"/>
            <a:ext cx="143280" cy="70200"/>
          </a:xfrm>
          <a:prstGeom prst="rect">
            <a:avLst/>
          </a:prstGeom>
          <a:solidFill>
            <a:srgbClr val="990033"/>
          </a:solidFill>
          <a:ln w="9360">
            <a:solidFill>
              <a:srgbClr val="000000"/>
            </a:solidFill>
            <a:miter/>
          </a:ln>
        </p:spPr>
      </p:sp>
      <p:sp>
        <p:nvSpPr>
          <p:cNvPr id="215" name="CustomShape 48"/>
          <p:cNvSpPr/>
          <p:nvPr/>
        </p:nvSpPr>
        <p:spPr>
          <a:xfrm>
            <a:off x="3635280" y="3284640"/>
            <a:ext cx="143280" cy="70200"/>
          </a:xfrm>
          <a:prstGeom prst="rect">
            <a:avLst/>
          </a:prstGeom>
          <a:solidFill>
            <a:srgbClr val="990033"/>
          </a:solidFill>
          <a:ln w="9360">
            <a:solidFill>
              <a:srgbClr val="000000"/>
            </a:solidFill>
            <a:miter/>
          </a:ln>
        </p:spPr>
      </p:sp>
      <p:sp>
        <p:nvSpPr>
          <p:cNvPr id="216" name="CustomShape 49"/>
          <p:cNvSpPr/>
          <p:nvPr/>
        </p:nvSpPr>
        <p:spPr>
          <a:xfrm>
            <a:off x="3778200" y="3284640"/>
            <a:ext cx="70200" cy="72000"/>
          </a:xfrm>
          <a:prstGeom prst="rect">
            <a:avLst/>
          </a:prstGeom>
          <a:solidFill>
            <a:srgbClr val="990033"/>
          </a:solidFill>
          <a:ln w="9360">
            <a:solidFill>
              <a:srgbClr val="000000"/>
            </a:solidFill>
            <a:miter/>
          </a:ln>
        </p:spPr>
      </p:sp>
      <p:sp>
        <p:nvSpPr>
          <p:cNvPr id="217" name="CustomShape 50"/>
          <p:cNvSpPr/>
          <p:nvPr/>
        </p:nvSpPr>
        <p:spPr>
          <a:xfrm>
            <a:off x="3274920" y="3284640"/>
            <a:ext cx="70200" cy="72000"/>
          </a:xfrm>
          <a:prstGeom prst="rect">
            <a:avLst/>
          </a:prstGeom>
          <a:solidFill>
            <a:srgbClr val="990033"/>
          </a:solidFill>
          <a:ln w="9360">
            <a:solidFill>
              <a:srgbClr val="000000"/>
            </a:solidFill>
            <a:miter/>
          </a:ln>
        </p:spPr>
      </p:sp>
      <p:sp>
        <p:nvSpPr>
          <p:cNvPr id="218" name="CustomShape 51"/>
          <p:cNvSpPr/>
          <p:nvPr/>
        </p:nvSpPr>
        <p:spPr>
          <a:xfrm>
            <a:off x="2268360" y="3025800"/>
            <a:ext cx="1005480" cy="5400"/>
          </a:xfrm>
          <a:prstGeom prst="straightConnector1">
            <a:avLst/>
          </a:prstGeom>
          <a:noFill/>
          <a:ln w="9360">
            <a:solidFill>
              <a:srgbClr val="000000"/>
            </a:solidFill>
            <a:miter/>
            <a:tailEnd len="lg" type="stealth" w="lg"/>
          </a:ln>
        </p:spPr>
      </p:sp>
      <p:sp>
        <p:nvSpPr>
          <p:cNvPr id="219" name="CustomShape 52"/>
          <p:cNvSpPr/>
          <p:nvPr/>
        </p:nvSpPr>
        <p:spPr>
          <a:xfrm>
            <a:off x="5003640" y="2637000"/>
            <a:ext cx="143280" cy="70200"/>
          </a:xfrm>
          <a:prstGeom prst="rect">
            <a:avLst/>
          </a:prstGeom>
          <a:solidFill>
            <a:srgbClr val="990033"/>
          </a:solidFill>
          <a:ln w="9360">
            <a:solidFill>
              <a:srgbClr val="000000"/>
            </a:solidFill>
            <a:miter/>
          </a:ln>
        </p:spPr>
      </p:sp>
      <p:sp>
        <p:nvSpPr>
          <p:cNvPr id="220" name="CustomShape 53"/>
          <p:cNvSpPr/>
          <p:nvPr/>
        </p:nvSpPr>
        <p:spPr>
          <a:xfrm>
            <a:off x="5148360" y="2637000"/>
            <a:ext cx="143280" cy="70200"/>
          </a:xfrm>
          <a:prstGeom prst="rect">
            <a:avLst/>
          </a:prstGeom>
          <a:solidFill>
            <a:srgbClr val="990033"/>
          </a:solidFill>
          <a:ln w="9360">
            <a:solidFill>
              <a:srgbClr val="000000"/>
            </a:solidFill>
            <a:miter/>
          </a:ln>
        </p:spPr>
      </p:sp>
      <p:sp>
        <p:nvSpPr>
          <p:cNvPr id="221" name="CustomShape 54"/>
          <p:cNvSpPr/>
          <p:nvPr/>
        </p:nvSpPr>
        <p:spPr>
          <a:xfrm>
            <a:off x="5292720" y="2637000"/>
            <a:ext cx="143280" cy="70200"/>
          </a:xfrm>
          <a:prstGeom prst="rect">
            <a:avLst/>
          </a:prstGeom>
          <a:solidFill>
            <a:srgbClr val="990033"/>
          </a:solidFill>
          <a:ln w="9360">
            <a:solidFill>
              <a:srgbClr val="000000"/>
            </a:solidFill>
            <a:miter/>
          </a:ln>
        </p:spPr>
      </p:sp>
      <p:sp>
        <p:nvSpPr>
          <p:cNvPr id="222" name="CustomShape 55"/>
          <p:cNvSpPr/>
          <p:nvPr/>
        </p:nvSpPr>
        <p:spPr>
          <a:xfrm>
            <a:off x="5435640" y="2637000"/>
            <a:ext cx="143280" cy="70200"/>
          </a:xfrm>
          <a:prstGeom prst="rect">
            <a:avLst/>
          </a:prstGeom>
          <a:solidFill>
            <a:srgbClr val="990033"/>
          </a:solidFill>
          <a:ln w="9360">
            <a:solidFill>
              <a:srgbClr val="000000"/>
            </a:solidFill>
            <a:miter/>
          </a:ln>
        </p:spPr>
      </p:sp>
      <p:sp>
        <p:nvSpPr>
          <p:cNvPr id="223" name="CustomShape 56"/>
          <p:cNvSpPr/>
          <p:nvPr/>
        </p:nvSpPr>
        <p:spPr>
          <a:xfrm>
            <a:off x="5075280" y="2708280"/>
            <a:ext cx="143280" cy="70200"/>
          </a:xfrm>
          <a:prstGeom prst="rect">
            <a:avLst/>
          </a:prstGeom>
          <a:solidFill>
            <a:srgbClr val="990033"/>
          </a:solidFill>
          <a:ln w="9360">
            <a:solidFill>
              <a:srgbClr val="000000"/>
            </a:solidFill>
            <a:miter/>
          </a:ln>
        </p:spPr>
      </p:sp>
      <p:sp>
        <p:nvSpPr>
          <p:cNvPr id="224" name="CustomShape 57"/>
          <p:cNvSpPr/>
          <p:nvPr/>
        </p:nvSpPr>
        <p:spPr>
          <a:xfrm>
            <a:off x="5219640" y="2708280"/>
            <a:ext cx="143280" cy="70200"/>
          </a:xfrm>
          <a:prstGeom prst="rect">
            <a:avLst/>
          </a:prstGeom>
          <a:solidFill>
            <a:srgbClr val="990033"/>
          </a:solidFill>
          <a:ln w="9360">
            <a:solidFill>
              <a:srgbClr val="000000"/>
            </a:solidFill>
            <a:miter/>
          </a:ln>
        </p:spPr>
      </p:sp>
      <p:sp>
        <p:nvSpPr>
          <p:cNvPr id="225" name="CustomShape 58"/>
          <p:cNvSpPr/>
          <p:nvPr/>
        </p:nvSpPr>
        <p:spPr>
          <a:xfrm>
            <a:off x="5364000" y="2708280"/>
            <a:ext cx="143280" cy="70200"/>
          </a:xfrm>
          <a:prstGeom prst="rect">
            <a:avLst/>
          </a:prstGeom>
          <a:solidFill>
            <a:srgbClr val="990033"/>
          </a:solidFill>
          <a:ln w="9360">
            <a:solidFill>
              <a:srgbClr val="000000"/>
            </a:solidFill>
            <a:miter/>
          </a:ln>
        </p:spPr>
      </p:sp>
      <p:sp>
        <p:nvSpPr>
          <p:cNvPr id="226" name="CustomShape 59"/>
          <p:cNvSpPr/>
          <p:nvPr/>
        </p:nvSpPr>
        <p:spPr>
          <a:xfrm>
            <a:off x="5506920" y="2708280"/>
            <a:ext cx="70200" cy="72000"/>
          </a:xfrm>
          <a:prstGeom prst="rect">
            <a:avLst/>
          </a:prstGeom>
          <a:solidFill>
            <a:srgbClr val="990033"/>
          </a:solidFill>
          <a:ln w="9360">
            <a:solidFill>
              <a:srgbClr val="000000"/>
            </a:solidFill>
            <a:miter/>
          </a:ln>
        </p:spPr>
      </p:sp>
      <p:sp>
        <p:nvSpPr>
          <p:cNvPr id="227" name="CustomShape 60"/>
          <p:cNvSpPr/>
          <p:nvPr/>
        </p:nvSpPr>
        <p:spPr>
          <a:xfrm>
            <a:off x="5003640" y="2708280"/>
            <a:ext cx="70200" cy="72000"/>
          </a:xfrm>
          <a:prstGeom prst="rect">
            <a:avLst/>
          </a:prstGeom>
          <a:solidFill>
            <a:srgbClr val="990033"/>
          </a:solidFill>
          <a:ln w="9360">
            <a:solidFill>
              <a:srgbClr val="000000"/>
            </a:solidFill>
            <a:miter/>
          </a:ln>
        </p:spPr>
      </p:sp>
      <p:sp>
        <p:nvSpPr>
          <p:cNvPr id="228" name="CustomShape 61"/>
          <p:cNvSpPr/>
          <p:nvPr/>
        </p:nvSpPr>
        <p:spPr>
          <a:xfrm>
            <a:off x="5003640" y="2779560"/>
            <a:ext cx="143280" cy="70200"/>
          </a:xfrm>
          <a:prstGeom prst="rect">
            <a:avLst/>
          </a:prstGeom>
          <a:solidFill>
            <a:srgbClr val="990033"/>
          </a:solidFill>
          <a:ln w="9360">
            <a:solidFill>
              <a:srgbClr val="000000"/>
            </a:solidFill>
            <a:miter/>
          </a:ln>
        </p:spPr>
      </p:sp>
      <p:sp>
        <p:nvSpPr>
          <p:cNvPr id="229" name="CustomShape 62"/>
          <p:cNvSpPr/>
          <p:nvPr/>
        </p:nvSpPr>
        <p:spPr>
          <a:xfrm>
            <a:off x="5148360" y="2779560"/>
            <a:ext cx="143280" cy="70200"/>
          </a:xfrm>
          <a:prstGeom prst="rect">
            <a:avLst/>
          </a:prstGeom>
          <a:solidFill>
            <a:srgbClr val="990033"/>
          </a:solidFill>
          <a:ln w="9360">
            <a:solidFill>
              <a:srgbClr val="000000"/>
            </a:solidFill>
            <a:miter/>
          </a:ln>
        </p:spPr>
      </p:sp>
      <p:sp>
        <p:nvSpPr>
          <p:cNvPr id="230" name="CustomShape 63"/>
          <p:cNvSpPr/>
          <p:nvPr/>
        </p:nvSpPr>
        <p:spPr>
          <a:xfrm>
            <a:off x="5292720" y="2779560"/>
            <a:ext cx="143280" cy="70200"/>
          </a:xfrm>
          <a:prstGeom prst="rect">
            <a:avLst/>
          </a:prstGeom>
          <a:solidFill>
            <a:srgbClr val="990033"/>
          </a:solidFill>
          <a:ln w="9360">
            <a:solidFill>
              <a:srgbClr val="000000"/>
            </a:solidFill>
            <a:miter/>
          </a:ln>
        </p:spPr>
      </p:sp>
      <p:sp>
        <p:nvSpPr>
          <p:cNvPr id="231" name="CustomShape 64"/>
          <p:cNvSpPr/>
          <p:nvPr/>
        </p:nvSpPr>
        <p:spPr>
          <a:xfrm>
            <a:off x="5435640" y="2779560"/>
            <a:ext cx="143280" cy="70200"/>
          </a:xfrm>
          <a:prstGeom prst="rect">
            <a:avLst/>
          </a:prstGeom>
          <a:solidFill>
            <a:srgbClr val="990033"/>
          </a:solidFill>
          <a:ln w="9360">
            <a:solidFill>
              <a:srgbClr val="000000"/>
            </a:solidFill>
            <a:miter/>
          </a:ln>
        </p:spPr>
      </p:sp>
      <p:sp>
        <p:nvSpPr>
          <p:cNvPr id="232" name="CustomShape 65"/>
          <p:cNvSpPr/>
          <p:nvPr/>
        </p:nvSpPr>
        <p:spPr>
          <a:xfrm>
            <a:off x="5075280" y="2851200"/>
            <a:ext cx="143280" cy="70200"/>
          </a:xfrm>
          <a:prstGeom prst="rect">
            <a:avLst/>
          </a:prstGeom>
          <a:solidFill>
            <a:srgbClr val="990033"/>
          </a:solidFill>
          <a:ln w="9360">
            <a:solidFill>
              <a:srgbClr val="000000"/>
            </a:solidFill>
            <a:miter/>
          </a:ln>
        </p:spPr>
      </p:sp>
      <p:sp>
        <p:nvSpPr>
          <p:cNvPr id="233" name="CustomShape 66"/>
          <p:cNvSpPr/>
          <p:nvPr/>
        </p:nvSpPr>
        <p:spPr>
          <a:xfrm>
            <a:off x="5219640" y="2851200"/>
            <a:ext cx="143280" cy="70200"/>
          </a:xfrm>
          <a:prstGeom prst="rect">
            <a:avLst/>
          </a:prstGeom>
          <a:solidFill>
            <a:srgbClr val="990033"/>
          </a:solidFill>
          <a:ln w="9360">
            <a:solidFill>
              <a:srgbClr val="000000"/>
            </a:solidFill>
            <a:miter/>
          </a:ln>
        </p:spPr>
      </p:sp>
      <p:sp>
        <p:nvSpPr>
          <p:cNvPr id="234" name="CustomShape 67"/>
          <p:cNvSpPr/>
          <p:nvPr/>
        </p:nvSpPr>
        <p:spPr>
          <a:xfrm>
            <a:off x="5364000" y="2851200"/>
            <a:ext cx="143280" cy="70200"/>
          </a:xfrm>
          <a:prstGeom prst="rect">
            <a:avLst/>
          </a:prstGeom>
          <a:solidFill>
            <a:srgbClr val="990033"/>
          </a:solidFill>
          <a:ln w="9360">
            <a:solidFill>
              <a:srgbClr val="000000"/>
            </a:solidFill>
            <a:miter/>
          </a:ln>
        </p:spPr>
      </p:sp>
      <p:sp>
        <p:nvSpPr>
          <p:cNvPr id="235" name="CustomShape 68"/>
          <p:cNvSpPr/>
          <p:nvPr/>
        </p:nvSpPr>
        <p:spPr>
          <a:xfrm>
            <a:off x="5506920" y="2851200"/>
            <a:ext cx="70200" cy="72000"/>
          </a:xfrm>
          <a:prstGeom prst="rect">
            <a:avLst/>
          </a:prstGeom>
          <a:solidFill>
            <a:srgbClr val="990033"/>
          </a:solidFill>
          <a:ln w="9360">
            <a:solidFill>
              <a:srgbClr val="000000"/>
            </a:solidFill>
            <a:miter/>
          </a:ln>
        </p:spPr>
      </p:sp>
      <p:sp>
        <p:nvSpPr>
          <p:cNvPr id="236" name="CustomShape 69"/>
          <p:cNvSpPr/>
          <p:nvPr/>
        </p:nvSpPr>
        <p:spPr>
          <a:xfrm>
            <a:off x="5003640" y="2851200"/>
            <a:ext cx="70200" cy="72000"/>
          </a:xfrm>
          <a:prstGeom prst="rect">
            <a:avLst/>
          </a:prstGeom>
          <a:solidFill>
            <a:srgbClr val="990033"/>
          </a:solidFill>
          <a:ln w="9360">
            <a:solidFill>
              <a:srgbClr val="000000"/>
            </a:solidFill>
            <a:miter/>
          </a:ln>
        </p:spPr>
      </p:sp>
      <p:sp>
        <p:nvSpPr>
          <p:cNvPr id="237" name="CustomShape 70"/>
          <p:cNvSpPr/>
          <p:nvPr/>
        </p:nvSpPr>
        <p:spPr>
          <a:xfrm>
            <a:off x="5003640" y="2924280"/>
            <a:ext cx="143280" cy="70200"/>
          </a:xfrm>
          <a:prstGeom prst="rect">
            <a:avLst/>
          </a:prstGeom>
          <a:solidFill>
            <a:srgbClr val="990033"/>
          </a:solidFill>
          <a:ln w="9360">
            <a:solidFill>
              <a:srgbClr val="000000"/>
            </a:solidFill>
            <a:miter/>
          </a:ln>
        </p:spPr>
      </p:sp>
      <p:sp>
        <p:nvSpPr>
          <p:cNvPr id="238" name="CustomShape 71"/>
          <p:cNvSpPr/>
          <p:nvPr/>
        </p:nvSpPr>
        <p:spPr>
          <a:xfrm>
            <a:off x="5148360" y="2924280"/>
            <a:ext cx="143280" cy="70200"/>
          </a:xfrm>
          <a:prstGeom prst="rect">
            <a:avLst/>
          </a:prstGeom>
          <a:solidFill>
            <a:srgbClr val="990033"/>
          </a:solidFill>
          <a:ln w="9360">
            <a:solidFill>
              <a:srgbClr val="000000"/>
            </a:solidFill>
            <a:miter/>
          </a:ln>
        </p:spPr>
      </p:sp>
      <p:sp>
        <p:nvSpPr>
          <p:cNvPr id="239" name="CustomShape 72"/>
          <p:cNvSpPr/>
          <p:nvPr/>
        </p:nvSpPr>
        <p:spPr>
          <a:xfrm>
            <a:off x="5292720" y="2924280"/>
            <a:ext cx="143280" cy="70200"/>
          </a:xfrm>
          <a:prstGeom prst="rect">
            <a:avLst/>
          </a:prstGeom>
          <a:solidFill>
            <a:srgbClr val="990033"/>
          </a:solidFill>
          <a:ln w="9360">
            <a:solidFill>
              <a:srgbClr val="000000"/>
            </a:solidFill>
            <a:miter/>
          </a:ln>
        </p:spPr>
      </p:sp>
      <p:sp>
        <p:nvSpPr>
          <p:cNvPr id="240" name="CustomShape 73"/>
          <p:cNvSpPr/>
          <p:nvPr/>
        </p:nvSpPr>
        <p:spPr>
          <a:xfrm>
            <a:off x="5435640" y="2924280"/>
            <a:ext cx="143280" cy="70200"/>
          </a:xfrm>
          <a:prstGeom prst="rect">
            <a:avLst/>
          </a:prstGeom>
          <a:solidFill>
            <a:srgbClr val="990033"/>
          </a:solidFill>
          <a:ln w="9360">
            <a:solidFill>
              <a:srgbClr val="000000"/>
            </a:solidFill>
            <a:miter/>
          </a:ln>
        </p:spPr>
      </p:sp>
      <p:sp>
        <p:nvSpPr>
          <p:cNvPr id="241" name="CustomShape 74"/>
          <p:cNvSpPr/>
          <p:nvPr/>
        </p:nvSpPr>
        <p:spPr>
          <a:xfrm>
            <a:off x="5075280" y="2995560"/>
            <a:ext cx="143280" cy="70200"/>
          </a:xfrm>
          <a:prstGeom prst="rect">
            <a:avLst/>
          </a:prstGeom>
          <a:solidFill>
            <a:srgbClr val="990033"/>
          </a:solidFill>
          <a:ln w="9360">
            <a:solidFill>
              <a:srgbClr val="000000"/>
            </a:solidFill>
            <a:miter/>
          </a:ln>
        </p:spPr>
      </p:sp>
      <p:sp>
        <p:nvSpPr>
          <p:cNvPr id="242" name="CustomShape 75"/>
          <p:cNvSpPr/>
          <p:nvPr/>
        </p:nvSpPr>
        <p:spPr>
          <a:xfrm>
            <a:off x="5219640" y="2995560"/>
            <a:ext cx="143280" cy="70200"/>
          </a:xfrm>
          <a:prstGeom prst="rect">
            <a:avLst/>
          </a:prstGeom>
          <a:solidFill>
            <a:srgbClr val="990033"/>
          </a:solidFill>
          <a:ln w="9360">
            <a:solidFill>
              <a:srgbClr val="000000"/>
            </a:solidFill>
            <a:miter/>
          </a:ln>
        </p:spPr>
      </p:sp>
      <p:sp>
        <p:nvSpPr>
          <p:cNvPr id="243" name="CustomShape 76"/>
          <p:cNvSpPr/>
          <p:nvPr/>
        </p:nvSpPr>
        <p:spPr>
          <a:xfrm>
            <a:off x="5364000" y="2995560"/>
            <a:ext cx="143280" cy="70200"/>
          </a:xfrm>
          <a:prstGeom prst="rect">
            <a:avLst/>
          </a:prstGeom>
          <a:solidFill>
            <a:srgbClr val="990033"/>
          </a:solidFill>
          <a:ln w="9360">
            <a:solidFill>
              <a:srgbClr val="000000"/>
            </a:solidFill>
            <a:miter/>
          </a:ln>
        </p:spPr>
      </p:sp>
      <p:sp>
        <p:nvSpPr>
          <p:cNvPr id="244" name="CustomShape 77"/>
          <p:cNvSpPr/>
          <p:nvPr/>
        </p:nvSpPr>
        <p:spPr>
          <a:xfrm>
            <a:off x="5506920" y="2995560"/>
            <a:ext cx="70200" cy="72000"/>
          </a:xfrm>
          <a:prstGeom prst="rect">
            <a:avLst/>
          </a:prstGeom>
          <a:solidFill>
            <a:srgbClr val="990033"/>
          </a:solidFill>
          <a:ln w="9360">
            <a:solidFill>
              <a:srgbClr val="000000"/>
            </a:solidFill>
            <a:miter/>
          </a:ln>
        </p:spPr>
      </p:sp>
      <p:sp>
        <p:nvSpPr>
          <p:cNvPr id="245" name="CustomShape 78"/>
          <p:cNvSpPr/>
          <p:nvPr/>
        </p:nvSpPr>
        <p:spPr>
          <a:xfrm>
            <a:off x="5003640" y="2995560"/>
            <a:ext cx="70200" cy="72000"/>
          </a:xfrm>
          <a:prstGeom prst="rect">
            <a:avLst/>
          </a:prstGeom>
          <a:solidFill>
            <a:srgbClr val="990033"/>
          </a:solidFill>
          <a:ln w="9360">
            <a:solidFill>
              <a:srgbClr val="000000"/>
            </a:solidFill>
            <a:miter/>
          </a:ln>
        </p:spPr>
      </p:sp>
      <p:sp>
        <p:nvSpPr>
          <p:cNvPr id="246" name="CustomShape 79"/>
          <p:cNvSpPr/>
          <p:nvPr/>
        </p:nvSpPr>
        <p:spPr>
          <a:xfrm>
            <a:off x="5003640" y="3068640"/>
            <a:ext cx="143280" cy="70200"/>
          </a:xfrm>
          <a:prstGeom prst="rect">
            <a:avLst/>
          </a:prstGeom>
          <a:solidFill>
            <a:srgbClr val="990033"/>
          </a:solidFill>
          <a:ln w="9360">
            <a:solidFill>
              <a:srgbClr val="000000"/>
            </a:solidFill>
            <a:miter/>
          </a:ln>
        </p:spPr>
      </p:sp>
      <p:sp>
        <p:nvSpPr>
          <p:cNvPr id="247" name="CustomShape 80"/>
          <p:cNvSpPr/>
          <p:nvPr/>
        </p:nvSpPr>
        <p:spPr>
          <a:xfrm>
            <a:off x="5148360" y="3068640"/>
            <a:ext cx="143280" cy="70200"/>
          </a:xfrm>
          <a:prstGeom prst="rect">
            <a:avLst/>
          </a:prstGeom>
          <a:solidFill>
            <a:srgbClr val="990033"/>
          </a:solidFill>
          <a:ln w="9360">
            <a:solidFill>
              <a:srgbClr val="000000"/>
            </a:solidFill>
            <a:miter/>
          </a:ln>
        </p:spPr>
      </p:sp>
      <p:sp>
        <p:nvSpPr>
          <p:cNvPr id="248" name="CustomShape 81"/>
          <p:cNvSpPr/>
          <p:nvPr/>
        </p:nvSpPr>
        <p:spPr>
          <a:xfrm>
            <a:off x="5292720" y="3068640"/>
            <a:ext cx="143280" cy="70200"/>
          </a:xfrm>
          <a:prstGeom prst="rect">
            <a:avLst/>
          </a:prstGeom>
          <a:solidFill>
            <a:srgbClr val="990033"/>
          </a:solidFill>
          <a:ln w="9360">
            <a:solidFill>
              <a:srgbClr val="000000"/>
            </a:solidFill>
            <a:miter/>
          </a:ln>
        </p:spPr>
      </p:sp>
      <p:sp>
        <p:nvSpPr>
          <p:cNvPr id="249" name="CustomShape 82"/>
          <p:cNvSpPr/>
          <p:nvPr/>
        </p:nvSpPr>
        <p:spPr>
          <a:xfrm>
            <a:off x="5435640" y="3068640"/>
            <a:ext cx="143280" cy="70200"/>
          </a:xfrm>
          <a:prstGeom prst="rect">
            <a:avLst/>
          </a:prstGeom>
          <a:solidFill>
            <a:srgbClr val="990033"/>
          </a:solidFill>
          <a:ln w="9360">
            <a:solidFill>
              <a:srgbClr val="000000"/>
            </a:solidFill>
            <a:miter/>
          </a:ln>
        </p:spPr>
      </p:sp>
      <p:sp>
        <p:nvSpPr>
          <p:cNvPr id="250" name="CustomShape 83"/>
          <p:cNvSpPr/>
          <p:nvPr/>
        </p:nvSpPr>
        <p:spPr>
          <a:xfrm>
            <a:off x="5075280" y="3139920"/>
            <a:ext cx="143280" cy="70200"/>
          </a:xfrm>
          <a:prstGeom prst="rect">
            <a:avLst/>
          </a:prstGeom>
          <a:solidFill>
            <a:srgbClr val="990033"/>
          </a:solidFill>
          <a:ln w="9360">
            <a:solidFill>
              <a:srgbClr val="000000"/>
            </a:solidFill>
            <a:miter/>
          </a:ln>
        </p:spPr>
      </p:sp>
      <p:sp>
        <p:nvSpPr>
          <p:cNvPr id="251" name="CustomShape 84"/>
          <p:cNvSpPr/>
          <p:nvPr/>
        </p:nvSpPr>
        <p:spPr>
          <a:xfrm>
            <a:off x="5219640" y="3139920"/>
            <a:ext cx="143280" cy="70200"/>
          </a:xfrm>
          <a:prstGeom prst="rect">
            <a:avLst/>
          </a:prstGeom>
          <a:solidFill>
            <a:srgbClr val="990033"/>
          </a:solidFill>
          <a:ln w="9360">
            <a:solidFill>
              <a:srgbClr val="000000"/>
            </a:solidFill>
            <a:miter/>
          </a:ln>
        </p:spPr>
      </p:sp>
      <p:sp>
        <p:nvSpPr>
          <p:cNvPr id="252" name="CustomShape 85"/>
          <p:cNvSpPr/>
          <p:nvPr/>
        </p:nvSpPr>
        <p:spPr>
          <a:xfrm>
            <a:off x="5364000" y="3139920"/>
            <a:ext cx="143280" cy="70200"/>
          </a:xfrm>
          <a:prstGeom prst="rect">
            <a:avLst/>
          </a:prstGeom>
          <a:solidFill>
            <a:srgbClr val="990033"/>
          </a:solidFill>
          <a:ln w="9360">
            <a:solidFill>
              <a:srgbClr val="000000"/>
            </a:solidFill>
            <a:miter/>
          </a:ln>
        </p:spPr>
      </p:sp>
      <p:sp>
        <p:nvSpPr>
          <p:cNvPr id="253" name="CustomShape 86"/>
          <p:cNvSpPr/>
          <p:nvPr/>
        </p:nvSpPr>
        <p:spPr>
          <a:xfrm>
            <a:off x="5506920" y="3139920"/>
            <a:ext cx="70200" cy="72000"/>
          </a:xfrm>
          <a:prstGeom prst="rect">
            <a:avLst/>
          </a:prstGeom>
          <a:solidFill>
            <a:srgbClr val="990033"/>
          </a:solidFill>
          <a:ln w="9360">
            <a:solidFill>
              <a:srgbClr val="000000"/>
            </a:solidFill>
            <a:miter/>
          </a:ln>
        </p:spPr>
      </p:sp>
      <p:sp>
        <p:nvSpPr>
          <p:cNvPr id="254" name="CustomShape 87"/>
          <p:cNvSpPr/>
          <p:nvPr/>
        </p:nvSpPr>
        <p:spPr>
          <a:xfrm>
            <a:off x="5003640" y="3139920"/>
            <a:ext cx="70200" cy="72000"/>
          </a:xfrm>
          <a:prstGeom prst="rect">
            <a:avLst/>
          </a:prstGeom>
          <a:solidFill>
            <a:srgbClr val="990033"/>
          </a:solidFill>
          <a:ln w="9360">
            <a:solidFill>
              <a:srgbClr val="000000"/>
            </a:solidFill>
            <a:miter/>
          </a:ln>
        </p:spPr>
      </p:sp>
      <p:sp>
        <p:nvSpPr>
          <p:cNvPr id="255" name="CustomShape 88"/>
          <p:cNvSpPr/>
          <p:nvPr/>
        </p:nvSpPr>
        <p:spPr>
          <a:xfrm>
            <a:off x="5003640" y="3213000"/>
            <a:ext cx="143280" cy="70200"/>
          </a:xfrm>
          <a:prstGeom prst="rect">
            <a:avLst/>
          </a:prstGeom>
          <a:solidFill>
            <a:srgbClr val="990033"/>
          </a:solidFill>
          <a:ln w="9360">
            <a:solidFill>
              <a:srgbClr val="000000"/>
            </a:solidFill>
            <a:miter/>
          </a:ln>
        </p:spPr>
      </p:sp>
      <p:sp>
        <p:nvSpPr>
          <p:cNvPr id="256" name="CustomShape 89"/>
          <p:cNvSpPr/>
          <p:nvPr/>
        </p:nvSpPr>
        <p:spPr>
          <a:xfrm>
            <a:off x="5148360" y="3213000"/>
            <a:ext cx="143280" cy="70200"/>
          </a:xfrm>
          <a:prstGeom prst="rect">
            <a:avLst/>
          </a:prstGeom>
          <a:solidFill>
            <a:srgbClr val="990033"/>
          </a:solidFill>
          <a:ln w="9360">
            <a:solidFill>
              <a:srgbClr val="000000"/>
            </a:solidFill>
            <a:miter/>
          </a:ln>
        </p:spPr>
      </p:sp>
      <p:sp>
        <p:nvSpPr>
          <p:cNvPr id="257" name="CustomShape 90"/>
          <p:cNvSpPr/>
          <p:nvPr/>
        </p:nvSpPr>
        <p:spPr>
          <a:xfrm>
            <a:off x="5292720" y="3213000"/>
            <a:ext cx="143280" cy="70200"/>
          </a:xfrm>
          <a:prstGeom prst="rect">
            <a:avLst/>
          </a:prstGeom>
          <a:solidFill>
            <a:srgbClr val="990033"/>
          </a:solidFill>
          <a:ln w="9360">
            <a:solidFill>
              <a:srgbClr val="000000"/>
            </a:solidFill>
            <a:miter/>
          </a:ln>
        </p:spPr>
      </p:sp>
      <p:sp>
        <p:nvSpPr>
          <p:cNvPr id="258" name="CustomShape 91"/>
          <p:cNvSpPr/>
          <p:nvPr/>
        </p:nvSpPr>
        <p:spPr>
          <a:xfrm>
            <a:off x="5435640" y="3213000"/>
            <a:ext cx="143280" cy="70200"/>
          </a:xfrm>
          <a:prstGeom prst="rect">
            <a:avLst/>
          </a:prstGeom>
          <a:solidFill>
            <a:srgbClr val="990033"/>
          </a:solidFill>
          <a:ln w="9360">
            <a:solidFill>
              <a:srgbClr val="000000"/>
            </a:solidFill>
            <a:miter/>
          </a:ln>
        </p:spPr>
      </p:sp>
      <p:sp>
        <p:nvSpPr>
          <p:cNvPr id="259" name="CustomShape 92"/>
          <p:cNvSpPr/>
          <p:nvPr/>
        </p:nvSpPr>
        <p:spPr>
          <a:xfrm>
            <a:off x="5075280" y="3284640"/>
            <a:ext cx="143280" cy="70200"/>
          </a:xfrm>
          <a:prstGeom prst="rect">
            <a:avLst/>
          </a:prstGeom>
          <a:solidFill>
            <a:srgbClr val="990033"/>
          </a:solidFill>
          <a:ln w="9360">
            <a:solidFill>
              <a:srgbClr val="000000"/>
            </a:solidFill>
            <a:miter/>
          </a:ln>
        </p:spPr>
      </p:sp>
      <p:sp>
        <p:nvSpPr>
          <p:cNvPr id="260" name="CustomShape 93"/>
          <p:cNvSpPr/>
          <p:nvPr/>
        </p:nvSpPr>
        <p:spPr>
          <a:xfrm>
            <a:off x="5219640" y="3284640"/>
            <a:ext cx="143280" cy="70200"/>
          </a:xfrm>
          <a:prstGeom prst="rect">
            <a:avLst/>
          </a:prstGeom>
          <a:solidFill>
            <a:srgbClr val="990033"/>
          </a:solidFill>
          <a:ln w="9360">
            <a:solidFill>
              <a:srgbClr val="000000"/>
            </a:solidFill>
            <a:miter/>
          </a:ln>
        </p:spPr>
      </p:sp>
      <p:sp>
        <p:nvSpPr>
          <p:cNvPr id="261" name="CustomShape 94"/>
          <p:cNvSpPr/>
          <p:nvPr/>
        </p:nvSpPr>
        <p:spPr>
          <a:xfrm>
            <a:off x="5364000" y="3284640"/>
            <a:ext cx="143280" cy="70200"/>
          </a:xfrm>
          <a:prstGeom prst="rect">
            <a:avLst/>
          </a:prstGeom>
          <a:solidFill>
            <a:srgbClr val="990033"/>
          </a:solidFill>
          <a:ln w="9360">
            <a:solidFill>
              <a:srgbClr val="000000"/>
            </a:solidFill>
            <a:miter/>
          </a:ln>
        </p:spPr>
      </p:sp>
      <p:sp>
        <p:nvSpPr>
          <p:cNvPr id="262" name="CustomShape 95"/>
          <p:cNvSpPr/>
          <p:nvPr/>
        </p:nvSpPr>
        <p:spPr>
          <a:xfrm>
            <a:off x="5506920" y="3284640"/>
            <a:ext cx="70200" cy="72000"/>
          </a:xfrm>
          <a:prstGeom prst="rect">
            <a:avLst/>
          </a:prstGeom>
          <a:solidFill>
            <a:srgbClr val="990033"/>
          </a:solidFill>
          <a:ln w="9360">
            <a:solidFill>
              <a:srgbClr val="000000"/>
            </a:solidFill>
            <a:miter/>
          </a:ln>
        </p:spPr>
      </p:sp>
      <p:sp>
        <p:nvSpPr>
          <p:cNvPr id="263" name="CustomShape 96"/>
          <p:cNvSpPr/>
          <p:nvPr/>
        </p:nvSpPr>
        <p:spPr>
          <a:xfrm>
            <a:off x="5003640" y="3284640"/>
            <a:ext cx="70200" cy="72000"/>
          </a:xfrm>
          <a:prstGeom prst="rect">
            <a:avLst/>
          </a:prstGeom>
          <a:solidFill>
            <a:srgbClr val="990033"/>
          </a:solidFill>
          <a:ln w="9360">
            <a:solidFill>
              <a:srgbClr val="000000"/>
            </a:solidFill>
            <a:miter/>
          </a:ln>
        </p:spPr>
      </p:sp>
      <p:sp>
        <p:nvSpPr>
          <p:cNvPr id="264" name="CustomShape 97"/>
          <p:cNvSpPr/>
          <p:nvPr/>
        </p:nvSpPr>
        <p:spPr>
          <a:xfrm>
            <a:off x="3849840" y="3032280"/>
            <a:ext cx="1153080" cy="360"/>
          </a:xfrm>
          <a:prstGeom prst="straightConnector1">
            <a:avLst/>
          </a:prstGeom>
          <a:noFill/>
          <a:ln w="9360">
            <a:solidFill>
              <a:srgbClr val="000000"/>
            </a:solidFill>
            <a:miter/>
            <a:tailEnd len="lg" type="stealth" w="lg"/>
          </a:ln>
        </p:spPr>
      </p:sp>
      <p:sp>
        <p:nvSpPr>
          <p:cNvPr id="265" name="CustomShape 98"/>
          <p:cNvSpPr/>
          <p:nvPr/>
        </p:nvSpPr>
        <p:spPr>
          <a:xfrm>
            <a:off x="5543640" y="2995560"/>
            <a:ext cx="1114920" cy="2160"/>
          </a:xfrm>
          <a:prstGeom prst="straightConnector1">
            <a:avLst/>
          </a:prstGeom>
          <a:noFill/>
          <a:ln w="9360">
            <a:solidFill>
              <a:srgbClr val="000000"/>
            </a:solidFill>
            <a:miter/>
            <a:tailEnd len="lg" type="stealth" w="lg"/>
          </a:ln>
        </p:spPr>
      </p:sp>
      <p:sp>
        <p:nvSpPr>
          <p:cNvPr id="266" name="CustomShape 99"/>
          <p:cNvSpPr/>
          <p:nvPr/>
        </p:nvSpPr>
        <p:spPr>
          <a:xfrm>
            <a:off x="2556000" y="2781360"/>
            <a:ext cx="430560" cy="430560"/>
          </a:xfrm>
          <a:prstGeom prst="ellipse">
            <a:avLst/>
          </a:prstGeom>
          <a:solidFill>
            <a:srgbClr val="ffff99"/>
          </a:solidFill>
          <a:ln w="9360">
            <a:solidFill>
              <a:srgbClr val="000000"/>
            </a:solidFill>
            <a:miter/>
          </a:ln>
        </p:spPr>
        <p:txBody>
          <a:bodyPr wrap="none" lIns="90000" rIns="90000" tIns="45000" bIns="45000" anchor="ctr"/>
          <a:p>
            <a:pPr algn="ctr">
              <a:lnSpc>
                <a:spcPct val="100000"/>
              </a:lnSpc>
            </a:pPr>
            <a:r>
              <a:rPr lang="en-US">
                <a:solidFill>
                  <a:srgbClr val="000000"/>
                </a:solidFill>
                <a:latin typeface="Gill Sans MT"/>
              </a:rPr>
              <a:t>1</a:t>
            </a:r>
            <a:endParaRPr/>
          </a:p>
        </p:txBody>
      </p:sp>
      <p:sp>
        <p:nvSpPr>
          <p:cNvPr id="267" name="CustomShape 100"/>
          <p:cNvSpPr/>
          <p:nvPr/>
        </p:nvSpPr>
        <p:spPr>
          <a:xfrm>
            <a:off x="4211640" y="2781360"/>
            <a:ext cx="430560" cy="430560"/>
          </a:xfrm>
          <a:prstGeom prst="ellipse">
            <a:avLst/>
          </a:prstGeom>
          <a:solidFill>
            <a:srgbClr val="ffff99"/>
          </a:solidFill>
          <a:ln w="9360">
            <a:solidFill>
              <a:srgbClr val="000000"/>
            </a:solidFill>
            <a:miter/>
          </a:ln>
        </p:spPr>
        <p:txBody>
          <a:bodyPr wrap="none" lIns="90000" rIns="90000" tIns="45000" bIns="45000" anchor="ctr"/>
          <a:p>
            <a:pPr algn="ctr">
              <a:lnSpc>
                <a:spcPct val="100000"/>
              </a:lnSpc>
            </a:pPr>
            <a:r>
              <a:rPr lang="en-US">
                <a:solidFill>
                  <a:srgbClr val="000000"/>
                </a:solidFill>
                <a:latin typeface="Gill Sans MT"/>
              </a:rPr>
              <a:t>2</a:t>
            </a:r>
            <a:endParaRPr/>
          </a:p>
        </p:txBody>
      </p:sp>
      <p:sp>
        <p:nvSpPr>
          <p:cNvPr id="268" name="CustomShape 101"/>
          <p:cNvSpPr/>
          <p:nvPr/>
        </p:nvSpPr>
        <p:spPr>
          <a:xfrm>
            <a:off x="5796000" y="2781360"/>
            <a:ext cx="430560" cy="430560"/>
          </a:xfrm>
          <a:prstGeom prst="ellipse">
            <a:avLst/>
          </a:prstGeom>
          <a:solidFill>
            <a:srgbClr val="ffff99"/>
          </a:solidFill>
          <a:ln w="9360">
            <a:solidFill>
              <a:srgbClr val="000000"/>
            </a:solidFill>
            <a:miter/>
          </a:ln>
        </p:spPr>
        <p:txBody>
          <a:bodyPr wrap="none" lIns="90000" rIns="90000" tIns="45000" bIns="45000" anchor="ctr"/>
          <a:p>
            <a:pPr algn="ctr">
              <a:lnSpc>
                <a:spcPct val="100000"/>
              </a:lnSpc>
            </a:pPr>
            <a:r>
              <a:rPr lang="en-US">
                <a:solidFill>
                  <a:srgbClr val="000000"/>
                </a:solidFill>
                <a:latin typeface="Gill Sans MT"/>
              </a:rPr>
              <a:t>3</a:t>
            </a:r>
            <a:endParaRPr/>
          </a:p>
        </p:txBody>
      </p:sp>
      <p:sp>
        <p:nvSpPr>
          <p:cNvPr id="269" name="CustomShape 102"/>
          <p:cNvSpPr/>
          <p:nvPr/>
        </p:nvSpPr>
        <p:spPr>
          <a:xfrm>
            <a:off x="4572000" y="1557360"/>
            <a:ext cx="1438920" cy="1186200"/>
          </a:xfrm>
          <a:prstGeom prst="rect">
            <a:avLst/>
          </a:prstGeom>
          <a:noFill/>
          <a:ln>
            <a:noFill/>
          </a:ln>
        </p:spPr>
        <p:txBody>
          <a:bodyPr lIns="90000" rIns="90000" tIns="45000" bIns="45000"/>
          <a:p>
            <a:pPr algn="ctr">
              <a:lnSpc>
                <a:spcPct val="100000"/>
              </a:lnSpc>
            </a:pPr>
            <a:r>
              <a:rPr lang="en-US">
                <a:solidFill>
                  <a:srgbClr val="000000"/>
                </a:solidFill>
                <a:latin typeface="Gill Sans MT"/>
              </a:rPr>
              <a:t>Barrera de seguridad de los datos</a:t>
            </a:r>
            <a:endParaRPr/>
          </a:p>
        </p:txBody>
      </p:sp>
      <p:sp>
        <p:nvSpPr>
          <p:cNvPr id="270" name="CustomShape 103"/>
          <p:cNvSpPr/>
          <p:nvPr/>
        </p:nvSpPr>
        <p:spPr>
          <a:xfrm>
            <a:off x="6661080" y="1557360"/>
            <a:ext cx="1870560" cy="912600"/>
          </a:xfrm>
          <a:prstGeom prst="rect">
            <a:avLst/>
          </a:prstGeom>
          <a:noFill/>
          <a:ln>
            <a:noFill/>
          </a:ln>
        </p:spPr>
        <p:txBody>
          <a:bodyPr lIns="90000" rIns="90000" tIns="45000" bIns="45000"/>
          <a:p>
            <a:pPr algn="ctr">
              <a:lnSpc>
                <a:spcPct val="100000"/>
              </a:lnSpc>
            </a:pPr>
            <a:r>
              <a:rPr lang="en-US">
                <a:solidFill>
                  <a:srgbClr val="000000"/>
                </a:solidFill>
                <a:latin typeface="Gill Sans MT"/>
              </a:rPr>
              <a:t>Acceso seguro a los datos del servidor</a:t>
            </a:r>
            <a:endParaRPr/>
          </a:p>
        </p:txBody>
      </p:sp>
      <p:sp>
        <p:nvSpPr>
          <p:cNvPr id="271" name="CustomShape 104"/>
          <p:cNvSpPr/>
          <p:nvPr/>
        </p:nvSpPr>
        <p:spPr>
          <a:xfrm>
            <a:off x="1432800" y="4630680"/>
            <a:ext cx="4380480" cy="1309320"/>
          </a:xfrm>
          <a:prstGeom prst="rect">
            <a:avLst/>
          </a:prstGeom>
          <a:noFill/>
          <a:ln>
            <a:noFill/>
          </a:ln>
        </p:spPr>
        <p:txBody>
          <a:bodyPr wrap="none" lIns="90000" rIns="90000" tIns="45000" bIns="45000"/>
          <a:p>
            <a:pPr>
              <a:lnSpc>
                <a:spcPct val="100000"/>
              </a:lnSpc>
            </a:pPr>
            <a:r>
              <a:rPr lang="en-US" sz="2000">
                <a:solidFill>
                  <a:srgbClr val="000000"/>
                </a:solidFill>
                <a:latin typeface="Gill Sans MT"/>
              </a:rPr>
              <a:t>Por ejemplo:</a:t>
            </a:r>
            <a:endParaRPr/>
          </a:p>
          <a:p>
            <a:pPr>
              <a:lnSpc>
                <a:spcPct val="100000"/>
              </a:lnSpc>
            </a:pPr>
            <a:r>
              <a:rPr lang="en-US" sz="2000">
                <a:solidFill>
                  <a:srgbClr val="000000"/>
                </a:solidFill>
                <a:latin typeface="Gill Sans MT"/>
              </a:rPr>
              <a:t>User/password</a:t>
            </a:r>
            <a:endParaRPr/>
          </a:p>
          <a:p>
            <a:pPr>
              <a:lnSpc>
                <a:spcPct val="100000"/>
              </a:lnSpc>
            </a:pPr>
            <a:r>
              <a:rPr lang="en-US" sz="2000">
                <a:solidFill>
                  <a:srgbClr val="000000"/>
                </a:solidFill>
                <a:latin typeface="Gill Sans MT"/>
              </a:rPr>
              <a:t>Espacio de disco para un usuario</a:t>
            </a:r>
            <a:endParaRPr/>
          </a:p>
          <a:p>
            <a:pPr>
              <a:lnSpc>
                <a:spcPct val="100000"/>
              </a:lnSpc>
            </a:pPr>
            <a:r>
              <a:rPr lang="en-US" sz="2000">
                <a:solidFill>
                  <a:srgbClr val="000000"/>
                </a:solidFill>
                <a:latin typeface="Gill Sans MT"/>
              </a:rPr>
              <a:t>Operaciones que puede realizar</a:t>
            </a:r>
            <a:endParaRPr/>
          </a:p>
        </p:txBody>
      </p:sp>
      <p:sp>
        <p:nvSpPr>
          <p:cNvPr id="272" name="CustomShape 105"/>
          <p:cNvSpPr/>
          <p:nvPr/>
        </p:nvSpPr>
        <p:spPr>
          <a:xfrm>
            <a:off x="2771640" y="3213000"/>
            <a:ext cx="360" cy="1296000"/>
          </a:xfrm>
          <a:prstGeom prst="straightConnector1">
            <a:avLst/>
          </a:prstGeom>
          <a:noFill/>
          <a:ln w="9360">
            <a:solidFill>
              <a:srgbClr val="000000"/>
            </a:solidFill>
            <a:miter/>
            <a:tailEnd len="lg" type="stealth" w="lg"/>
          </a:ln>
        </p:spPr>
      </p:sp>
      <p:sp>
        <p:nvSpPr>
          <p:cNvPr id="273" name="CustomShape 106"/>
          <p:cNvSpPr/>
          <p:nvPr/>
        </p:nvSpPr>
        <p:spPr>
          <a:xfrm>
            <a:off x="3499200" y="3838680"/>
            <a:ext cx="5115240" cy="699480"/>
          </a:xfrm>
          <a:prstGeom prst="rect">
            <a:avLst/>
          </a:prstGeom>
          <a:noFill/>
          <a:ln>
            <a:noFill/>
          </a:ln>
        </p:spPr>
        <p:txBody>
          <a:bodyPr wrap="none" lIns="90000" rIns="90000" tIns="45000" bIns="45000"/>
          <a:p>
            <a:pPr>
              <a:lnSpc>
                <a:spcPct val="100000"/>
              </a:lnSpc>
            </a:pPr>
            <a:r>
              <a:rPr lang="en-US" sz="2000">
                <a:solidFill>
                  <a:srgbClr val="000000"/>
                </a:solidFill>
                <a:latin typeface="Gill Sans MT"/>
              </a:rPr>
              <a:t>Por ejemplo:</a:t>
            </a:r>
            <a:endParaRPr/>
          </a:p>
          <a:p>
            <a:pPr>
              <a:lnSpc>
                <a:spcPct val="100000"/>
              </a:lnSpc>
            </a:pPr>
            <a:r>
              <a:rPr lang="en-US" sz="2000">
                <a:solidFill>
                  <a:srgbClr val="000000"/>
                </a:solidFill>
                <a:latin typeface="Gill Sans MT"/>
              </a:rPr>
              <a:t>GRANT SELECT ON Diplo01.Empleados</a:t>
            </a:r>
            <a:endParaRPr/>
          </a:p>
        </p:txBody>
      </p:sp>
      <p:sp>
        <p:nvSpPr>
          <p:cNvPr id="274" name="CustomShape 107"/>
          <p:cNvSpPr/>
          <p:nvPr/>
        </p:nvSpPr>
        <p:spPr>
          <a:xfrm>
            <a:off x="4427640" y="3213000"/>
            <a:ext cx="360" cy="503640"/>
          </a:xfrm>
          <a:prstGeom prst="straightConnector1">
            <a:avLst/>
          </a:prstGeom>
          <a:noFill/>
          <a:ln w="9360">
            <a:solidFill>
              <a:srgbClr val="000000"/>
            </a:solidFill>
            <a:miter/>
            <a:tailEnd len="lg" type="stealth" w="lg"/>
          </a:ln>
        </p:spPr>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Seguridad</a:t>
            </a:r>
            <a:endParaRPr/>
          </a:p>
        </p:txBody>
      </p:sp>
      <p:sp>
        <p:nvSpPr>
          <p:cNvPr id="276" name="CustomShape 2"/>
          <p:cNvSpPr/>
          <p:nvPr/>
        </p:nvSpPr>
        <p:spPr>
          <a:xfrm>
            <a:off x="1005840" y="1234800"/>
            <a:ext cx="7954560" cy="4799520"/>
          </a:xfrm>
          <a:prstGeom prst="rect">
            <a:avLst/>
          </a:prstGeom>
          <a:noFill/>
          <a:ln>
            <a:noFill/>
          </a:ln>
        </p:spPr>
        <p:txBody>
          <a:bodyPr lIns="90000" rIns="90000" tIns="45000" bIns="45000"/>
          <a:p>
            <a:pPr>
              <a:lnSpc>
                <a:spcPct val="90000"/>
              </a:lnSpc>
              <a:buSzPct val="80000"/>
              <a:buFont typeface="Wingdings 2" charset="2"/>
              <a:buChar char=""/>
            </a:pPr>
            <a:r>
              <a:rPr lang="en-US" sz="2800">
                <a:solidFill>
                  <a:srgbClr val="000000"/>
                </a:solidFill>
                <a:latin typeface="Gill Sans MT"/>
              </a:rPr>
              <a:t>Son el derecho que tiene un usuario para ejecutar una sentencia SQL</a:t>
            </a:r>
            <a:endParaRPr/>
          </a:p>
          <a:p>
            <a:pPr>
              <a:lnSpc>
                <a:spcPct val="90000"/>
              </a:lnSpc>
              <a:buSzPct val="80000"/>
              <a:buFont typeface="Wingdings 2" charset="2"/>
              <a:buChar char=""/>
            </a:pPr>
            <a:r>
              <a:rPr lang="en-US" sz="2800">
                <a:solidFill>
                  <a:srgbClr val="000000"/>
                </a:solidFill>
                <a:latin typeface="Gill Sans MT"/>
              </a:rPr>
              <a:t>El Administrador de la base de datos (DBA) tiene todos los privilegios y puede otorgar privilegios a otros usuarios</a:t>
            </a:r>
            <a:endParaRPr/>
          </a:p>
          <a:p>
            <a:pPr>
              <a:lnSpc>
                <a:spcPct val="90000"/>
              </a:lnSpc>
              <a:buSzPct val="80000"/>
              <a:buFont typeface="Wingdings 2" charset="2"/>
              <a:buChar char=""/>
            </a:pPr>
            <a:r>
              <a:rPr lang="en-US" sz="2800">
                <a:solidFill>
                  <a:srgbClr val="000000"/>
                </a:solidFill>
                <a:latin typeface="Gill Sans MT"/>
              </a:rPr>
              <a:t>Los </a:t>
            </a:r>
            <a:r>
              <a:rPr b="1" lang="en-US" sz="2800">
                <a:solidFill>
                  <a:srgbClr val="000000"/>
                </a:solidFill>
                <a:latin typeface="Gill Sans MT"/>
              </a:rPr>
              <a:t>privilegios del sistema</a:t>
            </a:r>
            <a:r>
              <a:rPr lang="en-US" sz="2800">
                <a:solidFill>
                  <a:srgbClr val="000000"/>
                </a:solidFill>
                <a:latin typeface="Gill Sans MT"/>
              </a:rPr>
              <a:t> dan acceso a la base de datos</a:t>
            </a:r>
            <a:endParaRPr/>
          </a:p>
          <a:p>
            <a:pPr>
              <a:lnSpc>
                <a:spcPct val="90000"/>
              </a:lnSpc>
              <a:buSzPct val="80000"/>
              <a:buFont typeface="Wingdings 2" charset="2"/>
              <a:buChar char=""/>
            </a:pPr>
            <a:r>
              <a:rPr lang="en-US" sz="2800">
                <a:solidFill>
                  <a:srgbClr val="000000"/>
                </a:solidFill>
                <a:latin typeface="Gill Sans MT"/>
              </a:rPr>
              <a:t>Los </a:t>
            </a:r>
            <a:r>
              <a:rPr b="1" lang="en-US" sz="2800">
                <a:solidFill>
                  <a:srgbClr val="000000"/>
                </a:solidFill>
                <a:latin typeface="Gill Sans MT"/>
              </a:rPr>
              <a:t>privilegios de objeto</a:t>
            </a:r>
            <a:r>
              <a:rPr lang="en-US" sz="2800">
                <a:solidFill>
                  <a:srgbClr val="000000"/>
                </a:solidFill>
                <a:latin typeface="Gill Sans MT"/>
              </a:rPr>
              <a:t> dan la capacidad de manipular el contenido de los objetos de la base de datos</a:t>
            </a:r>
            <a:endParaRPr/>
          </a:p>
          <a:p>
            <a:pPr>
              <a:lnSpc>
                <a:spcPct val="90000"/>
              </a:lnSpc>
              <a:buSzPct val="80000"/>
              <a:buFont typeface="Wingdings 2" charset="2"/>
              <a:buChar char=""/>
            </a:pPr>
            <a:r>
              <a:rPr lang="en-US" sz="2800">
                <a:solidFill>
                  <a:srgbClr val="000000"/>
                </a:solidFill>
                <a:latin typeface="Gill Sans MT"/>
              </a:rPr>
              <a:t>Los usuarios pueden dar privilegios a otros usuarios o a roles (grupos de usuarios)</a:t>
            </a:r>
            <a:endParaRPr/>
          </a:p>
          <a:p>
            <a:pPr>
              <a:lnSpc>
                <a:spcPct val="100000"/>
              </a:lnSpc>
            </a:pP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Grants</a:t>
            </a:r>
            <a:endParaRPr/>
          </a:p>
        </p:txBody>
      </p:sp>
      <p:sp>
        <p:nvSpPr>
          <p:cNvPr id="278" name="CustomShape 2"/>
          <p:cNvSpPr/>
          <p:nvPr/>
        </p:nvSpPr>
        <p:spPr>
          <a:xfrm>
            <a:off x="1434960" y="1447920"/>
            <a:ext cx="7498440" cy="4799520"/>
          </a:xfrm>
          <a:prstGeom prst="rect">
            <a:avLst/>
          </a:prstGeom>
          <a:noFill/>
          <a:ln>
            <a:noFill/>
          </a:ln>
        </p:spPr>
        <p:txBody>
          <a:bodyPr lIns="90000" rIns="90000" tIns="45000" bIns="45000"/>
          <a:p>
            <a:pPr>
              <a:lnSpc>
                <a:spcPct val="80000"/>
              </a:lnSpc>
            </a:pPr>
            <a:r>
              <a:rPr lang="en-US" sz="1400">
                <a:solidFill>
                  <a:srgbClr val="000000"/>
                </a:solidFill>
                <a:latin typeface="Gill Sans MT"/>
              </a:rPr>
              <a:t>GRANT Privilegio [, Privilegio2, …]</a:t>
            </a:r>
            <a:endParaRPr/>
          </a:p>
          <a:p>
            <a:pPr>
              <a:lnSpc>
                <a:spcPct val="80000"/>
              </a:lnSpc>
            </a:pPr>
            <a:r>
              <a:rPr lang="en-US" sz="1400">
                <a:solidFill>
                  <a:srgbClr val="000000"/>
                </a:solidFill>
                <a:latin typeface="Gill Sans MT"/>
              </a:rPr>
              <a:t>	</a:t>
            </a:r>
            <a:r>
              <a:rPr lang="en-US" sz="1400">
                <a:solidFill>
                  <a:srgbClr val="000000"/>
                </a:solidFill>
                <a:latin typeface="Gill Sans MT"/>
              </a:rPr>
              <a:t>TO Usuario1 [, Usuario2 | Rol, PUBLIC …]</a:t>
            </a:r>
            <a:endParaRPr/>
          </a:p>
          <a:p>
            <a:pPr>
              <a:lnSpc>
                <a:spcPct val="80000"/>
              </a:lnSpc>
            </a:pPr>
            <a:r>
              <a:rPr lang="en-US" sz="1400">
                <a:solidFill>
                  <a:srgbClr val="000000"/>
                </a:solidFill>
                <a:latin typeface="Gill Sans MT"/>
              </a:rPr>
              <a:t>	</a:t>
            </a:r>
            <a:r>
              <a:rPr lang="en-US" sz="1400">
                <a:solidFill>
                  <a:srgbClr val="000000"/>
                </a:solidFill>
                <a:latin typeface="Gill Sans MT"/>
              </a:rPr>
              <a:t>[WITH ADMIN OPTION];</a:t>
            </a:r>
            <a:endParaRPr/>
          </a:p>
          <a:p>
            <a:pPr>
              <a:lnSpc>
                <a:spcPct val="80000"/>
              </a:lnSpc>
            </a:pPr>
            <a:endParaRPr/>
          </a:p>
          <a:p>
            <a:pPr>
              <a:lnSpc>
                <a:spcPct val="80000"/>
              </a:lnSpc>
              <a:buSzPct val="80000"/>
              <a:buFont typeface="Wingdings 2" charset="2"/>
              <a:buChar char=""/>
            </a:pPr>
            <a:r>
              <a:rPr lang="en-US" sz="1600">
                <a:solidFill>
                  <a:srgbClr val="000000"/>
                </a:solidFill>
                <a:latin typeface="Gill Sans MT"/>
              </a:rPr>
              <a:t>Esta sentencia permite otorgar privilegios a un usuario</a:t>
            </a:r>
            <a:endParaRPr/>
          </a:p>
          <a:p>
            <a:pPr>
              <a:lnSpc>
                <a:spcPct val="80000"/>
              </a:lnSpc>
            </a:pPr>
            <a:endParaRPr/>
          </a:p>
          <a:p>
            <a:pPr>
              <a:lnSpc>
                <a:spcPct val="80000"/>
              </a:lnSpc>
              <a:buSzPct val="80000"/>
              <a:buFont typeface="Wingdings 2" charset="2"/>
              <a:buChar char=""/>
            </a:pPr>
            <a:r>
              <a:rPr lang="en-US" sz="1600">
                <a:solidFill>
                  <a:srgbClr val="000000"/>
                </a:solidFill>
                <a:latin typeface="Gill Sans MT"/>
              </a:rPr>
              <a:t>El privilegio mínimo que un usuario necesita para entrar al sistema es CREATE SESSION. En este momento se activa la tarjeta plástica en el sistema y el usuario puede usarla para entrar al edificio. La vista SESSION_PRIVS muestra los privilegios del usuario conectado</a:t>
            </a:r>
            <a:endParaRPr/>
          </a:p>
          <a:p>
            <a:pPr>
              <a:lnSpc>
                <a:spcPct val="80000"/>
              </a:lnSpc>
            </a:pPr>
            <a:endParaRPr/>
          </a:p>
          <a:p>
            <a:pPr>
              <a:lnSpc>
                <a:spcPct val="80000"/>
              </a:lnSpc>
              <a:buSzPct val="80000"/>
              <a:buFont typeface="Wingdings 2" charset="2"/>
              <a:buChar char=""/>
            </a:pPr>
            <a:r>
              <a:rPr lang="en-US" sz="1600">
                <a:solidFill>
                  <a:srgbClr val="000000"/>
                </a:solidFill>
                <a:latin typeface="Gill Sans MT"/>
              </a:rPr>
              <a:t>La cláusula WITH ADMIN OPTION permite al usuario que recibió el privilegio, concederlo a otros usuarios</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1097280" y="91440"/>
            <a:ext cx="783612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Diseño – repaso reflexiva -</a:t>
            </a:r>
            <a:endParaRPr/>
          </a:p>
        </p:txBody>
      </p:sp>
      <p:sp>
        <p:nvSpPr>
          <p:cNvPr id="94" name="CustomShape 2"/>
          <p:cNvSpPr/>
          <p:nvPr/>
        </p:nvSpPr>
        <p:spPr>
          <a:xfrm>
            <a:off x="1357200" y="2857320"/>
            <a:ext cx="7498440" cy="1141920"/>
          </a:xfrm>
          <a:prstGeom prst="rect">
            <a:avLst/>
          </a:prstGeom>
          <a:noFill/>
          <a:ln>
            <a:noFill/>
          </a:ln>
        </p:spPr>
      </p:sp>
      <p:sp>
        <p:nvSpPr>
          <p:cNvPr id="95" name="CustomShape 3"/>
          <p:cNvSpPr/>
          <p:nvPr/>
        </p:nvSpPr>
        <p:spPr>
          <a:xfrm>
            <a:off x="1428840" y="3876840"/>
            <a:ext cx="7498440" cy="2337480"/>
          </a:xfrm>
          <a:prstGeom prst="rect">
            <a:avLst/>
          </a:prstGeom>
          <a:noFill/>
          <a:ln w="9360">
            <a:noFill/>
          </a:ln>
        </p:spPr>
      </p:sp>
      <p:pic>
        <p:nvPicPr>
          <p:cNvPr id="96" name="" descr=""/>
          <p:cNvPicPr/>
          <p:nvPr/>
        </p:nvPicPr>
        <p:blipFill>
          <a:blip r:embed="rId1"/>
          <a:stretch>
            <a:fillRect/>
          </a:stretch>
        </p:blipFill>
        <p:spPr>
          <a:xfrm>
            <a:off x="2286000" y="1707120"/>
            <a:ext cx="5303520" cy="3230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Grants</a:t>
            </a:r>
            <a:endParaRPr/>
          </a:p>
        </p:txBody>
      </p:sp>
      <p:sp>
        <p:nvSpPr>
          <p:cNvPr id="280" name="CustomShape 2"/>
          <p:cNvSpPr/>
          <p:nvPr/>
        </p:nvSpPr>
        <p:spPr>
          <a:xfrm>
            <a:off x="1097280" y="1143360"/>
            <a:ext cx="7954560" cy="4799520"/>
          </a:xfrm>
          <a:prstGeom prst="rect">
            <a:avLst/>
          </a:prstGeom>
          <a:noFill/>
          <a:ln>
            <a:noFill/>
          </a:ln>
        </p:spPr>
        <p:txBody>
          <a:bodyPr lIns="90000" rIns="90000" tIns="45000" bIns="45000"/>
          <a:p>
            <a:pPr>
              <a:lnSpc>
                <a:spcPct val="80000"/>
              </a:lnSpc>
              <a:buSzPct val="80000"/>
              <a:buFont typeface="Wingdings 2" charset="2"/>
              <a:buChar char=""/>
            </a:pPr>
            <a:r>
              <a:rPr lang="en-US" sz="2800">
                <a:solidFill>
                  <a:srgbClr val="000000"/>
                </a:solidFill>
                <a:latin typeface="Gill Sans MT"/>
              </a:rPr>
              <a:t>Se recomienda asignar sólo los roles que un usuario necesita (como administrador ser lo más restrictivo posible)</a:t>
            </a:r>
            <a:endParaRPr/>
          </a:p>
          <a:p>
            <a:pPr>
              <a:lnSpc>
                <a:spcPct val="80000"/>
              </a:lnSpc>
            </a:pPr>
            <a:endParaRPr/>
          </a:p>
          <a:p>
            <a:pPr>
              <a:lnSpc>
                <a:spcPct val="80000"/>
              </a:lnSpc>
              <a:buSzPct val="80000"/>
              <a:buFont typeface="Wingdings 2" charset="2"/>
              <a:buChar char=""/>
            </a:pPr>
            <a:r>
              <a:rPr lang="en-US" sz="2800">
                <a:solidFill>
                  <a:srgbClr val="000000"/>
                </a:solidFill>
                <a:latin typeface="Gill Sans MT"/>
              </a:rPr>
              <a:t>Un usuario desarrollador de una aplicación, normalmente necesita crear tablas, vistas, secuencias y procedimientos, pero no crear usuarios o hacer copias de seguridad del sistema, entre otros</a:t>
            </a:r>
            <a:endParaRPr/>
          </a:p>
          <a:p>
            <a:pPr>
              <a:lnSpc>
                <a:spcPct val="80000"/>
              </a:lnSpc>
            </a:pPr>
            <a:endParaRPr/>
          </a:p>
          <a:p>
            <a:pPr>
              <a:lnSpc>
                <a:spcPct val="80000"/>
              </a:lnSpc>
              <a:buSzPct val="80000"/>
              <a:buFont typeface="Wingdings 2" charset="2"/>
              <a:buChar char=""/>
            </a:pPr>
            <a:r>
              <a:rPr lang="en-US" sz="2800">
                <a:solidFill>
                  <a:srgbClr val="000000"/>
                </a:solidFill>
                <a:latin typeface="Gill Sans MT"/>
              </a:rPr>
              <a:t>Para crear objetos (un usuario cree su esquema) debe tener cuotas de espacio en disco o el privilegio UNLIMITED TABLESPACE (Cuidado!!!)</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Privilegios</a:t>
            </a:r>
            <a:endParaRPr/>
          </a:p>
        </p:txBody>
      </p:sp>
      <p:sp>
        <p:nvSpPr>
          <p:cNvPr id="282" name="CustomShape 2"/>
          <p:cNvSpPr/>
          <p:nvPr/>
        </p:nvSpPr>
        <p:spPr>
          <a:xfrm>
            <a:off x="1434960" y="1447920"/>
            <a:ext cx="7498440" cy="4799520"/>
          </a:xfrm>
          <a:prstGeom prst="rect">
            <a:avLst/>
          </a:prstGeom>
          <a:noFill/>
          <a:ln>
            <a:noFill/>
          </a:ln>
        </p:spPr>
        <p:txBody>
          <a:bodyPr lIns="90000" rIns="90000" tIns="45000" bIns="45000"/>
          <a:p>
            <a:pPr>
              <a:lnSpc>
                <a:spcPct val="80000"/>
              </a:lnSpc>
            </a:pPr>
            <a:r>
              <a:rPr lang="en-US" sz="1400">
                <a:solidFill>
                  <a:srgbClr val="000000"/>
                </a:solidFill>
                <a:latin typeface="Gill Sans MT"/>
              </a:rPr>
              <a:t>GRANT</a:t>
            </a:r>
            <a:r>
              <a:rPr lang="en-US" sz="1400">
                <a:solidFill>
                  <a:srgbClr val="000000"/>
                </a:solidFill>
                <a:latin typeface="Gill Sans MT"/>
              </a:rPr>
              <a:t>	</a:t>
            </a:r>
            <a:r>
              <a:rPr lang="en-US" sz="1400">
                <a:solidFill>
                  <a:srgbClr val="000000"/>
                </a:solidFill>
                <a:latin typeface="Gill Sans MT"/>
              </a:rPr>
              <a:t>PrivilegioDeObjeto [(Columnas)]</a:t>
            </a:r>
            <a:endParaRPr/>
          </a:p>
          <a:p>
            <a:pPr>
              <a:lnSpc>
                <a:spcPct val="80000"/>
              </a:lnSpc>
            </a:pPr>
            <a:r>
              <a:rPr lang="en-US" sz="1400">
                <a:solidFill>
                  <a:srgbClr val="000000"/>
                </a:solidFill>
                <a:latin typeface="Gill Sans MT"/>
              </a:rPr>
              <a:t>ON</a:t>
            </a:r>
            <a:r>
              <a:rPr lang="en-US" sz="1400">
                <a:solidFill>
                  <a:srgbClr val="000000"/>
                </a:solidFill>
                <a:latin typeface="Gill Sans MT"/>
              </a:rPr>
              <a:t>	</a:t>
            </a:r>
            <a:r>
              <a:rPr lang="en-US" sz="1400">
                <a:solidFill>
                  <a:srgbClr val="000000"/>
                </a:solidFill>
                <a:latin typeface="Gill Sans MT"/>
              </a:rPr>
              <a:t>	</a:t>
            </a:r>
            <a:r>
              <a:rPr lang="en-US" sz="1400">
                <a:solidFill>
                  <a:srgbClr val="000000"/>
                </a:solidFill>
                <a:latin typeface="Gill Sans MT"/>
              </a:rPr>
              <a:t>[Esquema.]Objeto</a:t>
            </a:r>
            <a:endParaRPr/>
          </a:p>
          <a:p>
            <a:pPr>
              <a:lnSpc>
                <a:spcPct val="80000"/>
              </a:lnSpc>
            </a:pPr>
            <a:r>
              <a:rPr lang="en-US" sz="1400">
                <a:solidFill>
                  <a:srgbClr val="000000"/>
                </a:solidFill>
                <a:latin typeface="Gill Sans MT"/>
              </a:rPr>
              <a:t>TO</a:t>
            </a:r>
            <a:r>
              <a:rPr lang="en-US" sz="1400">
                <a:solidFill>
                  <a:srgbClr val="000000"/>
                </a:solidFill>
                <a:latin typeface="Gill Sans MT"/>
              </a:rPr>
              <a:t>	</a:t>
            </a:r>
            <a:r>
              <a:rPr lang="en-US" sz="1400">
                <a:solidFill>
                  <a:srgbClr val="000000"/>
                </a:solidFill>
                <a:latin typeface="Gill Sans MT"/>
              </a:rPr>
              <a:t>	</a:t>
            </a:r>
            <a:r>
              <a:rPr lang="en-US" sz="1400">
                <a:solidFill>
                  <a:srgbClr val="000000"/>
                </a:solidFill>
                <a:latin typeface="Gill Sans MT"/>
              </a:rPr>
              <a:t>{Usuario | Rol | PUBLIC}</a:t>
            </a:r>
            <a:endParaRPr/>
          </a:p>
          <a:p>
            <a:pPr>
              <a:lnSpc>
                <a:spcPct val="80000"/>
              </a:lnSpc>
            </a:pPr>
            <a:r>
              <a:rPr lang="en-US" sz="1400">
                <a:solidFill>
                  <a:srgbClr val="000000"/>
                </a:solidFill>
                <a:latin typeface="Gill Sans MT"/>
              </a:rPr>
              <a:t>[WITH GRANT OPTION];</a:t>
            </a:r>
            <a:endParaRPr/>
          </a:p>
          <a:p>
            <a:pPr>
              <a:lnSpc>
                <a:spcPct val="80000"/>
              </a:lnSpc>
            </a:pPr>
            <a:endParaRPr/>
          </a:p>
          <a:p>
            <a:pPr>
              <a:lnSpc>
                <a:spcPct val="80000"/>
              </a:lnSpc>
              <a:buSzPct val="80000"/>
              <a:buFont typeface="Wingdings 2" charset="2"/>
              <a:buChar char=""/>
            </a:pPr>
            <a:r>
              <a:rPr lang="en-US" sz="2000">
                <a:solidFill>
                  <a:srgbClr val="000000"/>
                </a:solidFill>
                <a:latin typeface="Gill Sans MT"/>
              </a:rPr>
              <a:t>Dependiendo de cada objeto se pueden asignar ciertos privilegios (tabla anterior)</a:t>
            </a:r>
            <a:endParaRPr/>
          </a:p>
          <a:p>
            <a:pPr>
              <a:lnSpc>
                <a:spcPct val="80000"/>
              </a:lnSpc>
            </a:pPr>
            <a:endParaRPr/>
          </a:p>
          <a:p>
            <a:pPr>
              <a:lnSpc>
                <a:spcPct val="80000"/>
              </a:lnSpc>
              <a:buSzPct val="80000"/>
              <a:buFont typeface="Wingdings 2" charset="2"/>
              <a:buChar char=""/>
            </a:pPr>
            <a:r>
              <a:rPr lang="en-US" sz="2000">
                <a:solidFill>
                  <a:srgbClr val="000000"/>
                </a:solidFill>
                <a:latin typeface="Gill Sans MT"/>
              </a:rPr>
              <a:t>El dueño del objeto, por defecto tiene todos los privilegios sobre el objeto</a:t>
            </a:r>
            <a:endParaRPr/>
          </a:p>
          <a:p>
            <a:pPr>
              <a:lnSpc>
                <a:spcPct val="80000"/>
              </a:lnSpc>
            </a:pPr>
            <a:endParaRPr/>
          </a:p>
          <a:p>
            <a:pPr>
              <a:lnSpc>
                <a:spcPct val="80000"/>
              </a:lnSpc>
              <a:buSzPct val="80000"/>
              <a:buFont typeface="Wingdings 2" charset="2"/>
              <a:buChar char=""/>
            </a:pPr>
            <a:r>
              <a:rPr lang="en-US" sz="2000">
                <a:solidFill>
                  <a:srgbClr val="000000"/>
                </a:solidFill>
                <a:latin typeface="Gill Sans MT"/>
              </a:rPr>
              <a:t>El dueño puede otorgar ciertos/todos los privilegios sobre un objeto a un usuario, rol o a PUBLIC</a:t>
            </a:r>
            <a:endParaRPr/>
          </a:p>
          <a:p>
            <a:pPr>
              <a:lnSpc>
                <a:spcPct val="80000"/>
              </a:lnSpc>
            </a:pPr>
            <a:endParaRPr/>
          </a:p>
          <a:p>
            <a:pPr>
              <a:lnSpc>
                <a:spcPct val="80000"/>
              </a:lnSpc>
              <a:buSzPct val="80000"/>
              <a:buFont typeface="Wingdings 2" charset="2"/>
              <a:buChar char=""/>
            </a:pPr>
            <a:r>
              <a:rPr lang="en-US" sz="2000">
                <a:solidFill>
                  <a:srgbClr val="000000"/>
                </a:solidFill>
                <a:latin typeface="Gill Sans MT"/>
              </a:rPr>
              <a:t>La cláusula WITH GRANT OPTION da la posibilidad de que el usuario que recibe los privilegios pueda concederlos a otros usuarios, de otro modo, sólo puede usarlos y no concederlos. Se puede crear una gran cadena NO circular de usuarios con WITH GRANT OPTION</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Roles</a:t>
            </a:r>
            <a:endParaRPr/>
          </a:p>
        </p:txBody>
      </p:sp>
      <p:pic>
        <p:nvPicPr>
          <p:cNvPr id="284" name="Picture 11" descr=""/>
          <p:cNvPicPr/>
          <p:nvPr/>
        </p:nvPicPr>
        <p:blipFill>
          <a:blip r:embed="rId1"/>
          <a:stretch>
            <a:fillRect/>
          </a:stretch>
        </p:blipFill>
        <p:spPr>
          <a:xfrm>
            <a:off x="934920" y="1657440"/>
            <a:ext cx="864000" cy="599040"/>
          </a:xfrm>
          <a:prstGeom prst="rect">
            <a:avLst/>
          </a:prstGeom>
          <a:ln>
            <a:noFill/>
          </a:ln>
        </p:spPr>
      </p:pic>
      <p:pic>
        <p:nvPicPr>
          <p:cNvPr id="285" name="Picture 12" descr=""/>
          <p:cNvPicPr/>
          <p:nvPr/>
        </p:nvPicPr>
        <p:blipFill>
          <a:blip r:embed="rId2"/>
          <a:stretch>
            <a:fillRect/>
          </a:stretch>
        </p:blipFill>
        <p:spPr>
          <a:xfrm>
            <a:off x="719280" y="1944720"/>
            <a:ext cx="343440" cy="403560"/>
          </a:xfrm>
          <a:prstGeom prst="rect">
            <a:avLst/>
          </a:prstGeom>
          <a:ln>
            <a:noFill/>
          </a:ln>
        </p:spPr>
      </p:pic>
      <p:sp>
        <p:nvSpPr>
          <p:cNvPr id="286" name="CustomShape 2"/>
          <p:cNvSpPr/>
          <p:nvPr/>
        </p:nvSpPr>
        <p:spPr>
          <a:xfrm>
            <a:off x="928800" y="2219400"/>
            <a:ext cx="900720" cy="259200"/>
          </a:xfrm>
          <a:prstGeom prst="rect">
            <a:avLst/>
          </a:prstGeom>
          <a:noFill/>
          <a:ln>
            <a:noFill/>
          </a:ln>
        </p:spPr>
        <p:txBody>
          <a:bodyPr lIns="90000" rIns="90000" tIns="45000" bIns="45000"/>
          <a:p>
            <a:pPr algn="ctr">
              <a:lnSpc>
                <a:spcPct val="100000"/>
              </a:lnSpc>
            </a:pPr>
            <a:r>
              <a:rPr lang="en-US" sz="1200">
                <a:solidFill>
                  <a:srgbClr val="000000"/>
                </a:solidFill>
                <a:latin typeface="Arial"/>
              </a:rPr>
              <a:t>Usuario</a:t>
            </a:r>
            <a:endParaRPr/>
          </a:p>
        </p:txBody>
      </p:sp>
      <p:sp>
        <p:nvSpPr>
          <p:cNvPr id="287" name="CustomShape 3"/>
          <p:cNvSpPr/>
          <p:nvPr/>
        </p:nvSpPr>
        <p:spPr>
          <a:xfrm>
            <a:off x="684360" y="1630440"/>
            <a:ext cx="1151280" cy="862560"/>
          </a:xfrm>
          <a:prstGeom prst="roundRect">
            <a:avLst>
              <a:gd name="adj" fmla="val 16667"/>
            </a:avLst>
          </a:prstGeom>
          <a:noFill/>
          <a:ln w="9360">
            <a:solidFill>
              <a:srgbClr val="000000"/>
            </a:solidFill>
            <a:round/>
          </a:ln>
        </p:spPr>
      </p:sp>
      <p:pic>
        <p:nvPicPr>
          <p:cNvPr id="288" name="Picture 17" descr=""/>
          <p:cNvPicPr/>
          <p:nvPr/>
        </p:nvPicPr>
        <p:blipFill>
          <a:blip r:embed="rId3"/>
          <a:stretch>
            <a:fillRect/>
          </a:stretch>
        </p:blipFill>
        <p:spPr>
          <a:xfrm>
            <a:off x="2157480" y="1657440"/>
            <a:ext cx="864000" cy="599040"/>
          </a:xfrm>
          <a:prstGeom prst="rect">
            <a:avLst/>
          </a:prstGeom>
          <a:ln>
            <a:noFill/>
          </a:ln>
        </p:spPr>
      </p:pic>
      <p:pic>
        <p:nvPicPr>
          <p:cNvPr id="289" name="Picture 18" descr=""/>
          <p:cNvPicPr/>
          <p:nvPr/>
        </p:nvPicPr>
        <p:blipFill>
          <a:blip r:embed="rId4"/>
          <a:stretch>
            <a:fillRect/>
          </a:stretch>
        </p:blipFill>
        <p:spPr>
          <a:xfrm>
            <a:off x="1941480" y="1944720"/>
            <a:ext cx="343440" cy="403560"/>
          </a:xfrm>
          <a:prstGeom prst="rect">
            <a:avLst/>
          </a:prstGeom>
          <a:ln>
            <a:noFill/>
          </a:ln>
        </p:spPr>
      </p:pic>
      <p:sp>
        <p:nvSpPr>
          <p:cNvPr id="290" name="CustomShape 4"/>
          <p:cNvSpPr/>
          <p:nvPr/>
        </p:nvSpPr>
        <p:spPr>
          <a:xfrm>
            <a:off x="2151000" y="2219400"/>
            <a:ext cx="900720" cy="259200"/>
          </a:xfrm>
          <a:prstGeom prst="rect">
            <a:avLst/>
          </a:prstGeom>
          <a:noFill/>
          <a:ln>
            <a:noFill/>
          </a:ln>
        </p:spPr>
        <p:txBody>
          <a:bodyPr lIns="90000" rIns="90000" tIns="45000" bIns="45000"/>
          <a:p>
            <a:pPr algn="ctr">
              <a:lnSpc>
                <a:spcPct val="100000"/>
              </a:lnSpc>
            </a:pPr>
            <a:r>
              <a:rPr lang="en-US" sz="1200">
                <a:solidFill>
                  <a:srgbClr val="000000"/>
                </a:solidFill>
                <a:latin typeface="Arial"/>
              </a:rPr>
              <a:t>Usuario</a:t>
            </a:r>
            <a:endParaRPr/>
          </a:p>
        </p:txBody>
      </p:sp>
      <p:sp>
        <p:nvSpPr>
          <p:cNvPr id="291" name="CustomShape 5"/>
          <p:cNvSpPr/>
          <p:nvPr/>
        </p:nvSpPr>
        <p:spPr>
          <a:xfrm>
            <a:off x="1906560" y="1630440"/>
            <a:ext cx="1151280" cy="862560"/>
          </a:xfrm>
          <a:prstGeom prst="roundRect">
            <a:avLst>
              <a:gd name="adj" fmla="val 16667"/>
            </a:avLst>
          </a:prstGeom>
          <a:noFill/>
          <a:ln w="9360">
            <a:solidFill>
              <a:srgbClr val="000000"/>
            </a:solidFill>
            <a:round/>
          </a:ln>
        </p:spPr>
      </p:sp>
      <p:pic>
        <p:nvPicPr>
          <p:cNvPr id="292" name="Picture 22" descr=""/>
          <p:cNvPicPr/>
          <p:nvPr/>
        </p:nvPicPr>
        <p:blipFill>
          <a:blip r:embed="rId5"/>
          <a:stretch>
            <a:fillRect/>
          </a:stretch>
        </p:blipFill>
        <p:spPr>
          <a:xfrm>
            <a:off x="3382920" y="1657440"/>
            <a:ext cx="864000" cy="599040"/>
          </a:xfrm>
          <a:prstGeom prst="rect">
            <a:avLst/>
          </a:prstGeom>
          <a:ln>
            <a:noFill/>
          </a:ln>
        </p:spPr>
      </p:pic>
      <p:pic>
        <p:nvPicPr>
          <p:cNvPr id="293" name="Picture 23" descr=""/>
          <p:cNvPicPr/>
          <p:nvPr/>
        </p:nvPicPr>
        <p:blipFill>
          <a:blip r:embed="rId6"/>
          <a:stretch>
            <a:fillRect/>
          </a:stretch>
        </p:blipFill>
        <p:spPr>
          <a:xfrm>
            <a:off x="3166920" y="1944720"/>
            <a:ext cx="343440" cy="403560"/>
          </a:xfrm>
          <a:prstGeom prst="rect">
            <a:avLst/>
          </a:prstGeom>
          <a:ln>
            <a:noFill/>
          </a:ln>
        </p:spPr>
      </p:pic>
      <p:sp>
        <p:nvSpPr>
          <p:cNvPr id="294" name="CustomShape 6"/>
          <p:cNvSpPr/>
          <p:nvPr/>
        </p:nvSpPr>
        <p:spPr>
          <a:xfrm>
            <a:off x="3376440" y="2219400"/>
            <a:ext cx="900720" cy="259200"/>
          </a:xfrm>
          <a:prstGeom prst="rect">
            <a:avLst/>
          </a:prstGeom>
          <a:noFill/>
          <a:ln>
            <a:noFill/>
          </a:ln>
        </p:spPr>
        <p:txBody>
          <a:bodyPr lIns="90000" rIns="90000" tIns="45000" bIns="45000"/>
          <a:p>
            <a:pPr algn="ctr">
              <a:lnSpc>
                <a:spcPct val="100000"/>
              </a:lnSpc>
            </a:pPr>
            <a:r>
              <a:rPr lang="en-US" sz="1200">
                <a:solidFill>
                  <a:srgbClr val="000000"/>
                </a:solidFill>
                <a:latin typeface="Arial"/>
              </a:rPr>
              <a:t>Usuario</a:t>
            </a:r>
            <a:endParaRPr/>
          </a:p>
        </p:txBody>
      </p:sp>
      <p:sp>
        <p:nvSpPr>
          <p:cNvPr id="295" name="CustomShape 7"/>
          <p:cNvSpPr/>
          <p:nvPr/>
        </p:nvSpPr>
        <p:spPr>
          <a:xfrm>
            <a:off x="3132000" y="1630440"/>
            <a:ext cx="1151280" cy="862560"/>
          </a:xfrm>
          <a:prstGeom prst="roundRect">
            <a:avLst>
              <a:gd name="adj" fmla="val 16667"/>
            </a:avLst>
          </a:prstGeom>
          <a:noFill/>
          <a:ln w="9360">
            <a:solidFill>
              <a:srgbClr val="000000"/>
            </a:solidFill>
            <a:round/>
          </a:ln>
        </p:spPr>
      </p:sp>
      <p:pic>
        <p:nvPicPr>
          <p:cNvPr id="296" name="Picture 27" descr=""/>
          <p:cNvPicPr/>
          <p:nvPr/>
        </p:nvPicPr>
        <p:blipFill>
          <a:blip r:embed="rId7"/>
          <a:stretch>
            <a:fillRect/>
          </a:stretch>
        </p:blipFill>
        <p:spPr>
          <a:xfrm>
            <a:off x="5110200" y="1657440"/>
            <a:ext cx="864000" cy="599040"/>
          </a:xfrm>
          <a:prstGeom prst="rect">
            <a:avLst/>
          </a:prstGeom>
          <a:ln>
            <a:noFill/>
          </a:ln>
        </p:spPr>
      </p:pic>
      <p:pic>
        <p:nvPicPr>
          <p:cNvPr id="297" name="Picture 28" descr=""/>
          <p:cNvPicPr/>
          <p:nvPr/>
        </p:nvPicPr>
        <p:blipFill>
          <a:blip r:embed="rId8"/>
          <a:stretch>
            <a:fillRect/>
          </a:stretch>
        </p:blipFill>
        <p:spPr>
          <a:xfrm>
            <a:off x="4894200" y="1944720"/>
            <a:ext cx="343440" cy="403560"/>
          </a:xfrm>
          <a:prstGeom prst="rect">
            <a:avLst/>
          </a:prstGeom>
          <a:ln>
            <a:noFill/>
          </a:ln>
        </p:spPr>
      </p:pic>
      <p:sp>
        <p:nvSpPr>
          <p:cNvPr id="298" name="CustomShape 8"/>
          <p:cNvSpPr/>
          <p:nvPr/>
        </p:nvSpPr>
        <p:spPr>
          <a:xfrm>
            <a:off x="5103720" y="2219400"/>
            <a:ext cx="900720" cy="259200"/>
          </a:xfrm>
          <a:prstGeom prst="rect">
            <a:avLst/>
          </a:prstGeom>
          <a:noFill/>
          <a:ln>
            <a:noFill/>
          </a:ln>
        </p:spPr>
        <p:txBody>
          <a:bodyPr lIns="90000" rIns="90000" tIns="45000" bIns="45000"/>
          <a:p>
            <a:pPr algn="ctr">
              <a:lnSpc>
                <a:spcPct val="100000"/>
              </a:lnSpc>
            </a:pPr>
            <a:r>
              <a:rPr lang="en-US" sz="1200">
                <a:solidFill>
                  <a:srgbClr val="000000"/>
                </a:solidFill>
                <a:latin typeface="Arial"/>
              </a:rPr>
              <a:t>Usuario</a:t>
            </a:r>
            <a:endParaRPr/>
          </a:p>
        </p:txBody>
      </p:sp>
      <p:sp>
        <p:nvSpPr>
          <p:cNvPr id="299" name="CustomShape 9"/>
          <p:cNvSpPr/>
          <p:nvPr/>
        </p:nvSpPr>
        <p:spPr>
          <a:xfrm>
            <a:off x="4859280" y="1630440"/>
            <a:ext cx="1151280" cy="862560"/>
          </a:xfrm>
          <a:prstGeom prst="roundRect">
            <a:avLst>
              <a:gd name="adj" fmla="val 16667"/>
            </a:avLst>
          </a:prstGeom>
          <a:noFill/>
          <a:ln w="9360">
            <a:solidFill>
              <a:srgbClr val="000000"/>
            </a:solidFill>
            <a:round/>
          </a:ln>
        </p:spPr>
      </p:sp>
      <p:pic>
        <p:nvPicPr>
          <p:cNvPr id="300" name="Picture 32" descr=""/>
          <p:cNvPicPr/>
          <p:nvPr/>
        </p:nvPicPr>
        <p:blipFill>
          <a:blip r:embed="rId9"/>
          <a:stretch>
            <a:fillRect/>
          </a:stretch>
        </p:blipFill>
        <p:spPr>
          <a:xfrm>
            <a:off x="6332400" y="1657440"/>
            <a:ext cx="864000" cy="599040"/>
          </a:xfrm>
          <a:prstGeom prst="rect">
            <a:avLst/>
          </a:prstGeom>
          <a:ln>
            <a:noFill/>
          </a:ln>
        </p:spPr>
      </p:pic>
      <p:pic>
        <p:nvPicPr>
          <p:cNvPr id="301" name="Picture 33" descr=""/>
          <p:cNvPicPr/>
          <p:nvPr/>
        </p:nvPicPr>
        <p:blipFill>
          <a:blip r:embed="rId10"/>
          <a:stretch>
            <a:fillRect/>
          </a:stretch>
        </p:blipFill>
        <p:spPr>
          <a:xfrm>
            <a:off x="6116760" y="1944720"/>
            <a:ext cx="343440" cy="403560"/>
          </a:xfrm>
          <a:prstGeom prst="rect">
            <a:avLst/>
          </a:prstGeom>
          <a:ln>
            <a:noFill/>
          </a:ln>
        </p:spPr>
      </p:pic>
      <p:sp>
        <p:nvSpPr>
          <p:cNvPr id="302" name="CustomShape 10"/>
          <p:cNvSpPr/>
          <p:nvPr/>
        </p:nvSpPr>
        <p:spPr>
          <a:xfrm>
            <a:off x="6326280" y="2219400"/>
            <a:ext cx="900720" cy="259200"/>
          </a:xfrm>
          <a:prstGeom prst="rect">
            <a:avLst/>
          </a:prstGeom>
          <a:noFill/>
          <a:ln>
            <a:noFill/>
          </a:ln>
        </p:spPr>
        <p:txBody>
          <a:bodyPr lIns="90000" rIns="90000" tIns="45000" bIns="45000"/>
          <a:p>
            <a:pPr algn="ctr">
              <a:lnSpc>
                <a:spcPct val="100000"/>
              </a:lnSpc>
            </a:pPr>
            <a:r>
              <a:rPr lang="en-US" sz="1200">
                <a:solidFill>
                  <a:srgbClr val="000000"/>
                </a:solidFill>
                <a:latin typeface="Arial"/>
              </a:rPr>
              <a:t>Usuario</a:t>
            </a:r>
            <a:endParaRPr/>
          </a:p>
        </p:txBody>
      </p:sp>
      <p:sp>
        <p:nvSpPr>
          <p:cNvPr id="303" name="CustomShape 11"/>
          <p:cNvSpPr/>
          <p:nvPr/>
        </p:nvSpPr>
        <p:spPr>
          <a:xfrm>
            <a:off x="6081840" y="1630440"/>
            <a:ext cx="1151280" cy="862560"/>
          </a:xfrm>
          <a:prstGeom prst="roundRect">
            <a:avLst>
              <a:gd name="adj" fmla="val 16667"/>
            </a:avLst>
          </a:prstGeom>
          <a:noFill/>
          <a:ln w="9360">
            <a:solidFill>
              <a:srgbClr val="000000"/>
            </a:solidFill>
            <a:round/>
          </a:ln>
        </p:spPr>
      </p:sp>
      <p:pic>
        <p:nvPicPr>
          <p:cNvPr id="304" name="Picture 37" descr=""/>
          <p:cNvPicPr/>
          <p:nvPr/>
        </p:nvPicPr>
        <p:blipFill>
          <a:blip r:embed="rId11"/>
          <a:stretch>
            <a:fillRect/>
          </a:stretch>
        </p:blipFill>
        <p:spPr>
          <a:xfrm>
            <a:off x="7558200" y="1657440"/>
            <a:ext cx="864000" cy="599040"/>
          </a:xfrm>
          <a:prstGeom prst="rect">
            <a:avLst/>
          </a:prstGeom>
          <a:ln>
            <a:noFill/>
          </a:ln>
        </p:spPr>
      </p:pic>
      <p:pic>
        <p:nvPicPr>
          <p:cNvPr id="305" name="Picture 38" descr=""/>
          <p:cNvPicPr/>
          <p:nvPr/>
        </p:nvPicPr>
        <p:blipFill>
          <a:blip r:embed="rId12"/>
          <a:stretch>
            <a:fillRect/>
          </a:stretch>
        </p:blipFill>
        <p:spPr>
          <a:xfrm>
            <a:off x="7342200" y="1944720"/>
            <a:ext cx="343440" cy="403560"/>
          </a:xfrm>
          <a:prstGeom prst="rect">
            <a:avLst/>
          </a:prstGeom>
          <a:ln>
            <a:noFill/>
          </a:ln>
        </p:spPr>
      </p:pic>
      <p:sp>
        <p:nvSpPr>
          <p:cNvPr id="306" name="CustomShape 12"/>
          <p:cNvSpPr/>
          <p:nvPr/>
        </p:nvSpPr>
        <p:spPr>
          <a:xfrm>
            <a:off x="7551720" y="2219400"/>
            <a:ext cx="900720" cy="259200"/>
          </a:xfrm>
          <a:prstGeom prst="rect">
            <a:avLst/>
          </a:prstGeom>
          <a:noFill/>
          <a:ln>
            <a:noFill/>
          </a:ln>
        </p:spPr>
        <p:txBody>
          <a:bodyPr lIns="90000" rIns="90000" tIns="45000" bIns="45000"/>
          <a:p>
            <a:pPr algn="ctr">
              <a:lnSpc>
                <a:spcPct val="100000"/>
              </a:lnSpc>
            </a:pPr>
            <a:r>
              <a:rPr lang="en-US" sz="1200">
                <a:solidFill>
                  <a:srgbClr val="000000"/>
                </a:solidFill>
                <a:latin typeface="Arial"/>
              </a:rPr>
              <a:t>Usuario</a:t>
            </a:r>
            <a:endParaRPr/>
          </a:p>
        </p:txBody>
      </p:sp>
      <p:sp>
        <p:nvSpPr>
          <p:cNvPr id="307" name="CustomShape 13"/>
          <p:cNvSpPr/>
          <p:nvPr/>
        </p:nvSpPr>
        <p:spPr>
          <a:xfrm>
            <a:off x="7307280" y="1630440"/>
            <a:ext cx="1151280" cy="862560"/>
          </a:xfrm>
          <a:prstGeom prst="roundRect">
            <a:avLst>
              <a:gd name="adj" fmla="val 16667"/>
            </a:avLst>
          </a:prstGeom>
          <a:noFill/>
          <a:ln w="9360">
            <a:solidFill>
              <a:srgbClr val="000000"/>
            </a:solidFill>
            <a:round/>
          </a:ln>
        </p:spPr>
      </p:sp>
      <p:sp>
        <p:nvSpPr>
          <p:cNvPr id="308" name="CustomShape 14"/>
          <p:cNvSpPr/>
          <p:nvPr/>
        </p:nvSpPr>
        <p:spPr>
          <a:xfrm>
            <a:off x="6362640" y="3645000"/>
            <a:ext cx="592560" cy="201960"/>
          </a:xfrm>
          <a:prstGeom prst="rect">
            <a:avLst/>
          </a:prstGeom>
          <a:noFill/>
          <a:ln>
            <a:noFill/>
          </a:ln>
        </p:spPr>
        <p:txBody>
          <a:bodyPr lIns="90000" rIns="90000" tIns="45000" bIns="45000"/>
          <a:p>
            <a:pPr algn="ctr">
              <a:lnSpc>
                <a:spcPct val="100000"/>
              </a:lnSpc>
            </a:pPr>
            <a:r>
              <a:rPr lang="en-US" sz="1200">
                <a:solidFill>
                  <a:srgbClr val="000000"/>
                </a:solidFill>
                <a:latin typeface="Arial"/>
              </a:rPr>
              <a:t>Rol</a:t>
            </a:r>
            <a:endParaRPr/>
          </a:p>
        </p:txBody>
      </p:sp>
      <p:sp>
        <p:nvSpPr>
          <p:cNvPr id="309" name="CustomShape 15"/>
          <p:cNvSpPr/>
          <p:nvPr/>
        </p:nvSpPr>
        <p:spPr>
          <a:xfrm>
            <a:off x="6264360" y="3213000"/>
            <a:ext cx="790920" cy="718200"/>
          </a:xfrm>
          <a:prstGeom prst="roundRect">
            <a:avLst>
              <a:gd name="adj" fmla="val 16667"/>
            </a:avLst>
          </a:prstGeom>
          <a:noFill/>
          <a:ln w="9360">
            <a:solidFill>
              <a:srgbClr val="000000"/>
            </a:solidFill>
            <a:round/>
          </a:ln>
        </p:spPr>
      </p:sp>
      <p:pic>
        <p:nvPicPr>
          <p:cNvPr id="310" name="Picture 232" descr=""/>
          <p:cNvPicPr/>
          <p:nvPr/>
        </p:nvPicPr>
        <p:blipFill>
          <a:blip r:embed="rId13"/>
          <a:stretch>
            <a:fillRect/>
          </a:stretch>
        </p:blipFill>
        <p:spPr>
          <a:xfrm>
            <a:off x="6383160" y="3284640"/>
            <a:ext cx="551520" cy="408600"/>
          </a:xfrm>
          <a:prstGeom prst="rect">
            <a:avLst/>
          </a:prstGeom>
          <a:ln>
            <a:noFill/>
          </a:ln>
        </p:spPr>
      </p:pic>
      <p:sp>
        <p:nvSpPr>
          <p:cNvPr id="311" name="CustomShape 16"/>
          <p:cNvSpPr/>
          <p:nvPr/>
        </p:nvSpPr>
        <p:spPr>
          <a:xfrm flipH="1" flipV="1">
            <a:off x="1257120" y="2492640"/>
            <a:ext cx="167040" cy="2207160"/>
          </a:xfrm>
          <a:prstGeom prst="straightConnector1">
            <a:avLst/>
          </a:prstGeom>
          <a:noFill/>
          <a:ln w="9360">
            <a:solidFill>
              <a:srgbClr val="000000"/>
            </a:solidFill>
            <a:miter/>
          </a:ln>
        </p:spPr>
      </p:sp>
      <p:sp>
        <p:nvSpPr>
          <p:cNvPr id="312" name="CustomShape 17"/>
          <p:cNvSpPr/>
          <p:nvPr/>
        </p:nvSpPr>
        <p:spPr>
          <a:xfrm flipV="1">
            <a:off x="1425600" y="2490840"/>
            <a:ext cx="1056240" cy="2210400"/>
          </a:xfrm>
          <a:prstGeom prst="straightConnector1">
            <a:avLst/>
          </a:prstGeom>
          <a:noFill/>
          <a:ln w="9360">
            <a:solidFill>
              <a:srgbClr val="000000"/>
            </a:solidFill>
            <a:miter/>
          </a:ln>
        </p:spPr>
      </p:sp>
      <p:sp>
        <p:nvSpPr>
          <p:cNvPr id="313" name="CustomShape 18"/>
          <p:cNvSpPr/>
          <p:nvPr/>
        </p:nvSpPr>
        <p:spPr>
          <a:xfrm flipV="1">
            <a:off x="1438200" y="2490840"/>
            <a:ext cx="2269080" cy="2203920"/>
          </a:xfrm>
          <a:prstGeom prst="straightConnector1">
            <a:avLst/>
          </a:prstGeom>
          <a:noFill/>
          <a:ln w="9360">
            <a:solidFill>
              <a:srgbClr val="000000"/>
            </a:solidFill>
            <a:miter/>
          </a:ln>
        </p:spPr>
      </p:sp>
      <p:sp>
        <p:nvSpPr>
          <p:cNvPr id="314" name="CustomShape 19"/>
          <p:cNvSpPr/>
          <p:nvPr/>
        </p:nvSpPr>
        <p:spPr>
          <a:xfrm flipH="1" flipV="1">
            <a:off x="1257840" y="2492640"/>
            <a:ext cx="851400" cy="2205720"/>
          </a:xfrm>
          <a:prstGeom prst="straightConnector1">
            <a:avLst/>
          </a:prstGeom>
          <a:noFill/>
          <a:ln w="9360">
            <a:solidFill>
              <a:srgbClr val="000000"/>
            </a:solidFill>
            <a:miter/>
          </a:ln>
        </p:spPr>
      </p:sp>
      <p:sp>
        <p:nvSpPr>
          <p:cNvPr id="315" name="CustomShape 20"/>
          <p:cNvSpPr/>
          <p:nvPr/>
        </p:nvSpPr>
        <p:spPr>
          <a:xfrm flipV="1">
            <a:off x="2109960" y="2492640"/>
            <a:ext cx="371880" cy="2207160"/>
          </a:xfrm>
          <a:prstGeom prst="straightConnector1">
            <a:avLst/>
          </a:prstGeom>
          <a:noFill/>
          <a:ln w="9360">
            <a:solidFill>
              <a:srgbClr val="000000"/>
            </a:solidFill>
            <a:miter/>
          </a:ln>
        </p:spPr>
      </p:sp>
      <p:sp>
        <p:nvSpPr>
          <p:cNvPr id="316" name="CustomShape 21"/>
          <p:cNvSpPr/>
          <p:nvPr/>
        </p:nvSpPr>
        <p:spPr>
          <a:xfrm flipV="1">
            <a:off x="2124000" y="2490840"/>
            <a:ext cx="1583280" cy="2203920"/>
          </a:xfrm>
          <a:prstGeom prst="straightConnector1">
            <a:avLst/>
          </a:prstGeom>
          <a:noFill/>
          <a:ln w="9360">
            <a:solidFill>
              <a:srgbClr val="000000"/>
            </a:solidFill>
            <a:miter/>
          </a:ln>
        </p:spPr>
      </p:sp>
      <p:sp>
        <p:nvSpPr>
          <p:cNvPr id="317" name="CustomShape 22"/>
          <p:cNvSpPr/>
          <p:nvPr/>
        </p:nvSpPr>
        <p:spPr>
          <a:xfrm rot="16200000">
            <a:off x="990720" y="4909680"/>
            <a:ext cx="935640" cy="424440"/>
          </a:xfrm>
          <a:prstGeom prst="rect">
            <a:avLst/>
          </a:prstGeom>
          <a:noFill/>
          <a:ln>
            <a:noFill/>
          </a:ln>
        </p:spPr>
      </p:sp>
      <p:sp>
        <p:nvSpPr>
          <p:cNvPr id="318" name="CustomShape 23"/>
          <p:cNvSpPr/>
          <p:nvPr/>
        </p:nvSpPr>
        <p:spPr>
          <a:xfrm rot="16200000">
            <a:off x="1291320" y="5388840"/>
            <a:ext cx="46440" cy="52200"/>
          </a:xfrm>
          <a:prstGeom prst="rect">
            <a:avLst/>
          </a:prstGeom>
          <a:solidFill>
            <a:srgbClr val="bd991f"/>
          </a:solidFill>
          <a:ln>
            <a:noFill/>
          </a:ln>
        </p:spPr>
      </p:sp>
      <p:sp>
        <p:nvSpPr>
          <p:cNvPr id="319" name="CustomShape 24"/>
          <p:cNvSpPr/>
          <p:nvPr/>
        </p:nvSpPr>
        <p:spPr>
          <a:xfrm rot="16200000">
            <a:off x="1038600" y="4958640"/>
            <a:ext cx="842400" cy="333360"/>
          </a:xfrm>
          <a:prstGeom prst="rect">
            <a:avLst/>
          </a:prstGeom>
          <a:solidFill>
            <a:srgbClr val="bd991f"/>
          </a:solidFill>
          <a:ln>
            <a:noFill/>
          </a:ln>
        </p:spPr>
      </p:sp>
      <p:sp>
        <p:nvSpPr>
          <p:cNvPr id="320" name="CustomShape 25"/>
          <p:cNvSpPr/>
          <p:nvPr/>
        </p:nvSpPr>
        <p:spPr>
          <a:xfrm rot="16200000">
            <a:off x="1294200" y="5289480"/>
            <a:ext cx="255960" cy="281160"/>
          </a:xfrm>
          <a:prstGeom prst="rect">
            <a:avLst/>
          </a:prstGeom>
          <a:solidFill>
            <a:srgbClr val="000000"/>
          </a:solidFill>
          <a:ln>
            <a:noFill/>
          </a:ln>
        </p:spPr>
      </p:sp>
      <p:sp>
        <p:nvSpPr>
          <p:cNvPr id="321" name="CustomShape 26"/>
          <p:cNvSpPr/>
          <p:nvPr/>
        </p:nvSpPr>
        <p:spPr>
          <a:xfrm rot="16200000">
            <a:off x="1372680" y="5335200"/>
            <a:ext cx="107280" cy="201600"/>
          </a:xfrm>
          <a:prstGeom prst="rect">
            <a:avLst/>
          </a:prstGeom>
          <a:solidFill>
            <a:srgbClr val="000000"/>
          </a:solidFill>
          <a:ln>
            <a:noFill/>
          </a:ln>
        </p:spPr>
      </p:sp>
      <p:sp>
        <p:nvSpPr>
          <p:cNvPr id="322" name="CustomShape 27"/>
          <p:cNvSpPr/>
          <p:nvPr/>
        </p:nvSpPr>
        <p:spPr>
          <a:xfrm rot="16200000">
            <a:off x="1442520" y="5437440"/>
            <a:ext cx="43920" cy="70920"/>
          </a:xfrm>
          <a:prstGeom prst="rect">
            <a:avLst/>
          </a:prstGeom>
          <a:solidFill>
            <a:srgbClr val="000000"/>
          </a:solidFill>
          <a:ln>
            <a:noFill/>
          </a:ln>
        </p:spPr>
      </p:sp>
      <p:sp>
        <p:nvSpPr>
          <p:cNvPr id="323" name="CustomShape 28"/>
          <p:cNvSpPr/>
          <p:nvPr/>
        </p:nvSpPr>
        <p:spPr>
          <a:xfrm rot="16200000">
            <a:off x="1532880" y="4734000"/>
            <a:ext cx="27000" cy="134280"/>
          </a:xfrm>
          <a:prstGeom prst="rect">
            <a:avLst/>
          </a:prstGeom>
          <a:solidFill>
            <a:srgbClr val="ffe600"/>
          </a:solidFill>
          <a:ln>
            <a:noFill/>
          </a:ln>
        </p:spPr>
      </p:sp>
      <p:sp>
        <p:nvSpPr>
          <p:cNvPr id="324" name="CustomShape 29"/>
          <p:cNvSpPr/>
          <p:nvPr/>
        </p:nvSpPr>
        <p:spPr>
          <a:xfrm rot="16200000">
            <a:off x="1224360" y="5110560"/>
            <a:ext cx="411840" cy="99000"/>
          </a:xfrm>
          <a:prstGeom prst="rect">
            <a:avLst/>
          </a:prstGeom>
          <a:solidFill>
            <a:srgbClr val="000000"/>
          </a:solidFill>
          <a:ln>
            <a:noFill/>
          </a:ln>
        </p:spPr>
      </p:sp>
      <p:sp>
        <p:nvSpPr>
          <p:cNvPr id="325" name="CustomShape 30"/>
          <p:cNvSpPr/>
          <p:nvPr/>
        </p:nvSpPr>
        <p:spPr>
          <a:xfrm rot="16200000">
            <a:off x="1398600" y="4899960"/>
            <a:ext cx="55800" cy="108360"/>
          </a:xfrm>
          <a:prstGeom prst="rect">
            <a:avLst/>
          </a:prstGeom>
          <a:solidFill>
            <a:srgbClr val="000000"/>
          </a:solidFill>
          <a:ln>
            <a:noFill/>
          </a:ln>
        </p:spPr>
      </p:sp>
      <p:sp>
        <p:nvSpPr>
          <p:cNvPr id="326" name="CustomShape 31"/>
          <p:cNvSpPr/>
          <p:nvPr/>
        </p:nvSpPr>
        <p:spPr>
          <a:xfrm rot="16200000">
            <a:off x="1410480" y="4920840"/>
            <a:ext cx="8640" cy="72360"/>
          </a:xfrm>
          <a:prstGeom prst="rect">
            <a:avLst/>
          </a:prstGeom>
          <a:solidFill>
            <a:srgbClr val="000000"/>
          </a:solidFill>
          <a:ln>
            <a:noFill/>
          </a:ln>
        </p:spPr>
      </p:sp>
      <p:sp>
        <p:nvSpPr>
          <p:cNvPr id="327" name="CustomShape 32"/>
          <p:cNvSpPr/>
          <p:nvPr/>
        </p:nvSpPr>
        <p:spPr>
          <a:xfrm rot="16200000">
            <a:off x="1332720" y="4791960"/>
            <a:ext cx="204120" cy="75600"/>
          </a:xfrm>
          <a:prstGeom prst="rect">
            <a:avLst/>
          </a:prstGeom>
          <a:solidFill>
            <a:srgbClr val="000000"/>
          </a:solidFill>
          <a:ln>
            <a:noFill/>
          </a:ln>
        </p:spPr>
      </p:sp>
      <p:sp>
        <p:nvSpPr>
          <p:cNvPr id="328" name="CustomShape 33"/>
          <p:cNvSpPr/>
          <p:nvPr/>
        </p:nvSpPr>
        <p:spPr>
          <a:xfrm rot="16200000">
            <a:off x="1432800" y="4737600"/>
            <a:ext cx="9720" cy="51840"/>
          </a:xfrm>
          <a:prstGeom prst="rect">
            <a:avLst/>
          </a:prstGeom>
          <a:solidFill>
            <a:srgbClr val="000000"/>
          </a:solidFill>
          <a:ln>
            <a:noFill/>
          </a:ln>
        </p:spPr>
      </p:sp>
      <p:sp>
        <p:nvSpPr>
          <p:cNvPr id="329" name="CustomShape 34"/>
          <p:cNvSpPr/>
          <p:nvPr/>
        </p:nvSpPr>
        <p:spPr>
          <a:xfrm rot="16200000">
            <a:off x="1420560" y="4691520"/>
            <a:ext cx="37440" cy="50760"/>
          </a:xfrm>
          <a:prstGeom prst="rect">
            <a:avLst/>
          </a:prstGeom>
          <a:solidFill>
            <a:srgbClr val="000000"/>
          </a:solidFill>
          <a:ln>
            <a:noFill/>
          </a:ln>
        </p:spPr>
      </p:sp>
      <p:sp>
        <p:nvSpPr>
          <p:cNvPr id="330" name="CustomShape 35"/>
          <p:cNvSpPr/>
          <p:nvPr/>
        </p:nvSpPr>
        <p:spPr>
          <a:xfrm rot="16200000">
            <a:off x="1518120" y="4702680"/>
            <a:ext cx="57240" cy="173520"/>
          </a:xfrm>
          <a:prstGeom prst="rect">
            <a:avLst/>
          </a:prstGeom>
          <a:solidFill>
            <a:srgbClr val="000000"/>
          </a:solidFill>
          <a:ln>
            <a:noFill/>
          </a:ln>
        </p:spPr>
      </p:sp>
      <p:sp>
        <p:nvSpPr>
          <p:cNvPr id="331" name="CustomShape 36"/>
          <p:cNvSpPr/>
          <p:nvPr/>
        </p:nvSpPr>
        <p:spPr>
          <a:xfrm rot="16200000">
            <a:off x="1490400" y="4771080"/>
            <a:ext cx="103680" cy="177480"/>
          </a:xfrm>
          <a:prstGeom prst="rect">
            <a:avLst/>
          </a:prstGeom>
          <a:solidFill>
            <a:srgbClr val="000000"/>
          </a:solidFill>
          <a:ln>
            <a:noFill/>
          </a:ln>
        </p:spPr>
      </p:sp>
      <p:sp>
        <p:nvSpPr>
          <p:cNvPr id="332" name="CustomShape 37"/>
          <p:cNvSpPr/>
          <p:nvPr/>
        </p:nvSpPr>
        <p:spPr>
          <a:xfrm rot="16200000">
            <a:off x="1295640" y="5379480"/>
            <a:ext cx="139320" cy="119520"/>
          </a:xfrm>
          <a:prstGeom prst="rect">
            <a:avLst/>
          </a:prstGeom>
          <a:solidFill>
            <a:srgbClr val="ffe600"/>
          </a:solidFill>
          <a:ln>
            <a:noFill/>
          </a:ln>
        </p:spPr>
      </p:sp>
      <p:sp>
        <p:nvSpPr>
          <p:cNvPr id="333" name="CustomShape 38"/>
          <p:cNvSpPr/>
          <p:nvPr/>
        </p:nvSpPr>
        <p:spPr>
          <a:xfrm rot="16200000">
            <a:off x="1244880" y="5123160"/>
            <a:ext cx="333000" cy="28440"/>
          </a:xfrm>
          <a:prstGeom prst="rect">
            <a:avLst/>
          </a:prstGeom>
          <a:solidFill>
            <a:srgbClr val="ffe600"/>
          </a:solidFill>
          <a:ln>
            <a:noFill/>
          </a:ln>
        </p:spPr>
      </p:sp>
      <p:sp>
        <p:nvSpPr>
          <p:cNvPr id="334" name="CustomShape 39"/>
          <p:cNvSpPr/>
          <p:nvPr/>
        </p:nvSpPr>
        <p:spPr>
          <a:xfrm rot="16200000">
            <a:off x="1356120" y="4835520"/>
            <a:ext cx="147240" cy="18720"/>
          </a:xfrm>
          <a:prstGeom prst="rect">
            <a:avLst/>
          </a:prstGeom>
          <a:solidFill>
            <a:srgbClr val="ffe600"/>
          </a:solidFill>
          <a:ln>
            <a:noFill/>
          </a:ln>
        </p:spPr>
      </p:sp>
      <p:sp>
        <p:nvSpPr>
          <p:cNvPr id="335" name="CustomShape 40"/>
          <p:cNvSpPr/>
          <p:nvPr/>
        </p:nvSpPr>
        <p:spPr>
          <a:xfrm rot="16200000">
            <a:off x="1465200" y="5336280"/>
            <a:ext cx="35640" cy="83880"/>
          </a:xfrm>
          <a:prstGeom prst="rect">
            <a:avLst/>
          </a:prstGeom>
          <a:solidFill>
            <a:srgbClr val="ffe600"/>
          </a:solidFill>
          <a:ln>
            <a:noFill/>
          </a:ln>
        </p:spPr>
      </p:sp>
      <p:sp>
        <p:nvSpPr>
          <p:cNvPr id="336" name="CustomShape 41"/>
          <p:cNvSpPr/>
          <p:nvPr/>
        </p:nvSpPr>
        <p:spPr>
          <a:xfrm rot="16200000">
            <a:off x="1671480" y="4909680"/>
            <a:ext cx="935640" cy="424440"/>
          </a:xfrm>
          <a:prstGeom prst="rect">
            <a:avLst/>
          </a:prstGeom>
          <a:noFill/>
          <a:ln>
            <a:noFill/>
          </a:ln>
        </p:spPr>
      </p:sp>
      <p:sp>
        <p:nvSpPr>
          <p:cNvPr id="337" name="CustomShape 42"/>
          <p:cNvSpPr/>
          <p:nvPr/>
        </p:nvSpPr>
        <p:spPr>
          <a:xfrm rot="16200000">
            <a:off x="1972440" y="5388840"/>
            <a:ext cx="46440" cy="52200"/>
          </a:xfrm>
          <a:prstGeom prst="rect">
            <a:avLst/>
          </a:prstGeom>
          <a:solidFill>
            <a:srgbClr val="bd991f"/>
          </a:solidFill>
          <a:ln>
            <a:noFill/>
          </a:ln>
        </p:spPr>
      </p:sp>
      <p:sp>
        <p:nvSpPr>
          <p:cNvPr id="338" name="CustomShape 43"/>
          <p:cNvSpPr/>
          <p:nvPr/>
        </p:nvSpPr>
        <p:spPr>
          <a:xfrm rot="16200000">
            <a:off x="1719720" y="4958640"/>
            <a:ext cx="842400" cy="333360"/>
          </a:xfrm>
          <a:prstGeom prst="rect">
            <a:avLst/>
          </a:prstGeom>
          <a:solidFill>
            <a:srgbClr val="bd991f"/>
          </a:solidFill>
          <a:ln>
            <a:noFill/>
          </a:ln>
        </p:spPr>
      </p:sp>
      <p:sp>
        <p:nvSpPr>
          <p:cNvPr id="339" name="CustomShape 44"/>
          <p:cNvSpPr/>
          <p:nvPr/>
        </p:nvSpPr>
        <p:spPr>
          <a:xfrm rot="16200000">
            <a:off x="1975320" y="5289480"/>
            <a:ext cx="255960" cy="281160"/>
          </a:xfrm>
          <a:prstGeom prst="rect">
            <a:avLst/>
          </a:prstGeom>
          <a:solidFill>
            <a:srgbClr val="000000"/>
          </a:solidFill>
          <a:ln>
            <a:noFill/>
          </a:ln>
        </p:spPr>
      </p:sp>
      <p:sp>
        <p:nvSpPr>
          <p:cNvPr id="340" name="CustomShape 45"/>
          <p:cNvSpPr/>
          <p:nvPr/>
        </p:nvSpPr>
        <p:spPr>
          <a:xfrm rot="16200000">
            <a:off x="2053800" y="5335200"/>
            <a:ext cx="107280" cy="201600"/>
          </a:xfrm>
          <a:prstGeom prst="rect">
            <a:avLst/>
          </a:prstGeom>
          <a:solidFill>
            <a:srgbClr val="000000"/>
          </a:solidFill>
          <a:ln>
            <a:noFill/>
          </a:ln>
        </p:spPr>
      </p:sp>
      <p:sp>
        <p:nvSpPr>
          <p:cNvPr id="341" name="CustomShape 46"/>
          <p:cNvSpPr/>
          <p:nvPr/>
        </p:nvSpPr>
        <p:spPr>
          <a:xfrm rot="16200000">
            <a:off x="2123640" y="5437440"/>
            <a:ext cx="43920" cy="70920"/>
          </a:xfrm>
          <a:prstGeom prst="rect">
            <a:avLst/>
          </a:prstGeom>
          <a:solidFill>
            <a:srgbClr val="000000"/>
          </a:solidFill>
          <a:ln>
            <a:noFill/>
          </a:ln>
        </p:spPr>
      </p:sp>
      <p:sp>
        <p:nvSpPr>
          <p:cNvPr id="342" name="CustomShape 47"/>
          <p:cNvSpPr/>
          <p:nvPr/>
        </p:nvSpPr>
        <p:spPr>
          <a:xfrm rot="16200000">
            <a:off x="2214000" y="4734000"/>
            <a:ext cx="27000" cy="134280"/>
          </a:xfrm>
          <a:prstGeom prst="rect">
            <a:avLst/>
          </a:prstGeom>
          <a:solidFill>
            <a:srgbClr val="ffe600"/>
          </a:solidFill>
          <a:ln>
            <a:noFill/>
          </a:ln>
        </p:spPr>
      </p:sp>
      <p:sp>
        <p:nvSpPr>
          <p:cNvPr id="343" name="CustomShape 48"/>
          <p:cNvSpPr/>
          <p:nvPr/>
        </p:nvSpPr>
        <p:spPr>
          <a:xfrm rot="16200000">
            <a:off x="1905120" y="5110560"/>
            <a:ext cx="411840" cy="99000"/>
          </a:xfrm>
          <a:prstGeom prst="rect">
            <a:avLst/>
          </a:prstGeom>
          <a:solidFill>
            <a:srgbClr val="000000"/>
          </a:solidFill>
          <a:ln>
            <a:noFill/>
          </a:ln>
        </p:spPr>
      </p:sp>
      <p:sp>
        <p:nvSpPr>
          <p:cNvPr id="344" name="CustomShape 49"/>
          <p:cNvSpPr/>
          <p:nvPr/>
        </p:nvSpPr>
        <p:spPr>
          <a:xfrm rot="16200000">
            <a:off x="2079720" y="4899960"/>
            <a:ext cx="55800" cy="108360"/>
          </a:xfrm>
          <a:prstGeom prst="rect">
            <a:avLst/>
          </a:prstGeom>
          <a:solidFill>
            <a:srgbClr val="000000"/>
          </a:solidFill>
          <a:ln>
            <a:noFill/>
          </a:ln>
        </p:spPr>
      </p:sp>
      <p:sp>
        <p:nvSpPr>
          <p:cNvPr id="345" name="CustomShape 50"/>
          <p:cNvSpPr/>
          <p:nvPr/>
        </p:nvSpPr>
        <p:spPr>
          <a:xfrm rot="16200000">
            <a:off x="2091600" y="4920840"/>
            <a:ext cx="8640" cy="72360"/>
          </a:xfrm>
          <a:prstGeom prst="rect">
            <a:avLst/>
          </a:prstGeom>
          <a:solidFill>
            <a:srgbClr val="000000"/>
          </a:solidFill>
          <a:ln>
            <a:noFill/>
          </a:ln>
        </p:spPr>
      </p:sp>
      <p:sp>
        <p:nvSpPr>
          <p:cNvPr id="346" name="CustomShape 51"/>
          <p:cNvSpPr/>
          <p:nvPr/>
        </p:nvSpPr>
        <p:spPr>
          <a:xfrm rot="16200000">
            <a:off x="2013840" y="4791960"/>
            <a:ext cx="204120" cy="75600"/>
          </a:xfrm>
          <a:prstGeom prst="rect">
            <a:avLst/>
          </a:prstGeom>
          <a:solidFill>
            <a:srgbClr val="000000"/>
          </a:solidFill>
          <a:ln>
            <a:noFill/>
          </a:ln>
        </p:spPr>
      </p:sp>
      <p:sp>
        <p:nvSpPr>
          <p:cNvPr id="347" name="CustomShape 52"/>
          <p:cNvSpPr/>
          <p:nvPr/>
        </p:nvSpPr>
        <p:spPr>
          <a:xfrm rot="16200000">
            <a:off x="2113920" y="4737600"/>
            <a:ext cx="9720" cy="51840"/>
          </a:xfrm>
          <a:prstGeom prst="rect">
            <a:avLst/>
          </a:prstGeom>
          <a:solidFill>
            <a:srgbClr val="000000"/>
          </a:solidFill>
          <a:ln>
            <a:noFill/>
          </a:ln>
        </p:spPr>
      </p:sp>
      <p:sp>
        <p:nvSpPr>
          <p:cNvPr id="348" name="CustomShape 53"/>
          <p:cNvSpPr/>
          <p:nvPr/>
        </p:nvSpPr>
        <p:spPr>
          <a:xfrm rot="16200000">
            <a:off x="2101680" y="4691520"/>
            <a:ext cx="37440" cy="50760"/>
          </a:xfrm>
          <a:prstGeom prst="rect">
            <a:avLst/>
          </a:prstGeom>
          <a:solidFill>
            <a:srgbClr val="000000"/>
          </a:solidFill>
          <a:ln>
            <a:noFill/>
          </a:ln>
        </p:spPr>
      </p:sp>
      <p:sp>
        <p:nvSpPr>
          <p:cNvPr id="349" name="CustomShape 54"/>
          <p:cNvSpPr/>
          <p:nvPr/>
        </p:nvSpPr>
        <p:spPr>
          <a:xfrm rot="16200000">
            <a:off x="2199240" y="4702680"/>
            <a:ext cx="57240" cy="173520"/>
          </a:xfrm>
          <a:prstGeom prst="rect">
            <a:avLst/>
          </a:prstGeom>
          <a:solidFill>
            <a:srgbClr val="000000"/>
          </a:solidFill>
          <a:ln>
            <a:noFill/>
          </a:ln>
        </p:spPr>
      </p:sp>
      <p:sp>
        <p:nvSpPr>
          <p:cNvPr id="350" name="CustomShape 55"/>
          <p:cNvSpPr/>
          <p:nvPr/>
        </p:nvSpPr>
        <p:spPr>
          <a:xfrm rot="16200000">
            <a:off x="2171520" y="4771080"/>
            <a:ext cx="103680" cy="177480"/>
          </a:xfrm>
          <a:prstGeom prst="rect">
            <a:avLst/>
          </a:prstGeom>
          <a:solidFill>
            <a:srgbClr val="000000"/>
          </a:solidFill>
          <a:ln>
            <a:noFill/>
          </a:ln>
        </p:spPr>
      </p:sp>
      <p:sp>
        <p:nvSpPr>
          <p:cNvPr id="351" name="CustomShape 56"/>
          <p:cNvSpPr/>
          <p:nvPr/>
        </p:nvSpPr>
        <p:spPr>
          <a:xfrm rot="16200000">
            <a:off x="1976760" y="5379480"/>
            <a:ext cx="139320" cy="119520"/>
          </a:xfrm>
          <a:prstGeom prst="rect">
            <a:avLst/>
          </a:prstGeom>
          <a:solidFill>
            <a:srgbClr val="ffe600"/>
          </a:solidFill>
          <a:ln>
            <a:noFill/>
          </a:ln>
        </p:spPr>
      </p:sp>
      <p:sp>
        <p:nvSpPr>
          <p:cNvPr id="352" name="CustomShape 57"/>
          <p:cNvSpPr/>
          <p:nvPr/>
        </p:nvSpPr>
        <p:spPr>
          <a:xfrm rot="16200000">
            <a:off x="1926000" y="5123160"/>
            <a:ext cx="333000" cy="28440"/>
          </a:xfrm>
          <a:prstGeom prst="rect">
            <a:avLst/>
          </a:prstGeom>
          <a:solidFill>
            <a:srgbClr val="ffe600"/>
          </a:solidFill>
          <a:ln>
            <a:noFill/>
          </a:ln>
        </p:spPr>
      </p:sp>
      <p:sp>
        <p:nvSpPr>
          <p:cNvPr id="353" name="CustomShape 58"/>
          <p:cNvSpPr/>
          <p:nvPr/>
        </p:nvSpPr>
        <p:spPr>
          <a:xfrm rot="16200000">
            <a:off x="2037240" y="4835520"/>
            <a:ext cx="147240" cy="18720"/>
          </a:xfrm>
          <a:prstGeom prst="rect">
            <a:avLst/>
          </a:prstGeom>
          <a:solidFill>
            <a:srgbClr val="ffe600"/>
          </a:solidFill>
          <a:ln>
            <a:noFill/>
          </a:ln>
        </p:spPr>
      </p:sp>
      <p:sp>
        <p:nvSpPr>
          <p:cNvPr id="354" name="CustomShape 59"/>
          <p:cNvSpPr/>
          <p:nvPr/>
        </p:nvSpPr>
        <p:spPr>
          <a:xfrm rot="16200000">
            <a:off x="2146320" y="5336280"/>
            <a:ext cx="35640" cy="83880"/>
          </a:xfrm>
          <a:prstGeom prst="rect">
            <a:avLst/>
          </a:prstGeom>
          <a:solidFill>
            <a:srgbClr val="ffe600"/>
          </a:solidFill>
          <a:ln>
            <a:noFill/>
          </a:ln>
        </p:spPr>
      </p:sp>
      <p:sp>
        <p:nvSpPr>
          <p:cNvPr id="355" name="CustomShape 60"/>
          <p:cNvSpPr/>
          <p:nvPr/>
        </p:nvSpPr>
        <p:spPr>
          <a:xfrm rot="16200000">
            <a:off x="2359080" y="4909680"/>
            <a:ext cx="935640" cy="424440"/>
          </a:xfrm>
          <a:prstGeom prst="rect">
            <a:avLst/>
          </a:prstGeom>
          <a:noFill/>
          <a:ln>
            <a:noFill/>
          </a:ln>
        </p:spPr>
      </p:sp>
      <p:sp>
        <p:nvSpPr>
          <p:cNvPr id="356" name="CustomShape 61"/>
          <p:cNvSpPr/>
          <p:nvPr/>
        </p:nvSpPr>
        <p:spPr>
          <a:xfrm rot="16200000">
            <a:off x="2659680" y="5388840"/>
            <a:ext cx="46440" cy="52200"/>
          </a:xfrm>
          <a:prstGeom prst="rect">
            <a:avLst/>
          </a:prstGeom>
          <a:solidFill>
            <a:srgbClr val="bd991f"/>
          </a:solidFill>
          <a:ln>
            <a:noFill/>
          </a:ln>
        </p:spPr>
      </p:sp>
      <p:sp>
        <p:nvSpPr>
          <p:cNvPr id="357" name="CustomShape 62"/>
          <p:cNvSpPr/>
          <p:nvPr/>
        </p:nvSpPr>
        <p:spPr>
          <a:xfrm rot="16200000">
            <a:off x="2406960" y="4958640"/>
            <a:ext cx="842400" cy="333360"/>
          </a:xfrm>
          <a:prstGeom prst="rect">
            <a:avLst/>
          </a:prstGeom>
          <a:solidFill>
            <a:srgbClr val="bd991f"/>
          </a:solidFill>
          <a:ln>
            <a:noFill/>
          </a:ln>
        </p:spPr>
      </p:sp>
      <p:sp>
        <p:nvSpPr>
          <p:cNvPr id="358" name="CustomShape 63"/>
          <p:cNvSpPr/>
          <p:nvPr/>
        </p:nvSpPr>
        <p:spPr>
          <a:xfrm rot="16200000">
            <a:off x="2662560" y="5289480"/>
            <a:ext cx="255960" cy="281160"/>
          </a:xfrm>
          <a:prstGeom prst="rect">
            <a:avLst/>
          </a:prstGeom>
          <a:solidFill>
            <a:srgbClr val="000000"/>
          </a:solidFill>
          <a:ln>
            <a:noFill/>
          </a:ln>
        </p:spPr>
      </p:sp>
      <p:sp>
        <p:nvSpPr>
          <p:cNvPr id="359" name="CustomShape 64"/>
          <p:cNvSpPr/>
          <p:nvPr/>
        </p:nvSpPr>
        <p:spPr>
          <a:xfrm rot="16200000">
            <a:off x="2741040" y="5335200"/>
            <a:ext cx="107280" cy="201600"/>
          </a:xfrm>
          <a:prstGeom prst="rect">
            <a:avLst/>
          </a:prstGeom>
          <a:solidFill>
            <a:srgbClr val="000000"/>
          </a:solidFill>
          <a:ln>
            <a:noFill/>
          </a:ln>
        </p:spPr>
      </p:sp>
      <p:sp>
        <p:nvSpPr>
          <p:cNvPr id="360" name="CustomShape 65"/>
          <p:cNvSpPr/>
          <p:nvPr/>
        </p:nvSpPr>
        <p:spPr>
          <a:xfrm rot="16200000">
            <a:off x="2811240" y="5437440"/>
            <a:ext cx="43920" cy="70920"/>
          </a:xfrm>
          <a:prstGeom prst="rect">
            <a:avLst/>
          </a:prstGeom>
          <a:solidFill>
            <a:srgbClr val="000000"/>
          </a:solidFill>
          <a:ln>
            <a:noFill/>
          </a:ln>
        </p:spPr>
      </p:sp>
      <p:sp>
        <p:nvSpPr>
          <p:cNvPr id="361" name="CustomShape 66"/>
          <p:cNvSpPr/>
          <p:nvPr/>
        </p:nvSpPr>
        <p:spPr>
          <a:xfrm rot="16200000">
            <a:off x="2901240" y="4734000"/>
            <a:ext cx="27000" cy="134280"/>
          </a:xfrm>
          <a:prstGeom prst="rect">
            <a:avLst/>
          </a:prstGeom>
          <a:solidFill>
            <a:srgbClr val="ffe600"/>
          </a:solidFill>
          <a:ln>
            <a:noFill/>
          </a:ln>
        </p:spPr>
      </p:sp>
      <p:sp>
        <p:nvSpPr>
          <p:cNvPr id="362" name="CustomShape 67"/>
          <p:cNvSpPr/>
          <p:nvPr/>
        </p:nvSpPr>
        <p:spPr>
          <a:xfrm rot="16200000">
            <a:off x="2592720" y="5110560"/>
            <a:ext cx="411840" cy="99000"/>
          </a:xfrm>
          <a:prstGeom prst="rect">
            <a:avLst/>
          </a:prstGeom>
          <a:solidFill>
            <a:srgbClr val="000000"/>
          </a:solidFill>
          <a:ln>
            <a:noFill/>
          </a:ln>
        </p:spPr>
      </p:sp>
      <p:sp>
        <p:nvSpPr>
          <p:cNvPr id="363" name="CustomShape 68"/>
          <p:cNvSpPr/>
          <p:nvPr/>
        </p:nvSpPr>
        <p:spPr>
          <a:xfrm rot="16200000">
            <a:off x="2766960" y="4899960"/>
            <a:ext cx="55800" cy="108360"/>
          </a:xfrm>
          <a:prstGeom prst="rect">
            <a:avLst/>
          </a:prstGeom>
          <a:solidFill>
            <a:srgbClr val="000000"/>
          </a:solidFill>
          <a:ln>
            <a:noFill/>
          </a:ln>
        </p:spPr>
      </p:sp>
      <p:sp>
        <p:nvSpPr>
          <p:cNvPr id="364" name="CustomShape 69"/>
          <p:cNvSpPr/>
          <p:nvPr/>
        </p:nvSpPr>
        <p:spPr>
          <a:xfrm rot="16200000">
            <a:off x="2778840" y="4920840"/>
            <a:ext cx="8640" cy="72360"/>
          </a:xfrm>
          <a:prstGeom prst="rect">
            <a:avLst/>
          </a:prstGeom>
          <a:solidFill>
            <a:srgbClr val="000000"/>
          </a:solidFill>
          <a:ln>
            <a:noFill/>
          </a:ln>
        </p:spPr>
      </p:sp>
      <p:sp>
        <p:nvSpPr>
          <p:cNvPr id="365" name="CustomShape 70"/>
          <p:cNvSpPr/>
          <p:nvPr/>
        </p:nvSpPr>
        <p:spPr>
          <a:xfrm rot="16200000">
            <a:off x="2701440" y="4791960"/>
            <a:ext cx="204120" cy="75600"/>
          </a:xfrm>
          <a:prstGeom prst="rect">
            <a:avLst/>
          </a:prstGeom>
          <a:solidFill>
            <a:srgbClr val="000000"/>
          </a:solidFill>
          <a:ln>
            <a:noFill/>
          </a:ln>
        </p:spPr>
      </p:sp>
      <p:sp>
        <p:nvSpPr>
          <p:cNvPr id="366" name="CustomShape 71"/>
          <p:cNvSpPr/>
          <p:nvPr/>
        </p:nvSpPr>
        <p:spPr>
          <a:xfrm rot="16200000">
            <a:off x="2801520" y="4737600"/>
            <a:ext cx="9720" cy="51840"/>
          </a:xfrm>
          <a:prstGeom prst="rect">
            <a:avLst/>
          </a:prstGeom>
          <a:solidFill>
            <a:srgbClr val="000000"/>
          </a:solidFill>
          <a:ln>
            <a:noFill/>
          </a:ln>
        </p:spPr>
      </p:sp>
      <p:sp>
        <p:nvSpPr>
          <p:cNvPr id="367" name="CustomShape 72"/>
          <p:cNvSpPr/>
          <p:nvPr/>
        </p:nvSpPr>
        <p:spPr>
          <a:xfrm rot="16200000">
            <a:off x="2788920" y="4691520"/>
            <a:ext cx="37440" cy="50760"/>
          </a:xfrm>
          <a:prstGeom prst="rect">
            <a:avLst/>
          </a:prstGeom>
          <a:solidFill>
            <a:srgbClr val="000000"/>
          </a:solidFill>
          <a:ln>
            <a:noFill/>
          </a:ln>
        </p:spPr>
      </p:sp>
      <p:sp>
        <p:nvSpPr>
          <p:cNvPr id="368" name="CustomShape 73"/>
          <p:cNvSpPr/>
          <p:nvPr/>
        </p:nvSpPr>
        <p:spPr>
          <a:xfrm rot="16200000">
            <a:off x="2886480" y="4702680"/>
            <a:ext cx="57240" cy="173520"/>
          </a:xfrm>
          <a:prstGeom prst="rect">
            <a:avLst/>
          </a:prstGeom>
          <a:solidFill>
            <a:srgbClr val="000000"/>
          </a:solidFill>
          <a:ln>
            <a:noFill/>
          </a:ln>
        </p:spPr>
      </p:sp>
      <p:sp>
        <p:nvSpPr>
          <p:cNvPr id="369" name="CustomShape 74"/>
          <p:cNvSpPr/>
          <p:nvPr/>
        </p:nvSpPr>
        <p:spPr>
          <a:xfrm rot="16200000">
            <a:off x="2859120" y="4771080"/>
            <a:ext cx="103680" cy="177480"/>
          </a:xfrm>
          <a:prstGeom prst="rect">
            <a:avLst/>
          </a:prstGeom>
          <a:solidFill>
            <a:srgbClr val="000000"/>
          </a:solidFill>
          <a:ln>
            <a:noFill/>
          </a:ln>
        </p:spPr>
      </p:sp>
      <p:sp>
        <p:nvSpPr>
          <p:cNvPr id="370" name="CustomShape 75"/>
          <p:cNvSpPr/>
          <p:nvPr/>
        </p:nvSpPr>
        <p:spPr>
          <a:xfrm rot="16200000">
            <a:off x="2664000" y="5379480"/>
            <a:ext cx="139320" cy="119520"/>
          </a:xfrm>
          <a:prstGeom prst="rect">
            <a:avLst/>
          </a:prstGeom>
          <a:solidFill>
            <a:srgbClr val="ffe600"/>
          </a:solidFill>
          <a:ln>
            <a:noFill/>
          </a:ln>
        </p:spPr>
      </p:sp>
      <p:sp>
        <p:nvSpPr>
          <p:cNvPr id="371" name="CustomShape 76"/>
          <p:cNvSpPr/>
          <p:nvPr/>
        </p:nvSpPr>
        <p:spPr>
          <a:xfrm rot="16200000">
            <a:off x="2613600" y="5123160"/>
            <a:ext cx="333000" cy="28440"/>
          </a:xfrm>
          <a:prstGeom prst="rect">
            <a:avLst/>
          </a:prstGeom>
          <a:solidFill>
            <a:srgbClr val="ffe600"/>
          </a:solidFill>
          <a:ln>
            <a:noFill/>
          </a:ln>
        </p:spPr>
      </p:sp>
      <p:sp>
        <p:nvSpPr>
          <p:cNvPr id="372" name="CustomShape 77"/>
          <p:cNvSpPr/>
          <p:nvPr/>
        </p:nvSpPr>
        <p:spPr>
          <a:xfrm rot="16200000">
            <a:off x="2724480" y="4835520"/>
            <a:ext cx="147240" cy="18720"/>
          </a:xfrm>
          <a:prstGeom prst="rect">
            <a:avLst/>
          </a:prstGeom>
          <a:solidFill>
            <a:srgbClr val="ffe600"/>
          </a:solidFill>
          <a:ln>
            <a:noFill/>
          </a:ln>
        </p:spPr>
      </p:sp>
      <p:sp>
        <p:nvSpPr>
          <p:cNvPr id="373" name="CustomShape 78"/>
          <p:cNvSpPr/>
          <p:nvPr/>
        </p:nvSpPr>
        <p:spPr>
          <a:xfrm rot="16200000">
            <a:off x="2833560" y="5336280"/>
            <a:ext cx="35640" cy="83880"/>
          </a:xfrm>
          <a:prstGeom prst="rect">
            <a:avLst/>
          </a:prstGeom>
          <a:solidFill>
            <a:srgbClr val="ffe600"/>
          </a:solidFill>
          <a:ln>
            <a:noFill/>
          </a:ln>
        </p:spPr>
      </p:sp>
      <p:sp>
        <p:nvSpPr>
          <p:cNvPr id="374" name="CustomShape 79"/>
          <p:cNvSpPr/>
          <p:nvPr/>
        </p:nvSpPr>
        <p:spPr>
          <a:xfrm rot="16200000">
            <a:off x="3040200" y="4909680"/>
            <a:ext cx="935640" cy="424440"/>
          </a:xfrm>
          <a:prstGeom prst="rect">
            <a:avLst/>
          </a:prstGeom>
          <a:noFill/>
          <a:ln>
            <a:noFill/>
          </a:ln>
        </p:spPr>
      </p:sp>
      <p:sp>
        <p:nvSpPr>
          <p:cNvPr id="375" name="CustomShape 80"/>
          <p:cNvSpPr/>
          <p:nvPr/>
        </p:nvSpPr>
        <p:spPr>
          <a:xfrm rot="16200000">
            <a:off x="3340800" y="5388840"/>
            <a:ext cx="46440" cy="52200"/>
          </a:xfrm>
          <a:prstGeom prst="rect">
            <a:avLst/>
          </a:prstGeom>
          <a:solidFill>
            <a:srgbClr val="bd991f"/>
          </a:solidFill>
          <a:ln>
            <a:noFill/>
          </a:ln>
        </p:spPr>
      </p:sp>
      <p:sp>
        <p:nvSpPr>
          <p:cNvPr id="376" name="CustomShape 81"/>
          <p:cNvSpPr/>
          <p:nvPr/>
        </p:nvSpPr>
        <p:spPr>
          <a:xfrm rot="16200000">
            <a:off x="3088080" y="4958640"/>
            <a:ext cx="842400" cy="333360"/>
          </a:xfrm>
          <a:prstGeom prst="rect">
            <a:avLst/>
          </a:prstGeom>
          <a:solidFill>
            <a:srgbClr val="bd991f"/>
          </a:solidFill>
          <a:ln>
            <a:noFill/>
          </a:ln>
        </p:spPr>
      </p:sp>
      <p:sp>
        <p:nvSpPr>
          <p:cNvPr id="377" name="CustomShape 82"/>
          <p:cNvSpPr/>
          <p:nvPr/>
        </p:nvSpPr>
        <p:spPr>
          <a:xfrm rot="16200000">
            <a:off x="3343680" y="5289480"/>
            <a:ext cx="255960" cy="281160"/>
          </a:xfrm>
          <a:prstGeom prst="rect">
            <a:avLst/>
          </a:prstGeom>
          <a:solidFill>
            <a:srgbClr val="000000"/>
          </a:solidFill>
          <a:ln>
            <a:noFill/>
          </a:ln>
        </p:spPr>
      </p:sp>
      <p:sp>
        <p:nvSpPr>
          <p:cNvPr id="378" name="CustomShape 83"/>
          <p:cNvSpPr/>
          <p:nvPr/>
        </p:nvSpPr>
        <p:spPr>
          <a:xfrm rot="16200000">
            <a:off x="3422160" y="5335200"/>
            <a:ext cx="107280" cy="201600"/>
          </a:xfrm>
          <a:prstGeom prst="rect">
            <a:avLst/>
          </a:prstGeom>
          <a:solidFill>
            <a:srgbClr val="000000"/>
          </a:solidFill>
          <a:ln>
            <a:noFill/>
          </a:ln>
        </p:spPr>
      </p:sp>
      <p:sp>
        <p:nvSpPr>
          <p:cNvPr id="379" name="CustomShape 84"/>
          <p:cNvSpPr/>
          <p:nvPr/>
        </p:nvSpPr>
        <p:spPr>
          <a:xfrm rot="16200000">
            <a:off x="3492000" y="5437440"/>
            <a:ext cx="43920" cy="70920"/>
          </a:xfrm>
          <a:prstGeom prst="rect">
            <a:avLst/>
          </a:prstGeom>
          <a:solidFill>
            <a:srgbClr val="000000"/>
          </a:solidFill>
          <a:ln>
            <a:noFill/>
          </a:ln>
        </p:spPr>
      </p:sp>
      <p:sp>
        <p:nvSpPr>
          <p:cNvPr id="380" name="CustomShape 85"/>
          <p:cNvSpPr/>
          <p:nvPr/>
        </p:nvSpPr>
        <p:spPr>
          <a:xfrm rot="16200000">
            <a:off x="3582360" y="4734000"/>
            <a:ext cx="27000" cy="134280"/>
          </a:xfrm>
          <a:prstGeom prst="rect">
            <a:avLst/>
          </a:prstGeom>
          <a:solidFill>
            <a:srgbClr val="ffe600"/>
          </a:solidFill>
          <a:ln>
            <a:noFill/>
          </a:ln>
        </p:spPr>
      </p:sp>
      <p:sp>
        <p:nvSpPr>
          <p:cNvPr id="381" name="CustomShape 86"/>
          <p:cNvSpPr/>
          <p:nvPr/>
        </p:nvSpPr>
        <p:spPr>
          <a:xfrm rot="16200000">
            <a:off x="3273840" y="5110560"/>
            <a:ext cx="411840" cy="99000"/>
          </a:xfrm>
          <a:prstGeom prst="rect">
            <a:avLst/>
          </a:prstGeom>
          <a:solidFill>
            <a:srgbClr val="000000"/>
          </a:solidFill>
          <a:ln>
            <a:noFill/>
          </a:ln>
        </p:spPr>
      </p:sp>
      <p:sp>
        <p:nvSpPr>
          <p:cNvPr id="382" name="CustomShape 87"/>
          <p:cNvSpPr/>
          <p:nvPr/>
        </p:nvSpPr>
        <p:spPr>
          <a:xfrm rot="16200000">
            <a:off x="3448080" y="4899960"/>
            <a:ext cx="55800" cy="108360"/>
          </a:xfrm>
          <a:prstGeom prst="rect">
            <a:avLst/>
          </a:prstGeom>
          <a:solidFill>
            <a:srgbClr val="000000"/>
          </a:solidFill>
          <a:ln>
            <a:noFill/>
          </a:ln>
        </p:spPr>
      </p:sp>
      <p:sp>
        <p:nvSpPr>
          <p:cNvPr id="383" name="CustomShape 88"/>
          <p:cNvSpPr/>
          <p:nvPr/>
        </p:nvSpPr>
        <p:spPr>
          <a:xfrm rot="16200000">
            <a:off x="3459960" y="4920840"/>
            <a:ext cx="8640" cy="72360"/>
          </a:xfrm>
          <a:prstGeom prst="rect">
            <a:avLst/>
          </a:prstGeom>
          <a:solidFill>
            <a:srgbClr val="000000"/>
          </a:solidFill>
          <a:ln>
            <a:noFill/>
          </a:ln>
        </p:spPr>
      </p:sp>
      <p:sp>
        <p:nvSpPr>
          <p:cNvPr id="384" name="CustomShape 89"/>
          <p:cNvSpPr/>
          <p:nvPr/>
        </p:nvSpPr>
        <p:spPr>
          <a:xfrm rot="16200000">
            <a:off x="3382200" y="4791960"/>
            <a:ext cx="204120" cy="75600"/>
          </a:xfrm>
          <a:prstGeom prst="rect">
            <a:avLst/>
          </a:prstGeom>
          <a:solidFill>
            <a:srgbClr val="000000"/>
          </a:solidFill>
          <a:ln>
            <a:noFill/>
          </a:ln>
        </p:spPr>
      </p:sp>
      <p:sp>
        <p:nvSpPr>
          <p:cNvPr id="385" name="CustomShape 90"/>
          <p:cNvSpPr/>
          <p:nvPr/>
        </p:nvSpPr>
        <p:spPr>
          <a:xfrm rot="16200000">
            <a:off x="3482280" y="4737600"/>
            <a:ext cx="9720" cy="51840"/>
          </a:xfrm>
          <a:prstGeom prst="rect">
            <a:avLst/>
          </a:prstGeom>
          <a:solidFill>
            <a:srgbClr val="000000"/>
          </a:solidFill>
          <a:ln>
            <a:noFill/>
          </a:ln>
        </p:spPr>
      </p:sp>
      <p:sp>
        <p:nvSpPr>
          <p:cNvPr id="386" name="CustomShape 91"/>
          <p:cNvSpPr/>
          <p:nvPr/>
        </p:nvSpPr>
        <p:spPr>
          <a:xfrm rot="16200000">
            <a:off x="3470040" y="4691520"/>
            <a:ext cx="37440" cy="50760"/>
          </a:xfrm>
          <a:prstGeom prst="rect">
            <a:avLst/>
          </a:prstGeom>
          <a:solidFill>
            <a:srgbClr val="000000"/>
          </a:solidFill>
          <a:ln>
            <a:noFill/>
          </a:ln>
        </p:spPr>
      </p:sp>
      <p:sp>
        <p:nvSpPr>
          <p:cNvPr id="387" name="CustomShape 92"/>
          <p:cNvSpPr/>
          <p:nvPr/>
        </p:nvSpPr>
        <p:spPr>
          <a:xfrm rot="16200000">
            <a:off x="3567600" y="4702680"/>
            <a:ext cx="57240" cy="173520"/>
          </a:xfrm>
          <a:prstGeom prst="rect">
            <a:avLst/>
          </a:prstGeom>
          <a:solidFill>
            <a:srgbClr val="000000"/>
          </a:solidFill>
          <a:ln>
            <a:noFill/>
          </a:ln>
        </p:spPr>
      </p:sp>
      <p:sp>
        <p:nvSpPr>
          <p:cNvPr id="388" name="CustomShape 93"/>
          <p:cNvSpPr/>
          <p:nvPr/>
        </p:nvSpPr>
        <p:spPr>
          <a:xfrm rot="16200000">
            <a:off x="3539880" y="4771080"/>
            <a:ext cx="103680" cy="177480"/>
          </a:xfrm>
          <a:prstGeom prst="rect">
            <a:avLst/>
          </a:prstGeom>
          <a:solidFill>
            <a:srgbClr val="000000"/>
          </a:solidFill>
          <a:ln>
            <a:noFill/>
          </a:ln>
        </p:spPr>
      </p:sp>
      <p:sp>
        <p:nvSpPr>
          <p:cNvPr id="389" name="CustomShape 94"/>
          <p:cNvSpPr/>
          <p:nvPr/>
        </p:nvSpPr>
        <p:spPr>
          <a:xfrm rot="16200000">
            <a:off x="3345120" y="5379480"/>
            <a:ext cx="139320" cy="119520"/>
          </a:xfrm>
          <a:prstGeom prst="rect">
            <a:avLst/>
          </a:prstGeom>
          <a:solidFill>
            <a:srgbClr val="ffe600"/>
          </a:solidFill>
          <a:ln>
            <a:noFill/>
          </a:ln>
        </p:spPr>
      </p:sp>
      <p:sp>
        <p:nvSpPr>
          <p:cNvPr id="390" name="CustomShape 95"/>
          <p:cNvSpPr/>
          <p:nvPr/>
        </p:nvSpPr>
        <p:spPr>
          <a:xfrm rot="16200000">
            <a:off x="3294360" y="5123160"/>
            <a:ext cx="333000" cy="28440"/>
          </a:xfrm>
          <a:prstGeom prst="rect">
            <a:avLst/>
          </a:prstGeom>
          <a:solidFill>
            <a:srgbClr val="ffe600"/>
          </a:solidFill>
          <a:ln>
            <a:noFill/>
          </a:ln>
        </p:spPr>
      </p:sp>
      <p:sp>
        <p:nvSpPr>
          <p:cNvPr id="391" name="CustomShape 96"/>
          <p:cNvSpPr/>
          <p:nvPr/>
        </p:nvSpPr>
        <p:spPr>
          <a:xfrm rot="16200000">
            <a:off x="3405600" y="4835520"/>
            <a:ext cx="147240" cy="18720"/>
          </a:xfrm>
          <a:prstGeom prst="rect">
            <a:avLst/>
          </a:prstGeom>
          <a:solidFill>
            <a:srgbClr val="ffe600"/>
          </a:solidFill>
          <a:ln>
            <a:noFill/>
          </a:ln>
        </p:spPr>
      </p:sp>
      <p:sp>
        <p:nvSpPr>
          <p:cNvPr id="392" name="CustomShape 97"/>
          <p:cNvSpPr/>
          <p:nvPr/>
        </p:nvSpPr>
        <p:spPr>
          <a:xfrm rot="16200000">
            <a:off x="3514680" y="5336280"/>
            <a:ext cx="35640" cy="83880"/>
          </a:xfrm>
          <a:prstGeom prst="rect">
            <a:avLst/>
          </a:prstGeom>
          <a:solidFill>
            <a:srgbClr val="ffe600"/>
          </a:solidFill>
          <a:ln>
            <a:noFill/>
          </a:ln>
        </p:spPr>
      </p:sp>
      <p:sp>
        <p:nvSpPr>
          <p:cNvPr id="393" name="CustomShape 98"/>
          <p:cNvSpPr/>
          <p:nvPr/>
        </p:nvSpPr>
        <p:spPr>
          <a:xfrm flipH="1" flipV="1">
            <a:off x="1257120" y="2492640"/>
            <a:ext cx="1535760" cy="2207160"/>
          </a:xfrm>
          <a:prstGeom prst="straightConnector1">
            <a:avLst/>
          </a:prstGeom>
          <a:noFill/>
          <a:ln w="9360">
            <a:solidFill>
              <a:srgbClr val="000000"/>
            </a:solidFill>
            <a:miter/>
          </a:ln>
        </p:spPr>
      </p:sp>
      <p:sp>
        <p:nvSpPr>
          <p:cNvPr id="394" name="CustomShape 99"/>
          <p:cNvSpPr/>
          <p:nvPr/>
        </p:nvSpPr>
        <p:spPr>
          <a:xfrm flipH="1" flipV="1">
            <a:off x="2480400" y="2491920"/>
            <a:ext cx="309960" cy="2210400"/>
          </a:xfrm>
          <a:prstGeom prst="straightConnector1">
            <a:avLst/>
          </a:prstGeom>
          <a:noFill/>
          <a:ln w="9360">
            <a:solidFill>
              <a:srgbClr val="000000"/>
            </a:solidFill>
            <a:miter/>
          </a:ln>
        </p:spPr>
      </p:sp>
      <p:sp>
        <p:nvSpPr>
          <p:cNvPr id="395" name="CustomShape 100"/>
          <p:cNvSpPr/>
          <p:nvPr/>
        </p:nvSpPr>
        <p:spPr>
          <a:xfrm flipV="1">
            <a:off x="2806560" y="2490840"/>
            <a:ext cx="900720" cy="2203920"/>
          </a:xfrm>
          <a:prstGeom prst="straightConnector1">
            <a:avLst/>
          </a:prstGeom>
          <a:noFill/>
          <a:ln w="9360">
            <a:solidFill>
              <a:srgbClr val="000000"/>
            </a:solidFill>
            <a:miter/>
          </a:ln>
        </p:spPr>
      </p:sp>
      <p:sp>
        <p:nvSpPr>
          <p:cNvPr id="396" name="CustomShape 101"/>
          <p:cNvSpPr/>
          <p:nvPr/>
        </p:nvSpPr>
        <p:spPr>
          <a:xfrm flipH="1" flipV="1">
            <a:off x="1257120" y="2492640"/>
            <a:ext cx="2219760" cy="2205720"/>
          </a:xfrm>
          <a:prstGeom prst="straightConnector1">
            <a:avLst/>
          </a:prstGeom>
          <a:noFill/>
          <a:ln w="9360">
            <a:solidFill>
              <a:srgbClr val="000000"/>
            </a:solidFill>
            <a:miter/>
          </a:ln>
        </p:spPr>
      </p:sp>
      <p:sp>
        <p:nvSpPr>
          <p:cNvPr id="397" name="CustomShape 102"/>
          <p:cNvSpPr/>
          <p:nvPr/>
        </p:nvSpPr>
        <p:spPr>
          <a:xfrm flipH="1" flipV="1">
            <a:off x="2479680" y="2492640"/>
            <a:ext cx="994320" cy="2207160"/>
          </a:xfrm>
          <a:prstGeom prst="straightConnector1">
            <a:avLst/>
          </a:prstGeom>
          <a:noFill/>
          <a:ln w="9360">
            <a:solidFill>
              <a:srgbClr val="000000"/>
            </a:solidFill>
            <a:miter/>
          </a:ln>
        </p:spPr>
      </p:sp>
      <p:sp>
        <p:nvSpPr>
          <p:cNvPr id="398" name="CustomShape 103"/>
          <p:cNvSpPr/>
          <p:nvPr/>
        </p:nvSpPr>
        <p:spPr>
          <a:xfrm flipV="1">
            <a:off x="3489480" y="2491920"/>
            <a:ext cx="218160" cy="2203920"/>
          </a:xfrm>
          <a:prstGeom prst="straightConnector1">
            <a:avLst/>
          </a:prstGeom>
          <a:noFill/>
          <a:ln w="9360">
            <a:solidFill>
              <a:srgbClr val="000000"/>
            </a:solidFill>
            <a:miter/>
          </a:ln>
        </p:spPr>
      </p:sp>
      <p:sp>
        <p:nvSpPr>
          <p:cNvPr id="399" name="CustomShape 104"/>
          <p:cNvSpPr/>
          <p:nvPr/>
        </p:nvSpPr>
        <p:spPr>
          <a:xfrm rot="16200000">
            <a:off x="5167440" y="4909680"/>
            <a:ext cx="935640" cy="424440"/>
          </a:xfrm>
          <a:prstGeom prst="rect">
            <a:avLst/>
          </a:prstGeom>
          <a:noFill/>
          <a:ln>
            <a:noFill/>
          </a:ln>
        </p:spPr>
      </p:sp>
      <p:sp>
        <p:nvSpPr>
          <p:cNvPr id="400" name="CustomShape 105"/>
          <p:cNvSpPr/>
          <p:nvPr/>
        </p:nvSpPr>
        <p:spPr>
          <a:xfrm rot="16200000">
            <a:off x="5468040" y="5388840"/>
            <a:ext cx="46440" cy="52200"/>
          </a:xfrm>
          <a:prstGeom prst="rect">
            <a:avLst/>
          </a:prstGeom>
          <a:solidFill>
            <a:srgbClr val="bd991f"/>
          </a:solidFill>
          <a:ln>
            <a:noFill/>
          </a:ln>
        </p:spPr>
      </p:sp>
      <p:sp>
        <p:nvSpPr>
          <p:cNvPr id="401" name="CustomShape 106"/>
          <p:cNvSpPr/>
          <p:nvPr/>
        </p:nvSpPr>
        <p:spPr>
          <a:xfrm rot="16200000">
            <a:off x="5215320" y="4958640"/>
            <a:ext cx="842400" cy="333360"/>
          </a:xfrm>
          <a:prstGeom prst="rect">
            <a:avLst/>
          </a:prstGeom>
          <a:solidFill>
            <a:srgbClr val="bd991f"/>
          </a:solidFill>
          <a:ln>
            <a:noFill/>
          </a:ln>
        </p:spPr>
      </p:sp>
      <p:sp>
        <p:nvSpPr>
          <p:cNvPr id="402" name="CustomShape 107"/>
          <p:cNvSpPr/>
          <p:nvPr/>
        </p:nvSpPr>
        <p:spPr>
          <a:xfrm rot="16200000">
            <a:off x="5470920" y="5289480"/>
            <a:ext cx="255960" cy="281160"/>
          </a:xfrm>
          <a:prstGeom prst="rect">
            <a:avLst/>
          </a:prstGeom>
          <a:solidFill>
            <a:srgbClr val="000000"/>
          </a:solidFill>
          <a:ln>
            <a:noFill/>
          </a:ln>
        </p:spPr>
      </p:sp>
      <p:sp>
        <p:nvSpPr>
          <p:cNvPr id="403" name="CustomShape 108"/>
          <p:cNvSpPr/>
          <p:nvPr/>
        </p:nvSpPr>
        <p:spPr>
          <a:xfrm rot="16200000">
            <a:off x="5549400" y="5335200"/>
            <a:ext cx="107280" cy="201600"/>
          </a:xfrm>
          <a:prstGeom prst="rect">
            <a:avLst/>
          </a:prstGeom>
          <a:solidFill>
            <a:srgbClr val="000000"/>
          </a:solidFill>
          <a:ln>
            <a:noFill/>
          </a:ln>
        </p:spPr>
      </p:sp>
      <p:sp>
        <p:nvSpPr>
          <p:cNvPr id="404" name="CustomShape 109"/>
          <p:cNvSpPr/>
          <p:nvPr/>
        </p:nvSpPr>
        <p:spPr>
          <a:xfrm rot="16200000">
            <a:off x="5619240" y="5437440"/>
            <a:ext cx="43920" cy="70920"/>
          </a:xfrm>
          <a:prstGeom prst="rect">
            <a:avLst/>
          </a:prstGeom>
          <a:solidFill>
            <a:srgbClr val="000000"/>
          </a:solidFill>
          <a:ln>
            <a:noFill/>
          </a:ln>
        </p:spPr>
      </p:sp>
      <p:sp>
        <p:nvSpPr>
          <p:cNvPr id="405" name="CustomShape 110"/>
          <p:cNvSpPr/>
          <p:nvPr/>
        </p:nvSpPr>
        <p:spPr>
          <a:xfrm rot="16200000">
            <a:off x="5709600" y="4734000"/>
            <a:ext cx="27000" cy="134280"/>
          </a:xfrm>
          <a:prstGeom prst="rect">
            <a:avLst/>
          </a:prstGeom>
          <a:solidFill>
            <a:srgbClr val="ffe600"/>
          </a:solidFill>
          <a:ln>
            <a:noFill/>
          </a:ln>
        </p:spPr>
      </p:sp>
      <p:sp>
        <p:nvSpPr>
          <p:cNvPr id="406" name="CustomShape 111"/>
          <p:cNvSpPr/>
          <p:nvPr/>
        </p:nvSpPr>
        <p:spPr>
          <a:xfrm rot="16200000">
            <a:off x="5401080" y="5110560"/>
            <a:ext cx="411840" cy="99000"/>
          </a:xfrm>
          <a:prstGeom prst="rect">
            <a:avLst/>
          </a:prstGeom>
          <a:solidFill>
            <a:srgbClr val="000000"/>
          </a:solidFill>
          <a:ln>
            <a:noFill/>
          </a:ln>
        </p:spPr>
      </p:sp>
      <p:sp>
        <p:nvSpPr>
          <p:cNvPr id="407" name="CustomShape 112"/>
          <p:cNvSpPr/>
          <p:nvPr/>
        </p:nvSpPr>
        <p:spPr>
          <a:xfrm rot="16200000">
            <a:off x="5575320" y="4899960"/>
            <a:ext cx="55800" cy="108360"/>
          </a:xfrm>
          <a:prstGeom prst="rect">
            <a:avLst/>
          </a:prstGeom>
          <a:solidFill>
            <a:srgbClr val="000000"/>
          </a:solidFill>
          <a:ln>
            <a:noFill/>
          </a:ln>
        </p:spPr>
      </p:sp>
      <p:sp>
        <p:nvSpPr>
          <p:cNvPr id="408" name="CustomShape 113"/>
          <p:cNvSpPr/>
          <p:nvPr/>
        </p:nvSpPr>
        <p:spPr>
          <a:xfrm rot="16200000">
            <a:off x="5587200" y="4920840"/>
            <a:ext cx="8640" cy="72360"/>
          </a:xfrm>
          <a:prstGeom prst="rect">
            <a:avLst/>
          </a:prstGeom>
          <a:solidFill>
            <a:srgbClr val="000000"/>
          </a:solidFill>
          <a:ln>
            <a:noFill/>
          </a:ln>
        </p:spPr>
      </p:sp>
      <p:sp>
        <p:nvSpPr>
          <p:cNvPr id="409" name="CustomShape 114"/>
          <p:cNvSpPr/>
          <p:nvPr/>
        </p:nvSpPr>
        <p:spPr>
          <a:xfrm rot="16200000">
            <a:off x="5509440" y="4791960"/>
            <a:ext cx="204120" cy="75600"/>
          </a:xfrm>
          <a:prstGeom prst="rect">
            <a:avLst/>
          </a:prstGeom>
          <a:solidFill>
            <a:srgbClr val="000000"/>
          </a:solidFill>
          <a:ln>
            <a:noFill/>
          </a:ln>
        </p:spPr>
      </p:sp>
      <p:sp>
        <p:nvSpPr>
          <p:cNvPr id="410" name="CustomShape 115"/>
          <p:cNvSpPr/>
          <p:nvPr/>
        </p:nvSpPr>
        <p:spPr>
          <a:xfrm rot="16200000">
            <a:off x="5609520" y="4737600"/>
            <a:ext cx="9720" cy="51840"/>
          </a:xfrm>
          <a:prstGeom prst="rect">
            <a:avLst/>
          </a:prstGeom>
          <a:solidFill>
            <a:srgbClr val="000000"/>
          </a:solidFill>
          <a:ln>
            <a:noFill/>
          </a:ln>
        </p:spPr>
      </p:sp>
      <p:sp>
        <p:nvSpPr>
          <p:cNvPr id="411" name="CustomShape 116"/>
          <p:cNvSpPr/>
          <p:nvPr/>
        </p:nvSpPr>
        <p:spPr>
          <a:xfrm rot="16200000">
            <a:off x="5597280" y="4691520"/>
            <a:ext cx="37440" cy="50760"/>
          </a:xfrm>
          <a:prstGeom prst="rect">
            <a:avLst/>
          </a:prstGeom>
          <a:solidFill>
            <a:srgbClr val="000000"/>
          </a:solidFill>
          <a:ln>
            <a:noFill/>
          </a:ln>
        </p:spPr>
      </p:sp>
      <p:sp>
        <p:nvSpPr>
          <p:cNvPr id="412" name="CustomShape 117"/>
          <p:cNvSpPr/>
          <p:nvPr/>
        </p:nvSpPr>
        <p:spPr>
          <a:xfrm rot="16200000">
            <a:off x="5694840" y="4702680"/>
            <a:ext cx="57240" cy="173520"/>
          </a:xfrm>
          <a:prstGeom prst="rect">
            <a:avLst/>
          </a:prstGeom>
          <a:solidFill>
            <a:srgbClr val="000000"/>
          </a:solidFill>
          <a:ln>
            <a:noFill/>
          </a:ln>
        </p:spPr>
      </p:sp>
      <p:sp>
        <p:nvSpPr>
          <p:cNvPr id="413" name="CustomShape 118"/>
          <p:cNvSpPr/>
          <p:nvPr/>
        </p:nvSpPr>
        <p:spPr>
          <a:xfrm rot="16200000">
            <a:off x="5667120" y="4771080"/>
            <a:ext cx="103680" cy="177480"/>
          </a:xfrm>
          <a:prstGeom prst="rect">
            <a:avLst/>
          </a:prstGeom>
          <a:solidFill>
            <a:srgbClr val="000000"/>
          </a:solidFill>
          <a:ln>
            <a:noFill/>
          </a:ln>
        </p:spPr>
      </p:sp>
      <p:sp>
        <p:nvSpPr>
          <p:cNvPr id="414" name="CustomShape 119"/>
          <p:cNvSpPr/>
          <p:nvPr/>
        </p:nvSpPr>
        <p:spPr>
          <a:xfrm rot="16200000">
            <a:off x="5472360" y="5379480"/>
            <a:ext cx="139320" cy="119520"/>
          </a:xfrm>
          <a:prstGeom prst="rect">
            <a:avLst/>
          </a:prstGeom>
          <a:solidFill>
            <a:srgbClr val="ffe600"/>
          </a:solidFill>
          <a:ln>
            <a:noFill/>
          </a:ln>
        </p:spPr>
      </p:sp>
      <p:sp>
        <p:nvSpPr>
          <p:cNvPr id="415" name="CustomShape 120"/>
          <p:cNvSpPr/>
          <p:nvPr/>
        </p:nvSpPr>
        <p:spPr>
          <a:xfrm rot="16200000">
            <a:off x="5421600" y="5123160"/>
            <a:ext cx="333000" cy="28440"/>
          </a:xfrm>
          <a:prstGeom prst="rect">
            <a:avLst/>
          </a:prstGeom>
          <a:solidFill>
            <a:srgbClr val="ffe600"/>
          </a:solidFill>
          <a:ln>
            <a:noFill/>
          </a:ln>
        </p:spPr>
      </p:sp>
      <p:sp>
        <p:nvSpPr>
          <p:cNvPr id="416" name="CustomShape 121"/>
          <p:cNvSpPr/>
          <p:nvPr/>
        </p:nvSpPr>
        <p:spPr>
          <a:xfrm rot="16200000">
            <a:off x="5532840" y="4835520"/>
            <a:ext cx="147240" cy="18720"/>
          </a:xfrm>
          <a:prstGeom prst="rect">
            <a:avLst/>
          </a:prstGeom>
          <a:solidFill>
            <a:srgbClr val="ffe600"/>
          </a:solidFill>
          <a:ln>
            <a:noFill/>
          </a:ln>
        </p:spPr>
      </p:sp>
      <p:sp>
        <p:nvSpPr>
          <p:cNvPr id="417" name="CustomShape 122"/>
          <p:cNvSpPr/>
          <p:nvPr/>
        </p:nvSpPr>
        <p:spPr>
          <a:xfrm rot="16200000">
            <a:off x="5641920" y="5336280"/>
            <a:ext cx="35640" cy="83880"/>
          </a:xfrm>
          <a:prstGeom prst="rect">
            <a:avLst/>
          </a:prstGeom>
          <a:solidFill>
            <a:srgbClr val="ffe600"/>
          </a:solidFill>
          <a:ln>
            <a:noFill/>
          </a:ln>
        </p:spPr>
      </p:sp>
      <p:sp>
        <p:nvSpPr>
          <p:cNvPr id="418" name="CustomShape 123"/>
          <p:cNvSpPr/>
          <p:nvPr/>
        </p:nvSpPr>
        <p:spPr>
          <a:xfrm rot="16200000">
            <a:off x="5848200" y="4909680"/>
            <a:ext cx="935640" cy="424440"/>
          </a:xfrm>
          <a:prstGeom prst="rect">
            <a:avLst/>
          </a:prstGeom>
          <a:noFill/>
          <a:ln>
            <a:noFill/>
          </a:ln>
        </p:spPr>
      </p:sp>
      <p:sp>
        <p:nvSpPr>
          <p:cNvPr id="419" name="CustomShape 124"/>
          <p:cNvSpPr/>
          <p:nvPr/>
        </p:nvSpPr>
        <p:spPr>
          <a:xfrm rot="16200000">
            <a:off x="6149160" y="5388840"/>
            <a:ext cx="46440" cy="52200"/>
          </a:xfrm>
          <a:prstGeom prst="rect">
            <a:avLst/>
          </a:prstGeom>
          <a:solidFill>
            <a:srgbClr val="bd991f"/>
          </a:solidFill>
          <a:ln>
            <a:noFill/>
          </a:ln>
        </p:spPr>
      </p:sp>
      <p:sp>
        <p:nvSpPr>
          <p:cNvPr id="420" name="CustomShape 125"/>
          <p:cNvSpPr/>
          <p:nvPr/>
        </p:nvSpPr>
        <p:spPr>
          <a:xfrm rot="16200000">
            <a:off x="5896440" y="4958640"/>
            <a:ext cx="842400" cy="333360"/>
          </a:xfrm>
          <a:prstGeom prst="rect">
            <a:avLst/>
          </a:prstGeom>
          <a:solidFill>
            <a:srgbClr val="bd991f"/>
          </a:solidFill>
          <a:ln>
            <a:noFill/>
          </a:ln>
        </p:spPr>
      </p:sp>
      <p:sp>
        <p:nvSpPr>
          <p:cNvPr id="421" name="CustomShape 126"/>
          <p:cNvSpPr/>
          <p:nvPr/>
        </p:nvSpPr>
        <p:spPr>
          <a:xfrm rot="16200000">
            <a:off x="6152040" y="5289480"/>
            <a:ext cx="255960" cy="281160"/>
          </a:xfrm>
          <a:prstGeom prst="rect">
            <a:avLst/>
          </a:prstGeom>
          <a:solidFill>
            <a:srgbClr val="000000"/>
          </a:solidFill>
          <a:ln>
            <a:noFill/>
          </a:ln>
        </p:spPr>
      </p:sp>
      <p:sp>
        <p:nvSpPr>
          <p:cNvPr id="422" name="CustomShape 127"/>
          <p:cNvSpPr/>
          <p:nvPr/>
        </p:nvSpPr>
        <p:spPr>
          <a:xfrm rot="16200000">
            <a:off x="6230520" y="5335200"/>
            <a:ext cx="107280" cy="201600"/>
          </a:xfrm>
          <a:prstGeom prst="rect">
            <a:avLst/>
          </a:prstGeom>
          <a:solidFill>
            <a:srgbClr val="000000"/>
          </a:solidFill>
          <a:ln>
            <a:noFill/>
          </a:ln>
        </p:spPr>
      </p:sp>
      <p:sp>
        <p:nvSpPr>
          <p:cNvPr id="423" name="CustomShape 128"/>
          <p:cNvSpPr/>
          <p:nvPr/>
        </p:nvSpPr>
        <p:spPr>
          <a:xfrm rot="16200000">
            <a:off x="6300360" y="5437440"/>
            <a:ext cx="43920" cy="70920"/>
          </a:xfrm>
          <a:prstGeom prst="rect">
            <a:avLst/>
          </a:prstGeom>
          <a:solidFill>
            <a:srgbClr val="000000"/>
          </a:solidFill>
          <a:ln>
            <a:noFill/>
          </a:ln>
        </p:spPr>
      </p:sp>
      <p:sp>
        <p:nvSpPr>
          <p:cNvPr id="424" name="CustomShape 129"/>
          <p:cNvSpPr/>
          <p:nvPr/>
        </p:nvSpPr>
        <p:spPr>
          <a:xfrm rot="16200000">
            <a:off x="6390720" y="4734000"/>
            <a:ext cx="27000" cy="134280"/>
          </a:xfrm>
          <a:prstGeom prst="rect">
            <a:avLst/>
          </a:prstGeom>
          <a:solidFill>
            <a:srgbClr val="ffe600"/>
          </a:solidFill>
          <a:ln>
            <a:noFill/>
          </a:ln>
        </p:spPr>
      </p:sp>
      <p:sp>
        <p:nvSpPr>
          <p:cNvPr id="425" name="CustomShape 130"/>
          <p:cNvSpPr/>
          <p:nvPr/>
        </p:nvSpPr>
        <p:spPr>
          <a:xfrm rot="16200000">
            <a:off x="6081840" y="5110560"/>
            <a:ext cx="411840" cy="99000"/>
          </a:xfrm>
          <a:prstGeom prst="rect">
            <a:avLst/>
          </a:prstGeom>
          <a:solidFill>
            <a:srgbClr val="000000"/>
          </a:solidFill>
          <a:ln>
            <a:noFill/>
          </a:ln>
        </p:spPr>
      </p:sp>
      <p:sp>
        <p:nvSpPr>
          <p:cNvPr id="426" name="CustomShape 131"/>
          <p:cNvSpPr/>
          <p:nvPr/>
        </p:nvSpPr>
        <p:spPr>
          <a:xfrm rot="16200000">
            <a:off x="6256440" y="4899960"/>
            <a:ext cx="55800" cy="108360"/>
          </a:xfrm>
          <a:prstGeom prst="rect">
            <a:avLst/>
          </a:prstGeom>
          <a:solidFill>
            <a:srgbClr val="000000"/>
          </a:solidFill>
          <a:ln>
            <a:noFill/>
          </a:ln>
        </p:spPr>
      </p:sp>
      <p:sp>
        <p:nvSpPr>
          <p:cNvPr id="427" name="CustomShape 132"/>
          <p:cNvSpPr/>
          <p:nvPr/>
        </p:nvSpPr>
        <p:spPr>
          <a:xfrm rot="16200000">
            <a:off x="6268320" y="4920840"/>
            <a:ext cx="8640" cy="72360"/>
          </a:xfrm>
          <a:prstGeom prst="rect">
            <a:avLst/>
          </a:prstGeom>
          <a:solidFill>
            <a:srgbClr val="000000"/>
          </a:solidFill>
          <a:ln>
            <a:noFill/>
          </a:ln>
        </p:spPr>
      </p:sp>
      <p:sp>
        <p:nvSpPr>
          <p:cNvPr id="428" name="CustomShape 133"/>
          <p:cNvSpPr/>
          <p:nvPr/>
        </p:nvSpPr>
        <p:spPr>
          <a:xfrm rot="16200000">
            <a:off x="6190560" y="4791960"/>
            <a:ext cx="204120" cy="75600"/>
          </a:xfrm>
          <a:prstGeom prst="rect">
            <a:avLst/>
          </a:prstGeom>
          <a:solidFill>
            <a:srgbClr val="000000"/>
          </a:solidFill>
          <a:ln>
            <a:noFill/>
          </a:ln>
        </p:spPr>
      </p:sp>
      <p:sp>
        <p:nvSpPr>
          <p:cNvPr id="429" name="CustomShape 134"/>
          <p:cNvSpPr/>
          <p:nvPr/>
        </p:nvSpPr>
        <p:spPr>
          <a:xfrm rot="16200000">
            <a:off x="6290640" y="4737600"/>
            <a:ext cx="9720" cy="51840"/>
          </a:xfrm>
          <a:prstGeom prst="rect">
            <a:avLst/>
          </a:prstGeom>
          <a:solidFill>
            <a:srgbClr val="000000"/>
          </a:solidFill>
          <a:ln>
            <a:noFill/>
          </a:ln>
        </p:spPr>
      </p:sp>
      <p:sp>
        <p:nvSpPr>
          <p:cNvPr id="430" name="CustomShape 135"/>
          <p:cNvSpPr/>
          <p:nvPr/>
        </p:nvSpPr>
        <p:spPr>
          <a:xfrm rot="16200000">
            <a:off x="6278400" y="4691520"/>
            <a:ext cx="37440" cy="50760"/>
          </a:xfrm>
          <a:prstGeom prst="rect">
            <a:avLst/>
          </a:prstGeom>
          <a:solidFill>
            <a:srgbClr val="000000"/>
          </a:solidFill>
          <a:ln>
            <a:noFill/>
          </a:ln>
        </p:spPr>
      </p:sp>
      <p:sp>
        <p:nvSpPr>
          <p:cNvPr id="431" name="CustomShape 136"/>
          <p:cNvSpPr/>
          <p:nvPr/>
        </p:nvSpPr>
        <p:spPr>
          <a:xfrm rot="16200000">
            <a:off x="6375960" y="4702680"/>
            <a:ext cx="57240" cy="173520"/>
          </a:xfrm>
          <a:prstGeom prst="rect">
            <a:avLst/>
          </a:prstGeom>
          <a:solidFill>
            <a:srgbClr val="000000"/>
          </a:solidFill>
          <a:ln>
            <a:noFill/>
          </a:ln>
        </p:spPr>
      </p:sp>
      <p:sp>
        <p:nvSpPr>
          <p:cNvPr id="432" name="CustomShape 137"/>
          <p:cNvSpPr/>
          <p:nvPr/>
        </p:nvSpPr>
        <p:spPr>
          <a:xfrm rot="16200000">
            <a:off x="6348240" y="4771080"/>
            <a:ext cx="103680" cy="177480"/>
          </a:xfrm>
          <a:prstGeom prst="rect">
            <a:avLst/>
          </a:prstGeom>
          <a:solidFill>
            <a:srgbClr val="000000"/>
          </a:solidFill>
          <a:ln>
            <a:noFill/>
          </a:ln>
        </p:spPr>
      </p:sp>
      <p:sp>
        <p:nvSpPr>
          <p:cNvPr id="433" name="CustomShape 138"/>
          <p:cNvSpPr/>
          <p:nvPr/>
        </p:nvSpPr>
        <p:spPr>
          <a:xfrm rot="16200000">
            <a:off x="6153480" y="5379480"/>
            <a:ext cx="139320" cy="119520"/>
          </a:xfrm>
          <a:prstGeom prst="rect">
            <a:avLst/>
          </a:prstGeom>
          <a:solidFill>
            <a:srgbClr val="ffe600"/>
          </a:solidFill>
          <a:ln>
            <a:noFill/>
          </a:ln>
        </p:spPr>
      </p:sp>
      <p:sp>
        <p:nvSpPr>
          <p:cNvPr id="434" name="CustomShape 139"/>
          <p:cNvSpPr/>
          <p:nvPr/>
        </p:nvSpPr>
        <p:spPr>
          <a:xfrm rot="16200000">
            <a:off x="6102720" y="5123160"/>
            <a:ext cx="333000" cy="28440"/>
          </a:xfrm>
          <a:prstGeom prst="rect">
            <a:avLst/>
          </a:prstGeom>
          <a:solidFill>
            <a:srgbClr val="ffe600"/>
          </a:solidFill>
          <a:ln>
            <a:noFill/>
          </a:ln>
        </p:spPr>
      </p:sp>
      <p:sp>
        <p:nvSpPr>
          <p:cNvPr id="435" name="CustomShape 140"/>
          <p:cNvSpPr/>
          <p:nvPr/>
        </p:nvSpPr>
        <p:spPr>
          <a:xfrm rot="16200000">
            <a:off x="6213960" y="4835520"/>
            <a:ext cx="147240" cy="18720"/>
          </a:xfrm>
          <a:prstGeom prst="rect">
            <a:avLst/>
          </a:prstGeom>
          <a:solidFill>
            <a:srgbClr val="ffe600"/>
          </a:solidFill>
          <a:ln>
            <a:noFill/>
          </a:ln>
        </p:spPr>
      </p:sp>
      <p:sp>
        <p:nvSpPr>
          <p:cNvPr id="436" name="CustomShape 141"/>
          <p:cNvSpPr/>
          <p:nvPr/>
        </p:nvSpPr>
        <p:spPr>
          <a:xfrm rot="16200000">
            <a:off x="6323040" y="5336280"/>
            <a:ext cx="35640" cy="83880"/>
          </a:xfrm>
          <a:prstGeom prst="rect">
            <a:avLst/>
          </a:prstGeom>
          <a:solidFill>
            <a:srgbClr val="ffe600"/>
          </a:solidFill>
          <a:ln>
            <a:noFill/>
          </a:ln>
        </p:spPr>
      </p:sp>
      <p:sp>
        <p:nvSpPr>
          <p:cNvPr id="437" name="CustomShape 142"/>
          <p:cNvSpPr/>
          <p:nvPr/>
        </p:nvSpPr>
        <p:spPr>
          <a:xfrm rot="16200000">
            <a:off x="6535800" y="4909680"/>
            <a:ext cx="935640" cy="424440"/>
          </a:xfrm>
          <a:prstGeom prst="rect">
            <a:avLst/>
          </a:prstGeom>
          <a:noFill/>
          <a:ln>
            <a:noFill/>
          </a:ln>
        </p:spPr>
      </p:sp>
      <p:sp>
        <p:nvSpPr>
          <p:cNvPr id="438" name="CustomShape 143"/>
          <p:cNvSpPr/>
          <p:nvPr/>
        </p:nvSpPr>
        <p:spPr>
          <a:xfrm rot="16200000">
            <a:off x="6836400" y="5388840"/>
            <a:ext cx="46440" cy="52200"/>
          </a:xfrm>
          <a:prstGeom prst="rect">
            <a:avLst/>
          </a:prstGeom>
          <a:solidFill>
            <a:srgbClr val="bd991f"/>
          </a:solidFill>
          <a:ln>
            <a:noFill/>
          </a:ln>
        </p:spPr>
      </p:sp>
      <p:sp>
        <p:nvSpPr>
          <p:cNvPr id="439" name="CustomShape 144"/>
          <p:cNvSpPr/>
          <p:nvPr/>
        </p:nvSpPr>
        <p:spPr>
          <a:xfrm rot="16200000">
            <a:off x="6583680" y="4958640"/>
            <a:ext cx="842400" cy="333360"/>
          </a:xfrm>
          <a:prstGeom prst="rect">
            <a:avLst/>
          </a:prstGeom>
          <a:solidFill>
            <a:srgbClr val="bd991f"/>
          </a:solidFill>
          <a:ln>
            <a:noFill/>
          </a:ln>
        </p:spPr>
      </p:sp>
      <p:sp>
        <p:nvSpPr>
          <p:cNvPr id="440" name="CustomShape 145"/>
          <p:cNvSpPr/>
          <p:nvPr/>
        </p:nvSpPr>
        <p:spPr>
          <a:xfrm rot="16200000">
            <a:off x="6839280" y="5289480"/>
            <a:ext cx="255960" cy="281160"/>
          </a:xfrm>
          <a:prstGeom prst="rect">
            <a:avLst/>
          </a:prstGeom>
          <a:solidFill>
            <a:srgbClr val="000000"/>
          </a:solidFill>
          <a:ln>
            <a:noFill/>
          </a:ln>
        </p:spPr>
      </p:sp>
      <p:sp>
        <p:nvSpPr>
          <p:cNvPr id="441" name="CustomShape 146"/>
          <p:cNvSpPr/>
          <p:nvPr/>
        </p:nvSpPr>
        <p:spPr>
          <a:xfrm rot="16200000">
            <a:off x="6917760" y="5335200"/>
            <a:ext cx="107280" cy="201600"/>
          </a:xfrm>
          <a:prstGeom prst="rect">
            <a:avLst/>
          </a:prstGeom>
          <a:solidFill>
            <a:srgbClr val="000000"/>
          </a:solidFill>
          <a:ln>
            <a:noFill/>
          </a:ln>
        </p:spPr>
      </p:sp>
      <p:sp>
        <p:nvSpPr>
          <p:cNvPr id="442" name="CustomShape 147"/>
          <p:cNvSpPr/>
          <p:nvPr/>
        </p:nvSpPr>
        <p:spPr>
          <a:xfrm rot="16200000">
            <a:off x="6987960" y="5437440"/>
            <a:ext cx="43920" cy="70920"/>
          </a:xfrm>
          <a:prstGeom prst="rect">
            <a:avLst/>
          </a:prstGeom>
          <a:solidFill>
            <a:srgbClr val="000000"/>
          </a:solidFill>
          <a:ln>
            <a:noFill/>
          </a:ln>
        </p:spPr>
      </p:sp>
      <p:sp>
        <p:nvSpPr>
          <p:cNvPr id="443" name="CustomShape 148"/>
          <p:cNvSpPr/>
          <p:nvPr/>
        </p:nvSpPr>
        <p:spPr>
          <a:xfrm rot="16200000">
            <a:off x="7077960" y="4734000"/>
            <a:ext cx="27000" cy="134280"/>
          </a:xfrm>
          <a:prstGeom prst="rect">
            <a:avLst/>
          </a:prstGeom>
          <a:solidFill>
            <a:srgbClr val="ffe600"/>
          </a:solidFill>
          <a:ln>
            <a:noFill/>
          </a:ln>
        </p:spPr>
      </p:sp>
      <p:sp>
        <p:nvSpPr>
          <p:cNvPr id="444" name="CustomShape 149"/>
          <p:cNvSpPr/>
          <p:nvPr/>
        </p:nvSpPr>
        <p:spPr>
          <a:xfrm rot="16200000">
            <a:off x="6769440" y="5110560"/>
            <a:ext cx="411840" cy="99000"/>
          </a:xfrm>
          <a:prstGeom prst="rect">
            <a:avLst/>
          </a:prstGeom>
          <a:solidFill>
            <a:srgbClr val="000000"/>
          </a:solidFill>
          <a:ln>
            <a:noFill/>
          </a:ln>
        </p:spPr>
      </p:sp>
      <p:sp>
        <p:nvSpPr>
          <p:cNvPr id="445" name="CustomShape 150"/>
          <p:cNvSpPr/>
          <p:nvPr/>
        </p:nvSpPr>
        <p:spPr>
          <a:xfrm rot="16200000">
            <a:off x="6943680" y="4899960"/>
            <a:ext cx="55800" cy="108360"/>
          </a:xfrm>
          <a:prstGeom prst="rect">
            <a:avLst/>
          </a:prstGeom>
          <a:solidFill>
            <a:srgbClr val="000000"/>
          </a:solidFill>
          <a:ln>
            <a:noFill/>
          </a:ln>
        </p:spPr>
      </p:sp>
      <p:sp>
        <p:nvSpPr>
          <p:cNvPr id="446" name="CustomShape 151"/>
          <p:cNvSpPr/>
          <p:nvPr/>
        </p:nvSpPr>
        <p:spPr>
          <a:xfrm rot="16200000">
            <a:off x="6955560" y="4920840"/>
            <a:ext cx="8640" cy="72360"/>
          </a:xfrm>
          <a:prstGeom prst="rect">
            <a:avLst/>
          </a:prstGeom>
          <a:solidFill>
            <a:srgbClr val="000000"/>
          </a:solidFill>
          <a:ln>
            <a:noFill/>
          </a:ln>
        </p:spPr>
      </p:sp>
      <p:sp>
        <p:nvSpPr>
          <p:cNvPr id="447" name="CustomShape 152"/>
          <p:cNvSpPr/>
          <p:nvPr/>
        </p:nvSpPr>
        <p:spPr>
          <a:xfrm rot="16200000">
            <a:off x="6878160" y="4791960"/>
            <a:ext cx="204120" cy="75600"/>
          </a:xfrm>
          <a:prstGeom prst="rect">
            <a:avLst/>
          </a:prstGeom>
          <a:solidFill>
            <a:srgbClr val="000000"/>
          </a:solidFill>
          <a:ln>
            <a:noFill/>
          </a:ln>
        </p:spPr>
      </p:sp>
      <p:sp>
        <p:nvSpPr>
          <p:cNvPr id="448" name="CustomShape 153"/>
          <p:cNvSpPr/>
          <p:nvPr/>
        </p:nvSpPr>
        <p:spPr>
          <a:xfrm rot="16200000">
            <a:off x="6978240" y="4737600"/>
            <a:ext cx="9720" cy="51840"/>
          </a:xfrm>
          <a:prstGeom prst="rect">
            <a:avLst/>
          </a:prstGeom>
          <a:solidFill>
            <a:srgbClr val="000000"/>
          </a:solidFill>
          <a:ln>
            <a:noFill/>
          </a:ln>
        </p:spPr>
      </p:sp>
      <p:sp>
        <p:nvSpPr>
          <p:cNvPr id="449" name="CustomShape 154"/>
          <p:cNvSpPr/>
          <p:nvPr/>
        </p:nvSpPr>
        <p:spPr>
          <a:xfrm rot="16200000">
            <a:off x="6965640" y="4691520"/>
            <a:ext cx="37440" cy="50760"/>
          </a:xfrm>
          <a:prstGeom prst="rect">
            <a:avLst/>
          </a:prstGeom>
          <a:solidFill>
            <a:srgbClr val="000000"/>
          </a:solidFill>
          <a:ln>
            <a:noFill/>
          </a:ln>
        </p:spPr>
      </p:sp>
      <p:sp>
        <p:nvSpPr>
          <p:cNvPr id="450" name="CustomShape 155"/>
          <p:cNvSpPr/>
          <p:nvPr/>
        </p:nvSpPr>
        <p:spPr>
          <a:xfrm rot="16200000">
            <a:off x="7063200" y="4702680"/>
            <a:ext cx="57240" cy="173520"/>
          </a:xfrm>
          <a:prstGeom prst="rect">
            <a:avLst/>
          </a:prstGeom>
          <a:solidFill>
            <a:srgbClr val="000000"/>
          </a:solidFill>
          <a:ln>
            <a:noFill/>
          </a:ln>
        </p:spPr>
      </p:sp>
      <p:sp>
        <p:nvSpPr>
          <p:cNvPr id="451" name="CustomShape 156"/>
          <p:cNvSpPr/>
          <p:nvPr/>
        </p:nvSpPr>
        <p:spPr>
          <a:xfrm rot="16200000">
            <a:off x="7035840" y="4771080"/>
            <a:ext cx="103680" cy="177480"/>
          </a:xfrm>
          <a:prstGeom prst="rect">
            <a:avLst/>
          </a:prstGeom>
          <a:solidFill>
            <a:srgbClr val="000000"/>
          </a:solidFill>
          <a:ln>
            <a:noFill/>
          </a:ln>
        </p:spPr>
      </p:sp>
      <p:sp>
        <p:nvSpPr>
          <p:cNvPr id="452" name="CustomShape 157"/>
          <p:cNvSpPr/>
          <p:nvPr/>
        </p:nvSpPr>
        <p:spPr>
          <a:xfrm rot="16200000">
            <a:off x="6840720" y="5379480"/>
            <a:ext cx="139320" cy="119520"/>
          </a:xfrm>
          <a:prstGeom prst="rect">
            <a:avLst/>
          </a:prstGeom>
          <a:solidFill>
            <a:srgbClr val="ffe600"/>
          </a:solidFill>
          <a:ln>
            <a:noFill/>
          </a:ln>
        </p:spPr>
      </p:sp>
      <p:sp>
        <p:nvSpPr>
          <p:cNvPr id="453" name="CustomShape 158"/>
          <p:cNvSpPr/>
          <p:nvPr/>
        </p:nvSpPr>
        <p:spPr>
          <a:xfrm rot="16200000">
            <a:off x="6790320" y="5123160"/>
            <a:ext cx="333000" cy="28440"/>
          </a:xfrm>
          <a:prstGeom prst="rect">
            <a:avLst/>
          </a:prstGeom>
          <a:solidFill>
            <a:srgbClr val="ffe600"/>
          </a:solidFill>
          <a:ln>
            <a:noFill/>
          </a:ln>
        </p:spPr>
      </p:sp>
      <p:sp>
        <p:nvSpPr>
          <p:cNvPr id="454" name="CustomShape 159"/>
          <p:cNvSpPr/>
          <p:nvPr/>
        </p:nvSpPr>
        <p:spPr>
          <a:xfrm rot="16200000">
            <a:off x="6901200" y="4835520"/>
            <a:ext cx="147240" cy="18720"/>
          </a:xfrm>
          <a:prstGeom prst="rect">
            <a:avLst/>
          </a:prstGeom>
          <a:solidFill>
            <a:srgbClr val="ffe600"/>
          </a:solidFill>
          <a:ln>
            <a:noFill/>
          </a:ln>
        </p:spPr>
      </p:sp>
      <p:sp>
        <p:nvSpPr>
          <p:cNvPr id="455" name="CustomShape 160"/>
          <p:cNvSpPr/>
          <p:nvPr/>
        </p:nvSpPr>
        <p:spPr>
          <a:xfrm rot="16200000">
            <a:off x="7010280" y="5336280"/>
            <a:ext cx="35640" cy="83880"/>
          </a:xfrm>
          <a:prstGeom prst="rect">
            <a:avLst/>
          </a:prstGeom>
          <a:solidFill>
            <a:srgbClr val="ffe600"/>
          </a:solidFill>
          <a:ln>
            <a:noFill/>
          </a:ln>
        </p:spPr>
      </p:sp>
      <p:sp>
        <p:nvSpPr>
          <p:cNvPr id="456" name="CustomShape 161"/>
          <p:cNvSpPr/>
          <p:nvPr/>
        </p:nvSpPr>
        <p:spPr>
          <a:xfrm rot="16200000">
            <a:off x="7216920" y="4909680"/>
            <a:ext cx="935640" cy="424440"/>
          </a:xfrm>
          <a:prstGeom prst="rect">
            <a:avLst/>
          </a:prstGeom>
          <a:noFill/>
          <a:ln>
            <a:noFill/>
          </a:ln>
        </p:spPr>
      </p:sp>
      <p:sp>
        <p:nvSpPr>
          <p:cNvPr id="457" name="CustomShape 162"/>
          <p:cNvSpPr/>
          <p:nvPr/>
        </p:nvSpPr>
        <p:spPr>
          <a:xfrm rot="16200000">
            <a:off x="7517520" y="5388840"/>
            <a:ext cx="46440" cy="52200"/>
          </a:xfrm>
          <a:prstGeom prst="rect">
            <a:avLst/>
          </a:prstGeom>
          <a:solidFill>
            <a:srgbClr val="bd991f"/>
          </a:solidFill>
          <a:ln>
            <a:noFill/>
          </a:ln>
        </p:spPr>
      </p:sp>
      <p:sp>
        <p:nvSpPr>
          <p:cNvPr id="458" name="CustomShape 163"/>
          <p:cNvSpPr/>
          <p:nvPr/>
        </p:nvSpPr>
        <p:spPr>
          <a:xfrm rot="16200000">
            <a:off x="7264800" y="4958640"/>
            <a:ext cx="842400" cy="333360"/>
          </a:xfrm>
          <a:prstGeom prst="rect">
            <a:avLst/>
          </a:prstGeom>
          <a:solidFill>
            <a:srgbClr val="bd991f"/>
          </a:solidFill>
          <a:ln>
            <a:noFill/>
          </a:ln>
        </p:spPr>
      </p:sp>
      <p:sp>
        <p:nvSpPr>
          <p:cNvPr id="459" name="CustomShape 164"/>
          <p:cNvSpPr/>
          <p:nvPr/>
        </p:nvSpPr>
        <p:spPr>
          <a:xfrm rot="16200000">
            <a:off x="7520400" y="5289480"/>
            <a:ext cx="255960" cy="281160"/>
          </a:xfrm>
          <a:prstGeom prst="rect">
            <a:avLst/>
          </a:prstGeom>
          <a:solidFill>
            <a:srgbClr val="000000"/>
          </a:solidFill>
          <a:ln>
            <a:noFill/>
          </a:ln>
        </p:spPr>
      </p:sp>
      <p:sp>
        <p:nvSpPr>
          <p:cNvPr id="460" name="CustomShape 165"/>
          <p:cNvSpPr/>
          <p:nvPr/>
        </p:nvSpPr>
        <p:spPr>
          <a:xfrm rot="16200000">
            <a:off x="7598880" y="5335200"/>
            <a:ext cx="107280" cy="201600"/>
          </a:xfrm>
          <a:prstGeom prst="rect">
            <a:avLst/>
          </a:prstGeom>
          <a:solidFill>
            <a:srgbClr val="000000"/>
          </a:solidFill>
          <a:ln>
            <a:noFill/>
          </a:ln>
        </p:spPr>
      </p:sp>
      <p:sp>
        <p:nvSpPr>
          <p:cNvPr id="461" name="CustomShape 166"/>
          <p:cNvSpPr/>
          <p:nvPr/>
        </p:nvSpPr>
        <p:spPr>
          <a:xfrm rot="16200000">
            <a:off x="7668720" y="5437440"/>
            <a:ext cx="43920" cy="70920"/>
          </a:xfrm>
          <a:prstGeom prst="rect">
            <a:avLst/>
          </a:prstGeom>
          <a:solidFill>
            <a:srgbClr val="000000"/>
          </a:solidFill>
          <a:ln>
            <a:noFill/>
          </a:ln>
        </p:spPr>
      </p:sp>
      <p:sp>
        <p:nvSpPr>
          <p:cNvPr id="462" name="CustomShape 167"/>
          <p:cNvSpPr/>
          <p:nvPr/>
        </p:nvSpPr>
        <p:spPr>
          <a:xfrm rot="16200000">
            <a:off x="7759080" y="4734000"/>
            <a:ext cx="27000" cy="134280"/>
          </a:xfrm>
          <a:prstGeom prst="rect">
            <a:avLst/>
          </a:prstGeom>
          <a:solidFill>
            <a:srgbClr val="ffe600"/>
          </a:solidFill>
          <a:ln>
            <a:noFill/>
          </a:ln>
        </p:spPr>
      </p:sp>
      <p:sp>
        <p:nvSpPr>
          <p:cNvPr id="463" name="CustomShape 168"/>
          <p:cNvSpPr/>
          <p:nvPr/>
        </p:nvSpPr>
        <p:spPr>
          <a:xfrm rot="16200000">
            <a:off x="7450560" y="5110560"/>
            <a:ext cx="411840" cy="99000"/>
          </a:xfrm>
          <a:prstGeom prst="rect">
            <a:avLst/>
          </a:prstGeom>
          <a:solidFill>
            <a:srgbClr val="000000"/>
          </a:solidFill>
          <a:ln>
            <a:noFill/>
          </a:ln>
        </p:spPr>
      </p:sp>
      <p:sp>
        <p:nvSpPr>
          <p:cNvPr id="464" name="CustomShape 169"/>
          <p:cNvSpPr/>
          <p:nvPr/>
        </p:nvSpPr>
        <p:spPr>
          <a:xfrm rot="16200000">
            <a:off x="7624800" y="4899960"/>
            <a:ext cx="55800" cy="108360"/>
          </a:xfrm>
          <a:prstGeom prst="rect">
            <a:avLst/>
          </a:prstGeom>
          <a:solidFill>
            <a:srgbClr val="000000"/>
          </a:solidFill>
          <a:ln>
            <a:noFill/>
          </a:ln>
        </p:spPr>
      </p:sp>
      <p:sp>
        <p:nvSpPr>
          <p:cNvPr id="465" name="CustomShape 170"/>
          <p:cNvSpPr/>
          <p:nvPr/>
        </p:nvSpPr>
        <p:spPr>
          <a:xfrm rot="16200000">
            <a:off x="7636680" y="4920840"/>
            <a:ext cx="8640" cy="72360"/>
          </a:xfrm>
          <a:prstGeom prst="rect">
            <a:avLst/>
          </a:prstGeom>
          <a:solidFill>
            <a:srgbClr val="000000"/>
          </a:solidFill>
          <a:ln>
            <a:noFill/>
          </a:ln>
        </p:spPr>
      </p:sp>
      <p:sp>
        <p:nvSpPr>
          <p:cNvPr id="466" name="CustomShape 171"/>
          <p:cNvSpPr/>
          <p:nvPr/>
        </p:nvSpPr>
        <p:spPr>
          <a:xfrm rot="16200000">
            <a:off x="7558920" y="4791960"/>
            <a:ext cx="204120" cy="75600"/>
          </a:xfrm>
          <a:prstGeom prst="rect">
            <a:avLst/>
          </a:prstGeom>
          <a:solidFill>
            <a:srgbClr val="000000"/>
          </a:solidFill>
          <a:ln>
            <a:noFill/>
          </a:ln>
        </p:spPr>
      </p:sp>
      <p:sp>
        <p:nvSpPr>
          <p:cNvPr id="467" name="CustomShape 172"/>
          <p:cNvSpPr/>
          <p:nvPr/>
        </p:nvSpPr>
        <p:spPr>
          <a:xfrm rot="16200000">
            <a:off x="7659000" y="4737600"/>
            <a:ext cx="9720" cy="51840"/>
          </a:xfrm>
          <a:prstGeom prst="rect">
            <a:avLst/>
          </a:prstGeom>
          <a:solidFill>
            <a:srgbClr val="000000"/>
          </a:solidFill>
          <a:ln>
            <a:noFill/>
          </a:ln>
        </p:spPr>
      </p:sp>
      <p:sp>
        <p:nvSpPr>
          <p:cNvPr id="468" name="CustomShape 173"/>
          <p:cNvSpPr/>
          <p:nvPr/>
        </p:nvSpPr>
        <p:spPr>
          <a:xfrm rot="16200000">
            <a:off x="7646760" y="4691520"/>
            <a:ext cx="37440" cy="50760"/>
          </a:xfrm>
          <a:prstGeom prst="rect">
            <a:avLst/>
          </a:prstGeom>
          <a:solidFill>
            <a:srgbClr val="000000"/>
          </a:solidFill>
          <a:ln>
            <a:noFill/>
          </a:ln>
        </p:spPr>
      </p:sp>
      <p:sp>
        <p:nvSpPr>
          <p:cNvPr id="469" name="CustomShape 174"/>
          <p:cNvSpPr/>
          <p:nvPr/>
        </p:nvSpPr>
        <p:spPr>
          <a:xfrm rot="16200000">
            <a:off x="7744320" y="4702680"/>
            <a:ext cx="57240" cy="173520"/>
          </a:xfrm>
          <a:prstGeom prst="rect">
            <a:avLst/>
          </a:prstGeom>
          <a:solidFill>
            <a:srgbClr val="000000"/>
          </a:solidFill>
          <a:ln>
            <a:noFill/>
          </a:ln>
        </p:spPr>
      </p:sp>
      <p:sp>
        <p:nvSpPr>
          <p:cNvPr id="470" name="CustomShape 175"/>
          <p:cNvSpPr/>
          <p:nvPr/>
        </p:nvSpPr>
        <p:spPr>
          <a:xfrm rot="16200000">
            <a:off x="7716600" y="4771080"/>
            <a:ext cx="103680" cy="177480"/>
          </a:xfrm>
          <a:prstGeom prst="rect">
            <a:avLst/>
          </a:prstGeom>
          <a:solidFill>
            <a:srgbClr val="000000"/>
          </a:solidFill>
          <a:ln>
            <a:noFill/>
          </a:ln>
        </p:spPr>
      </p:sp>
      <p:sp>
        <p:nvSpPr>
          <p:cNvPr id="471" name="CustomShape 176"/>
          <p:cNvSpPr/>
          <p:nvPr/>
        </p:nvSpPr>
        <p:spPr>
          <a:xfrm rot="16200000">
            <a:off x="7521840" y="5379480"/>
            <a:ext cx="139320" cy="119520"/>
          </a:xfrm>
          <a:prstGeom prst="rect">
            <a:avLst/>
          </a:prstGeom>
          <a:solidFill>
            <a:srgbClr val="ffe600"/>
          </a:solidFill>
          <a:ln>
            <a:noFill/>
          </a:ln>
        </p:spPr>
      </p:sp>
      <p:sp>
        <p:nvSpPr>
          <p:cNvPr id="472" name="CustomShape 177"/>
          <p:cNvSpPr/>
          <p:nvPr/>
        </p:nvSpPr>
        <p:spPr>
          <a:xfrm rot="16200000">
            <a:off x="7471080" y="5123160"/>
            <a:ext cx="333000" cy="28440"/>
          </a:xfrm>
          <a:prstGeom prst="rect">
            <a:avLst/>
          </a:prstGeom>
          <a:solidFill>
            <a:srgbClr val="ffe600"/>
          </a:solidFill>
          <a:ln>
            <a:noFill/>
          </a:ln>
        </p:spPr>
      </p:sp>
      <p:sp>
        <p:nvSpPr>
          <p:cNvPr id="473" name="CustomShape 178"/>
          <p:cNvSpPr/>
          <p:nvPr/>
        </p:nvSpPr>
        <p:spPr>
          <a:xfrm rot="16200000">
            <a:off x="7582320" y="4835520"/>
            <a:ext cx="147240" cy="18720"/>
          </a:xfrm>
          <a:prstGeom prst="rect">
            <a:avLst/>
          </a:prstGeom>
          <a:solidFill>
            <a:srgbClr val="ffe600"/>
          </a:solidFill>
          <a:ln>
            <a:noFill/>
          </a:ln>
        </p:spPr>
      </p:sp>
      <p:sp>
        <p:nvSpPr>
          <p:cNvPr id="474" name="CustomShape 179"/>
          <p:cNvSpPr/>
          <p:nvPr/>
        </p:nvSpPr>
        <p:spPr>
          <a:xfrm rot="16200000">
            <a:off x="7691400" y="5336280"/>
            <a:ext cx="35640" cy="83880"/>
          </a:xfrm>
          <a:prstGeom prst="rect">
            <a:avLst/>
          </a:prstGeom>
          <a:solidFill>
            <a:srgbClr val="ffe600"/>
          </a:solidFill>
          <a:ln>
            <a:noFill/>
          </a:ln>
        </p:spPr>
      </p:sp>
      <p:sp>
        <p:nvSpPr>
          <p:cNvPr id="475" name="CustomShape 180"/>
          <p:cNvSpPr/>
          <p:nvPr/>
        </p:nvSpPr>
        <p:spPr>
          <a:xfrm flipV="1">
            <a:off x="5616720" y="3930840"/>
            <a:ext cx="1043640" cy="783000"/>
          </a:xfrm>
          <a:prstGeom prst="straightConnector1">
            <a:avLst/>
          </a:prstGeom>
          <a:noFill/>
          <a:ln w="9360">
            <a:solidFill>
              <a:srgbClr val="000000"/>
            </a:solidFill>
            <a:miter/>
          </a:ln>
        </p:spPr>
      </p:sp>
      <p:sp>
        <p:nvSpPr>
          <p:cNvPr id="476" name="CustomShape 181"/>
          <p:cNvSpPr/>
          <p:nvPr/>
        </p:nvSpPr>
        <p:spPr>
          <a:xfrm flipV="1">
            <a:off x="6286680" y="3930120"/>
            <a:ext cx="373680" cy="768960"/>
          </a:xfrm>
          <a:prstGeom prst="straightConnector1">
            <a:avLst/>
          </a:prstGeom>
          <a:noFill/>
          <a:ln w="9360">
            <a:solidFill>
              <a:srgbClr val="000000"/>
            </a:solidFill>
            <a:miter/>
          </a:ln>
        </p:spPr>
      </p:sp>
      <p:sp>
        <p:nvSpPr>
          <p:cNvPr id="477" name="CustomShape 182"/>
          <p:cNvSpPr/>
          <p:nvPr/>
        </p:nvSpPr>
        <p:spPr>
          <a:xfrm flipH="1" flipV="1">
            <a:off x="6659640" y="3930840"/>
            <a:ext cx="315000" cy="767160"/>
          </a:xfrm>
          <a:prstGeom prst="straightConnector1">
            <a:avLst/>
          </a:prstGeom>
          <a:noFill/>
          <a:ln w="9360">
            <a:solidFill>
              <a:srgbClr val="000000"/>
            </a:solidFill>
            <a:miter/>
          </a:ln>
        </p:spPr>
      </p:sp>
      <p:sp>
        <p:nvSpPr>
          <p:cNvPr id="478" name="CustomShape 183"/>
          <p:cNvSpPr/>
          <p:nvPr/>
        </p:nvSpPr>
        <p:spPr>
          <a:xfrm flipH="1" flipV="1">
            <a:off x="6658920" y="3930840"/>
            <a:ext cx="1002240" cy="765720"/>
          </a:xfrm>
          <a:prstGeom prst="straightConnector1">
            <a:avLst/>
          </a:prstGeom>
          <a:noFill/>
          <a:ln w="9360">
            <a:solidFill>
              <a:srgbClr val="000000"/>
            </a:solidFill>
            <a:miter/>
          </a:ln>
        </p:spPr>
      </p:sp>
      <p:sp>
        <p:nvSpPr>
          <p:cNvPr id="479" name="CustomShape 184"/>
          <p:cNvSpPr/>
          <p:nvPr/>
        </p:nvSpPr>
        <p:spPr>
          <a:xfrm>
            <a:off x="5435640" y="2494080"/>
            <a:ext cx="1224360" cy="718200"/>
          </a:xfrm>
          <a:prstGeom prst="straightConnector1">
            <a:avLst/>
          </a:prstGeom>
          <a:noFill/>
          <a:ln w="9360">
            <a:solidFill>
              <a:srgbClr val="000000"/>
            </a:solidFill>
            <a:miter/>
          </a:ln>
        </p:spPr>
      </p:sp>
      <p:sp>
        <p:nvSpPr>
          <p:cNvPr id="480" name="CustomShape 185"/>
          <p:cNvSpPr/>
          <p:nvPr/>
        </p:nvSpPr>
        <p:spPr>
          <a:xfrm>
            <a:off x="6657840" y="2494080"/>
            <a:ext cx="2160" cy="718200"/>
          </a:xfrm>
          <a:prstGeom prst="straightConnector1">
            <a:avLst/>
          </a:prstGeom>
          <a:noFill/>
          <a:ln w="9360">
            <a:solidFill>
              <a:srgbClr val="000000"/>
            </a:solidFill>
            <a:miter/>
          </a:ln>
        </p:spPr>
      </p:sp>
      <p:sp>
        <p:nvSpPr>
          <p:cNvPr id="481" name="CustomShape 186"/>
          <p:cNvSpPr/>
          <p:nvPr/>
        </p:nvSpPr>
        <p:spPr>
          <a:xfrm flipH="1">
            <a:off x="6658920" y="2494080"/>
            <a:ext cx="1221120" cy="718200"/>
          </a:xfrm>
          <a:prstGeom prst="straightConnector1">
            <a:avLst/>
          </a:prstGeom>
          <a:noFill/>
          <a:ln w="9360">
            <a:solidFill>
              <a:srgbClr val="000000"/>
            </a:solidFill>
            <a:miter/>
          </a:ln>
        </p:spPr>
      </p:sp>
      <p:sp>
        <p:nvSpPr>
          <p:cNvPr id="482" name="CustomShape 187"/>
          <p:cNvSpPr/>
          <p:nvPr/>
        </p:nvSpPr>
        <p:spPr>
          <a:xfrm>
            <a:off x="1812240" y="5540400"/>
            <a:ext cx="1343160" cy="363960"/>
          </a:xfrm>
          <a:prstGeom prst="rect">
            <a:avLst/>
          </a:prstGeom>
          <a:noFill/>
          <a:ln>
            <a:noFill/>
          </a:ln>
        </p:spPr>
        <p:txBody>
          <a:bodyPr wrap="none" lIns="90000" rIns="90000" tIns="45000" bIns="45000"/>
          <a:p>
            <a:pPr>
              <a:lnSpc>
                <a:spcPct val="100000"/>
              </a:lnSpc>
            </a:pPr>
            <a:r>
              <a:rPr lang="en-US">
                <a:solidFill>
                  <a:srgbClr val="000000"/>
                </a:solidFill>
                <a:latin typeface="Gill Sans MT"/>
              </a:rPr>
              <a:t>Privilegios</a:t>
            </a:r>
            <a:endParaRPr/>
          </a:p>
        </p:txBody>
      </p:sp>
      <p:sp>
        <p:nvSpPr>
          <p:cNvPr id="483" name="CustomShape 188"/>
          <p:cNvSpPr/>
          <p:nvPr/>
        </p:nvSpPr>
        <p:spPr>
          <a:xfrm>
            <a:off x="5988960" y="5564160"/>
            <a:ext cx="1343160" cy="363960"/>
          </a:xfrm>
          <a:prstGeom prst="rect">
            <a:avLst/>
          </a:prstGeom>
          <a:noFill/>
          <a:ln>
            <a:noFill/>
          </a:ln>
        </p:spPr>
        <p:txBody>
          <a:bodyPr wrap="none" lIns="90000" rIns="90000" tIns="45000" bIns="45000"/>
          <a:p>
            <a:pPr>
              <a:lnSpc>
                <a:spcPct val="100000"/>
              </a:lnSpc>
            </a:pPr>
            <a:r>
              <a:rPr lang="en-US">
                <a:solidFill>
                  <a:srgbClr val="000000"/>
                </a:solidFill>
                <a:latin typeface="Gill Sans MT"/>
              </a:rPr>
              <a:t>Privilegios</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4"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Roles</a:t>
            </a:r>
            <a:endParaRPr/>
          </a:p>
        </p:txBody>
      </p:sp>
      <p:sp>
        <p:nvSpPr>
          <p:cNvPr id="485" name="CustomShape 2"/>
          <p:cNvSpPr/>
          <p:nvPr/>
        </p:nvSpPr>
        <p:spPr>
          <a:xfrm>
            <a:off x="1182600" y="1341360"/>
            <a:ext cx="7709400" cy="4524840"/>
          </a:xfrm>
          <a:prstGeom prst="rect">
            <a:avLst/>
          </a:prstGeom>
          <a:noFill/>
          <a:ln w="9360">
            <a:noFill/>
          </a:ln>
        </p:spPr>
        <p:txBody>
          <a:bodyPr lIns="90000" rIns="90000" tIns="45000" bIns="45000"/>
          <a:p>
            <a:pPr>
              <a:lnSpc>
                <a:spcPct val="80000"/>
              </a:lnSpc>
            </a:pPr>
            <a:r>
              <a:rPr lang="en-US" sz="1600">
                <a:solidFill>
                  <a:srgbClr val="000000"/>
                </a:solidFill>
                <a:latin typeface="Gill Sans MT"/>
              </a:rPr>
              <a:t>CREATE ROLE NombreRol;</a:t>
            </a:r>
            <a:endParaRPr/>
          </a:p>
          <a:p>
            <a:pPr>
              <a:lnSpc>
                <a:spcPct val="80000"/>
              </a:lnSpc>
            </a:pPr>
            <a:endParaRPr/>
          </a:p>
          <a:p>
            <a:pPr>
              <a:lnSpc>
                <a:spcPct val="80000"/>
              </a:lnSpc>
              <a:buSzPct val="80000"/>
              <a:buFont typeface="Wingdings 2" charset="2"/>
              <a:buChar char=""/>
            </a:pPr>
            <a:r>
              <a:rPr lang="en-US" sz="2400">
                <a:solidFill>
                  <a:srgbClr val="000000"/>
                </a:solidFill>
                <a:latin typeface="Gill Sans MT"/>
              </a:rPr>
              <a:t>Un rol es un grupo de privilegios que reciben un nombre, este rol puede ser otorgado posteriormente a un usuario.</a:t>
            </a:r>
            <a:endParaRPr/>
          </a:p>
          <a:p>
            <a:pPr>
              <a:lnSpc>
                <a:spcPct val="80000"/>
              </a:lnSpc>
              <a:buSzPct val="80000"/>
              <a:buFont typeface="Wingdings 2" charset="2"/>
              <a:buChar char=""/>
            </a:pPr>
            <a:r>
              <a:rPr lang="en-US" sz="2400">
                <a:solidFill>
                  <a:srgbClr val="000000"/>
                </a:solidFill>
                <a:latin typeface="Gill Sans MT"/>
              </a:rPr>
              <a:t>Usar roles hace más fácil el manejo de los privilegios</a:t>
            </a:r>
            <a:endParaRPr/>
          </a:p>
          <a:p>
            <a:pPr>
              <a:lnSpc>
                <a:spcPct val="80000"/>
              </a:lnSpc>
              <a:buSzPct val="80000"/>
              <a:buFont typeface="Wingdings 2" charset="2"/>
              <a:buChar char=""/>
            </a:pPr>
            <a:r>
              <a:rPr lang="en-US" sz="2400">
                <a:solidFill>
                  <a:srgbClr val="000000"/>
                </a:solidFill>
                <a:latin typeface="Gill Sans MT"/>
              </a:rPr>
              <a:t>Un usuario puede tener asignados varios roles y varios usuarios pueden tener el mismo rol</a:t>
            </a:r>
            <a:endParaRPr/>
          </a:p>
          <a:p>
            <a:pPr>
              <a:lnSpc>
                <a:spcPct val="80000"/>
              </a:lnSpc>
              <a:buSzPct val="80000"/>
              <a:buFont typeface="Wingdings 2" charset="2"/>
              <a:buChar char=""/>
            </a:pPr>
            <a:r>
              <a:rPr lang="en-US" sz="2400">
                <a:solidFill>
                  <a:srgbClr val="000000"/>
                </a:solidFill>
                <a:latin typeface="Gill Sans MT"/>
              </a:rPr>
              <a:t>Los roles normalmente se crean debido a necesidades de las aplicaciones</a:t>
            </a:r>
            <a:endParaRPr/>
          </a:p>
          <a:p>
            <a:pPr>
              <a:lnSpc>
                <a:spcPct val="80000"/>
              </a:lnSpc>
              <a:buSzPct val="80000"/>
              <a:buFont typeface="Wingdings 2" charset="2"/>
              <a:buChar char=""/>
            </a:pPr>
            <a:r>
              <a:rPr lang="en-US" sz="2400">
                <a:solidFill>
                  <a:srgbClr val="000000"/>
                </a:solidFill>
                <a:latin typeface="Gill Sans MT"/>
              </a:rPr>
              <a:t>El DBA o un usuario con privilegios de crear roles, crea el rol y luego a ese rol se le asignan los privilegios</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6"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Revoke</a:t>
            </a:r>
            <a:endParaRPr/>
          </a:p>
        </p:txBody>
      </p:sp>
      <p:sp>
        <p:nvSpPr>
          <p:cNvPr id="487" name="CustomShape 2"/>
          <p:cNvSpPr/>
          <p:nvPr/>
        </p:nvSpPr>
        <p:spPr>
          <a:xfrm>
            <a:off x="1182600" y="1341360"/>
            <a:ext cx="7709400" cy="2950200"/>
          </a:xfrm>
          <a:prstGeom prst="rect">
            <a:avLst/>
          </a:prstGeom>
          <a:noFill/>
          <a:ln w="9360">
            <a:noFill/>
          </a:ln>
        </p:spPr>
        <p:txBody>
          <a:bodyPr lIns="90000" rIns="90000" tIns="45000" bIns="45000"/>
          <a:p>
            <a:pPr>
              <a:lnSpc>
                <a:spcPct val="100000"/>
              </a:lnSpc>
            </a:pPr>
            <a:r>
              <a:rPr lang="en-US" sz="1400">
                <a:solidFill>
                  <a:srgbClr val="000000"/>
                </a:solidFill>
                <a:latin typeface="Gill Sans MT"/>
              </a:rPr>
              <a:t>REVOKE </a:t>
            </a:r>
            <a:r>
              <a:rPr lang="en-US" sz="1400">
                <a:solidFill>
                  <a:srgbClr val="000000"/>
                </a:solidFill>
                <a:latin typeface="Gill Sans MT"/>
              </a:rPr>
              <a:t>	</a:t>
            </a:r>
            <a:r>
              <a:rPr lang="en-US" sz="1400">
                <a:solidFill>
                  <a:srgbClr val="000000"/>
                </a:solidFill>
                <a:latin typeface="Gill Sans MT"/>
              </a:rPr>
              <a:t>{Privilegio1 [, Privilegio2 …] | Rol | ALL PRIVILEGES}</a:t>
            </a:r>
            <a:endParaRPr/>
          </a:p>
          <a:p>
            <a:pPr>
              <a:lnSpc>
                <a:spcPct val="100000"/>
              </a:lnSpc>
            </a:pPr>
            <a:r>
              <a:rPr lang="en-US" sz="1400">
                <a:solidFill>
                  <a:srgbClr val="000000"/>
                </a:solidFill>
                <a:latin typeface="Gill Sans MT"/>
              </a:rPr>
              <a:t>FROM </a:t>
            </a:r>
            <a:r>
              <a:rPr lang="en-US" sz="1400">
                <a:solidFill>
                  <a:srgbClr val="000000"/>
                </a:solidFill>
                <a:latin typeface="Gill Sans MT"/>
              </a:rPr>
              <a:t>	</a:t>
            </a:r>
            <a:r>
              <a:rPr lang="en-US" sz="1400">
                <a:solidFill>
                  <a:srgbClr val="000000"/>
                </a:solidFill>
                <a:latin typeface="Gill Sans MT"/>
              </a:rPr>
              <a:t>{Usuario1[, Usuario2 …] | Rol | PUBLIC};</a:t>
            </a:r>
            <a:endParaRPr/>
          </a:p>
          <a:p>
            <a:pPr>
              <a:lnSpc>
                <a:spcPct val="100000"/>
              </a:lnSpc>
            </a:pPr>
            <a:endParaRPr/>
          </a:p>
          <a:p>
            <a:pPr>
              <a:lnSpc>
                <a:spcPct val="100000"/>
              </a:lnSpc>
              <a:buSzPct val="80000"/>
              <a:buFont typeface="Wingdings 2" charset="2"/>
              <a:buChar char=""/>
            </a:pPr>
            <a:r>
              <a:rPr lang="en-US" sz="2000">
                <a:solidFill>
                  <a:srgbClr val="000000"/>
                </a:solidFill>
                <a:latin typeface="Gill Sans MT"/>
              </a:rPr>
              <a:t>La sentencia REVOKE permite quitar/revocar privilegios del sistema otorgados a un usuario, rol o PUBLIC</a:t>
            </a:r>
            <a:endParaRPr/>
          </a:p>
          <a:p>
            <a:pPr>
              <a:lnSpc>
                <a:spcPct val="100000"/>
              </a:lnSpc>
              <a:buSzPct val="80000"/>
              <a:buFont typeface="Wingdings 2" charset="2"/>
              <a:buChar char=""/>
            </a:pPr>
            <a:r>
              <a:rPr lang="en-US" sz="2000">
                <a:solidFill>
                  <a:srgbClr val="000000"/>
                </a:solidFill>
                <a:latin typeface="Gill Sans MT"/>
              </a:rPr>
              <a:t>La palabra ALL PRIVILEGES quita/revoca todos los privilegios del sistema otorgados al usuario, rol o PUBLIC</a:t>
            </a:r>
            <a:endParaRPr/>
          </a:p>
          <a:p>
            <a:pPr>
              <a:lnSpc>
                <a:spcPct val="100000"/>
              </a:lnSpc>
              <a:buSzPct val="80000"/>
              <a:buFont typeface="Wingdings 2" charset="2"/>
              <a:buChar char=""/>
            </a:pPr>
            <a:r>
              <a:rPr lang="en-US" sz="2000">
                <a:solidFill>
                  <a:srgbClr val="000000"/>
                </a:solidFill>
                <a:latin typeface="Gill Sans MT"/>
              </a:rPr>
              <a:t>Revocar un privilegio de sistema a un usuario no tiene efectos en cascada</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8"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489" name="CustomShape 2"/>
          <p:cNvSpPr/>
          <p:nvPr/>
        </p:nvSpPr>
        <p:spPr>
          <a:xfrm>
            <a:off x="1187640" y="129276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2600">
                <a:solidFill>
                  <a:srgbClr val="000000"/>
                </a:solidFill>
                <a:latin typeface="Gill Sans MT"/>
              </a:rPr>
              <a:t>VentaDeAutos(Vendedor, Auto, FechaVenta, Comision, Descuento)</a:t>
            </a:r>
            <a:endParaRPr/>
          </a:p>
          <a:p>
            <a:pPr>
              <a:lnSpc>
                <a:spcPct val="100000"/>
              </a:lnSpc>
              <a:buSzPct val="80000"/>
              <a:buFont typeface="Wingdings 2" charset="2"/>
              <a:buChar char=""/>
            </a:pPr>
            <a:r>
              <a:rPr lang="en-US" sz="2600">
                <a:solidFill>
                  <a:srgbClr val="000000"/>
                </a:solidFill>
                <a:latin typeface="Gill Sans MT"/>
              </a:rPr>
              <a:t>Un auto puede ser vendido por multiples vendedores por lo cual la PK es vendedor y auto.</a:t>
            </a:r>
            <a:endParaRPr/>
          </a:p>
          <a:p>
            <a:pPr>
              <a:lnSpc>
                <a:spcPct val="100000"/>
              </a:lnSpc>
              <a:buSzPct val="80000"/>
              <a:buFont typeface="Wingdings 2" charset="2"/>
              <a:buChar char=""/>
            </a:pPr>
            <a:r>
              <a:rPr lang="en-US" sz="2600">
                <a:solidFill>
                  <a:srgbClr val="000000"/>
                </a:solidFill>
                <a:latin typeface="Gill Sans MT"/>
              </a:rPr>
              <a:t>Dependencias funcionales:</a:t>
            </a:r>
            <a:endParaRPr/>
          </a:p>
          <a:p>
            <a:pPr>
              <a:lnSpc>
                <a:spcPct val="100000"/>
              </a:lnSpc>
              <a:buSzPct val="80000"/>
              <a:buFont typeface="Wingdings 2" charset="2"/>
              <a:buChar char=""/>
            </a:pPr>
            <a:r>
              <a:rPr lang="en-US" sz="2600">
                <a:solidFill>
                  <a:srgbClr val="000000"/>
                </a:solidFill>
                <a:latin typeface="Gill Sans MT"/>
              </a:rPr>
              <a:t>Según la Fecha de Venta el descuento aplicado.</a:t>
            </a:r>
            <a:endParaRPr/>
          </a:p>
          <a:p>
            <a:pPr>
              <a:lnSpc>
                <a:spcPct val="100000"/>
              </a:lnSpc>
              <a:buSzPct val="80000"/>
              <a:buFont typeface="Wingdings 2" charset="2"/>
              <a:buChar char=""/>
            </a:pPr>
            <a:r>
              <a:rPr lang="en-US" sz="2600">
                <a:solidFill>
                  <a:srgbClr val="000000"/>
                </a:solidFill>
                <a:latin typeface="Gill Sans MT"/>
              </a:rPr>
              <a:t>Según el vendedor el monto de comisión</a:t>
            </a:r>
            <a:endParaRPr/>
          </a:p>
          <a:p>
            <a:pPr>
              <a:lnSpc>
                <a:spcPct val="100000"/>
              </a:lnSpc>
              <a:buSzPct val="80000"/>
              <a:buFont typeface="Wingdings 2" charset="2"/>
              <a:buChar char=""/>
            </a:pPr>
            <a:r>
              <a:rPr lang="en-US" sz="2600">
                <a:solidFill>
                  <a:srgbClr val="000000"/>
                </a:solidFill>
                <a:latin typeface="Gill Sans MT"/>
              </a:rPr>
              <a:t>¿Cumple 1FN? ¿Cumple 2FN? ¿Cumple 3FN? ¿Cómo resolvería en cada caso? Justifique</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0"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 2</a:t>
            </a:r>
            <a:endParaRPr/>
          </a:p>
        </p:txBody>
      </p:sp>
      <p:sp>
        <p:nvSpPr>
          <p:cNvPr id="491" name="CustomShape 2"/>
          <p:cNvSpPr/>
          <p:nvPr/>
        </p:nvSpPr>
        <p:spPr>
          <a:xfrm>
            <a:off x="1434960" y="14479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2800">
                <a:solidFill>
                  <a:srgbClr val="000000"/>
                </a:solidFill>
                <a:latin typeface="Gill Sans MT"/>
              </a:rPr>
              <a:t>Prestamos(NroPrestamo, NroSucursal, Cliente, CiudadSucursal,  Activo, Calle, Importe)</a:t>
            </a:r>
            <a:endParaRPr/>
          </a:p>
          <a:p>
            <a:pPr>
              <a:lnSpc>
                <a:spcPct val="100000"/>
              </a:lnSpc>
              <a:buSzPct val="80000"/>
              <a:buFont typeface="Wingdings 2" charset="2"/>
              <a:buChar char=""/>
            </a:pPr>
            <a:r>
              <a:rPr lang="en-US" sz="2800">
                <a:solidFill>
                  <a:srgbClr val="000000"/>
                </a:solidFill>
                <a:latin typeface="Gill Sans MT"/>
              </a:rPr>
              <a:t>Considerar PK NroPrestamo, NroSucursal y Cliente</a:t>
            </a:r>
            <a:endParaRPr/>
          </a:p>
          <a:p>
            <a:pPr>
              <a:lnSpc>
                <a:spcPct val="100000"/>
              </a:lnSpc>
              <a:buSzPct val="80000"/>
              <a:buFont typeface="Wingdings 2" charset="2"/>
              <a:buChar char=""/>
            </a:pPr>
            <a:r>
              <a:rPr lang="en-US" sz="2800">
                <a:solidFill>
                  <a:srgbClr val="000000"/>
                </a:solidFill>
                <a:latin typeface="Gill Sans MT"/>
              </a:rPr>
              <a:t>Dependencias funcionales:</a:t>
            </a:r>
            <a:endParaRPr/>
          </a:p>
          <a:p>
            <a:pPr>
              <a:lnSpc>
                <a:spcPct val="100000"/>
              </a:lnSpc>
              <a:buSzPct val="80000"/>
              <a:buFont typeface="Wingdings 2" charset="2"/>
              <a:buChar char=""/>
            </a:pPr>
            <a:r>
              <a:rPr lang="en-US" sz="2800">
                <a:solidFill>
                  <a:srgbClr val="000000"/>
                </a:solidFill>
                <a:latin typeface="Gill Sans MT"/>
              </a:rPr>
              <a:t>La ciudad de la sucursal y el activo dependen del Nro Sucursal.</a:t>
            </a:r>
            <a:endParaRPr/>
          </a:p>
          <a:p>
            <a:pPr>
              <a:lnSpc>
                <a:spcPct val="100000"/>
              </a:lnSpc>
              <a:buSzPct val="80000"/>
              <a:buFont typeface="Wingdings 2" charset="2"/>
              <a:buChar char=""/>
            </a:pPr>
            <a:r>
              <a:rPr lang="en-US" sz="2800">
                <a:solidFill>
                  <a:srgbClr val="000000"/>
                </a:solidFill>
                <a:latin typeface="Gill Sans MT"/>
              </a:rPr>
              <a:t>La calle depende del Cliente.</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2"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 3</a:t>
            </a:r>
            <a:endParaRPr/>
          </a:p>
        </p:txBody>
      </p:sp>
      <p:sp>
        <p:nvSpPr>
          <p:cNvPr id="493" name="CustomShape 2"/>
          <p:cNvSpPr/>
          <p:nvPr/>
        </p:nvSpPr>
        <p:spPr>
          <a:xfrm>
            <a:off x="1434960" y="14479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HorasProyecto(Empleado, Telefono, Proyecto, Tarea, Horas, DescProyecto)</a:t>
            </a:r>
            <a:endParaRPr/>
          </a:p>
          <a:p>
            <a:pPr>
              <a:lnSpc>
                <a:spcPct val="100000"/>
              </a:lnSpc>
              <a:buSzPct val="80000"/>
              <a:buFont typeface="Wingdings 2" charset="2"/>
              <a:buChar char=""/>
            </a:pPr>
            <a:r>
              <a:rPr lang="en-US" sz="3200">
                <a:solidFill>
                  <a:srgbClr val="000000"/>
                </a:solidFill>
                <a:latin typeface="Gill Sans MT"/>
              </a:rPr>
              <a:t>Considerar PK Empleado, Proyecto, Tarea</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4" name="CustomShape 1"/>
          <p:cNvSpPr/>
          <p:nvPr/>
        </p:nvSpPr>
        <p:spPr>
          <a:xfrm>
            <a:off x="1434960" y="2746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Ejercicios Extra</a:t>
            </a:r>
            <a:r>
              <a:rPr lang="en-US" sz="4300">
                <a:solidFill>
                  <a:srgbClr val="572314"/>
                </a:solidFill>
                <a:latin typeface="Gill Sans MT"/>
              </a:rPr>
              <a:t>	</a:t>
            </a:r>
            <a:r>
              <a:rPr lang="en-US" sz="4300">
                <a:solidFill>
                  <a:srgbClr val="572314"/>
                </a:solidFill>
                <a:latin typeface="Gill Sans MT"/>
              </a:rPr>
              <a:t>	</a:t>
            </a:r>
            <a:endParaRPr/>
          </a:p>
        </p:txBody>
      </p:sp>
      <p:sp>
        <p:nvSpPr>
          <p:cNvPr id="495" name="CustomShape 2"/>
          <p:cNvSpPr/>
          <p:nvPr/>
        </p:nvSpPr>
        <p:spPr>
          <a:xfrm>
            <a:off x="1434960" y="1447920"/>
            <a:ext cx="7498440" cy="47995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Página 81 Database System Concepts:</a:t>
            </a:r>
            <a:endParaRPr/>
          </a:p>
          <a:p>
            <a:pPr>
              <a:lnSpc>
                <a:spcPct val="100000"/>
              </a:lnSpc>
              <a:buSzPct val="80000"/>
              <a:buFont typeface="Wingdings 2" charset="2"/>
              <a:buChar char=""/>
            </a:pPr>
            <a:r>
              <a:rPr lang="en-US" sz="3200">
                <a:solidFill>
                  <a:srgbClr val="000000"/>
                </a:solidFill>
                <a:latin typeface="Gill Sans MT"/>
              </a:rPr>
              <a:t>Contiene 27 puntos</a:t>
            </a:r>
            <a:endParaRPr/>
          </a:p>
          <a:p>
            <a:pPr>
              <a:lnSpc>
                <a:spcPct val="100000"/>
              </a:lnSpc>
            </a:pP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1005840" y="235440"/>
            <a:ext cx="8035560" cy="1920240"/>
          </a:xfrm>
          <a:prstGeom prst="rect">
            <a:avLst/>
          </a:prstGeom>
          <a:noFill/>
          <a:ln>
            <a:noFill/>
          </a:ln>
        </p:spPr>
        <p:txBody>
          <a:bodyPr lIns="90000" rIns="90000" tIns="45000" bIns="45000" anchor="ctr"/>
          <a:p>
            <a:pPr>
              <a:lnSpc>
                <a:spcPct val="100000"/>
              </a:lnSpc>
            </a:pPr>
            <a:r>
              <a:rPr lang="en-US" sz="3600">
                <a:solidFill>
                  <a:srgbClr val="572314"/>
                </a:solidFill>
                <a:latin typeface="Gill Sans MT"/>
              </a:rPr>
              <a:t>Diseño – repaso especialización-generalización -</a:t>
            </a:r>
            <a:endParaRPr/>
          </a:p>
        </p:txBody>
      </p:sp>
      <p:sp>
        <p:nvSpPr>
          <p:cNvPr id="98" name="CustomShape 2"/>
          <p:cNvSpPr/>
          <p:nvPr/>
        </p:nvSpPr>
        <p:spPr>
          <a:xfrm>
            <a:off x="1357200" y="2857320"/>
            <a:ext cx="7498440" cy="1141920"/>
          </a:xfrm>
          <a:prstGeom prst="rect">
            <a:avLst/>
          </a:prstGeom>
          <a:noFill/>
          <a:ln>
            <a:noFill/>
          </a:ln>
        </p:spPr>
      </p:sp>
      <p:sp>
        <p:nvSpPr>
          <p:cNvPr id="99" name="CustomShape 3"/>
          <p:cNvSpPr/>
          <p:nvPr/>
        </p:nvSpPr>
        <p:spPr>
          <a:xfrm>
            <a:off x="1428840" y="3876840"/>
            <a:ext cx="7498440" cy="2337480"/>
          </a:xfrm>
          <a:prstGeom prst="rect">
            <a:avLst/>
          </a:prstGeom>
          <a:noFill/>
          <a:ln w="9360">
            <a:noFill/>
          </a:ln>
        </p:spPr>
      </p:sp>
      <p:pic>
        <p:nvPicPr>
          <p:cNvPr id="100" name="" descr=""/>
          <p:cNvPicPr/>
          <p:nvPr/>
        </p:nvPicPr>
        <p:blipFill>
          <a:blip r:embed="rId1"/>
          <a:stretch>
            <a:fillRect/>
          </a:stretch>
        </p:blipFill>
        <p:spPr>
          <a:xfrm>
            <a:off x="1554480" y="1725120"/>
            <a:ext cx="6295680" cy="51242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1097280" y="91440"/>
            <a:ext cx="783612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Diseño</a:t>
            </a:r>
            <a:endParaRPr/>
          </a:p>
        </p:txBody>
      </p:sp>
      <p:sp>
        <p:nvSpPr>
          <p:cNvPr id="102" name="CustomShape 2"/>
          <p:cNvSpPr/>
          <p:nvPr/>
        </p:nvSpPr>
        <p:spPr>
          <a:xfrm>
            <a:off x="1434960" y="1447920"/>
            <a:ext cx="7498440" cy="1837080"/>
          </a:xfrm>
          <a:prstGeom prst="rect">
            <a:avLst/>
          </a:prstGeom>
          <a:noFill/>
          <a:ln>
            <a:noFill/>
          </a:ln>
        </p:spPr>
        <p:txBody>
          <a:bodyPr lIns="90000" rIns="90000" tIns="45000" bIns="45000"/>
          <a:p>
            <a:pPr>
              <a:lnSpc>
                <a:spcPct val="100000"/>
              </a:lnSpc>
              <a:buSzPct val="80000"/>
              <a:buFont typeface="Wingdings 2" charset="2"/>
              <a:buChar char=""/>
            </a:pPr>
            <a:r>
              <a:rPr lang="en-US" sz="2800">
                <a:solidFill>
                  <a:srgbClr val="000000"/>
                </a:solidFill>
                <a:latin typeface="Gill Sans MT"/>
              </a:rPr>
              <a:t>¿Que constituye un atributo? </a:t>
            </a:r>
            <a:endParaRPr/>
          </a:p>
          <a:p>
            <a:pPr>
              <a:lnSpc>
                <a:spcPct val="100000"/>
              </a:lnSpc>
              <a:buSzPct val="80000"/>
              <a:buFont typeface="Wingdings 2" charset="2"/>
              <a:buChar char=""/>
            </a:pPr>
            <a:r>
              <a:rPr lang="en-US" sz="2800">
                <a:solidFill>
                  <a:srgbClr val="000000"/>
                </a:solidFill>
                <a:latin typeface="Gill Sans MT"/>
              </a:rPr>
              <a:t>¿Que constituye una entidad?</a:t>
            </a:r>
            <a:endParaRPr/>
          </a:p>
          <a:p>
            <a:pPr>
              <a:lnSpc>
                <a:spcPct val="100000"/>
              </a:lnSpc>
              <a:buSzPct val="80000"/>
              <a:buFont typeface="Wingdings 2" charset="2"/>
              <a:buChar char=""/>
            </a:pPr>
            <a:r>
              <a:rPr lang="en-US" sz="2800">
                <a:solidFill>
                  <a:srgbClr val="000000"/>
                </a:solidFill>
                <a:latin typeface="Gill Sans MT"/>
              </a:rPr>
              <a:t>No hay respuestas simples.</a:t>
            </a:r>
            <a:endParaRPr/>
          </a:p>
          <a:p>
            <a:pPr>
              <a:lnSpc>
                <a:spcPct val="100000"/>
              </a:lnSpc>
            </a:pPr>
            <a:endParaRPr/>
          </a:p>
          <a:p>
            <a:pPr>
              <a:lnSpc>
                <a:spcPct val="100000"/>
              </a:lnSpc>
            </a:pPr>
            <a:r>
              <a:rPr lang="en-US" sz="2800">
                <a:solidFill>
                  <a:srgbClr val="000000"/>
                </a:solidFill>
                <a:latin typeface="Gill Sans MT"/>
              </a:rPr>
              <a:t>  </a:t>
            </a:r>
            <a:r>
              <a:rPr lang="en-US" sz="2800">
                <a:solidFill>
                  <a:srgbClr val="000000"/>
                </a:solidFill>
                <a:latin typeface="Gill Sans MT"/>
              </a:rPr>
              <a:t>Ejemplos con Empleado – Teléfono</a:t>
            </a:r>
            <a:endParaRPr/>
          </a:p>
          <a:p>
            <a:pPr>
              <a:lnSpc>
                <a:spcPct val="100000"/>
              </a:lnSpc>
            </a:pPr>
            <a:endParaRPr/>
          </a:p>
          <a:p>
            <a:pPr>
              <a:lnSpc>
                <a:spcPct val="100000"/>
              </a:lnSpc>
              <a:buSzPct val="80000"/>
              <a:buFont typeface="Wingdings 2" charset="2"/>
              <a:buChar char=""/>
            </a:pPr>
            <a:r>
              <a:rPr lang="en-US" sz="2800">
                <a:solidFill>
                  <a:srgbClr val="000000"/>
                </a:solidFill>
                <a:latin typeface="Gill Sans MT"/>
              </a:rPr>
              <a:t>¿ Que constituye una relación?</a:t>
            </a:r>
            <a:endParaRPr/>
          </a:p>
          <a:p>
            <a:pPr>
              <a:lnSpc>
                <a:spcPct val="100000"/>
              </a:lnSpc>
              <a:buSzPct val="80000"/>
              <a:buFont typeface="Wingdings 2" charset="2"/>
              <a:buChar char=""/>
            </a:pPr>
            <a:r>
              <a:rPr lang="en-US" sz="2800">
                <a:solidFill>
                  <a:srgbClr val="000000"/>
                </a:solidFill>
                <a:latin typeface="Gill Sans MT"/>
              </a:rPr>
              <a:t>¿ Que constituye una entidad?</a:t>
            </a:r>
            <a:endParaRPr/>
          </a:p>
          <a:p>
            <a:pPr>
              <a:lnSpc>
                <a:spcPct val="100000"/>
              </a:lnSpc>
              <a:buSzPct val="80000"/>
              <a:buFont typeface="Wingdings 2" charset="2"/>
              <a:buChar char=""/>
            </a:pPr>
            <a:endParaRPr/>
          </a:p>
          <a:p>
            <a:pPr>
              <a:lnSpc>
                <a:spcPct val="100000"/>
              </a:lnSpc>
              <a:buSzPct val="80000"/>
              <a:buFont typeface="Wingdings 2" charset="2"/>
              <a:buChar char=""/>
            </a:pPr>
            <a:r>
              <a:rPr lang="en-US" sz="2800">
                <a:solidFill>
                  <a:srgbClr val="000000"/>
                </a:solidFill>
                <a:latin typeface="Gill Sans MT"/>
              </a:rPr>
              <a:t>Ejemplos con Cliente-Prestamo-Sucursal</a:t>
            </a:r>
            <a:endParaRPr/>
          </a:p>
          <a:p>
            <a:pPr>
              <a:lnSpc>
                <a:spcPct val="100000"/>
              </a:lnSpc>
            </a:pPr>
            <a:endParaRPr/>
          </a:p>
          <a:p>
            <a:pPr>
              <a:lnSpc>
                <a:spcPct val="100000"/>
              </a:lnSpc>
            </a:pPr>
            <a:endParaRPr/>
          </a:p>
        </p:txBody>
      </p:sp>
      <p:sp>
        <p:nvSpPr>
          <p:cNvPr id="103" name="CustomShape 3"/>
          <p:cNvSpPr/>
          <p:nvPr/>
        </p:nvSpPr>
        <p:spPr>
          <a:xfrm>
            <a:off x="1357200" y="2857320"/>
            <a:ext cx="7498440" cy="1141920"/>
          </a:xfrm>
          <a:prstGeom prst="rect">
            <a:avLst/>
          </a:prstGeom>
          <a:noFill/>
          <a:ln>
            <a:noFill/>
          </a:ln>
        </p:spPr>
      </p:sp>
      <p:sp>
        <p:nvSpPr>
          <p:cNvPr id="104" name="CustomShape 4"/>
          <p:cNvSpPr/>
          <p:nvPr/>
        </p:nvSpPr>
        <p:spPr>
          <a:xfrm>
            <a:off x="1428840" y="3876840"/>
            <a:ext cx="7498440" cy="2337480"/>
          </a:xfrm>
          <a:prstGeom prst="rect">
            <a:avLst/>
          </a:prstGeom>
          <a:noFill/>
          <a:ln w="9360">
            <a:noFill/>
          </a:ln>
        </p:spPr>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1097280" y="91440"/>
            <a:ext cx="783612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Diseño</a:t>
            </a:r>
            <a:endParaRPr/>
          </a:p>
        </p:txBody>
      </p:sp>
      <p:sp>
        <p:nvSpPr>
          <p:cNvPr id="106" name="CustomShape 2"/>
          <p:cNvSpPr/>
          <p:nvPr/>
        </p:nvSpPr>
        <p:spPr>
          <a:xfrm>
            <a:off x="1434960" y="1447920"/>
            <a:ext cx="7498440" cy="1837080"/>
          </a:xfrm>
          <a:prstGeom prst="rect">
            <a:avLst/>
          </a:prstGeom>
          <a:noFill/>
          <a:ln>
            <a:noFill/>
          </a:ln>
        </p:spPr>
        <p:txBody>
          <a:bodyPr lIns="90000" rIns="90000" tIns="45000" bIns="45000"/>
          <a:p>
            <a:pPr>
              <a:lnSpc>
                <a:spcPct val="100000"/>
              </a:lnSpc>
              <a:buSzPct val="80000"/>
              <a:buFont typeface="Wingdings 2" charset="2"/>
              <a:buChar char=""/>
            </a:pPr>
            <a:r>
              <a:rPr lang="en-US" sz="2800">
                <a:solidFill>
                  <a:srgbClr val="000000"/>
                </a:solidFill>
                <a:latin typeface="Gill Sans MT"/>
              </a:rPr>
              <a:t>Algunas preguntas para responder:</a:t>
            </a:r>
            <a:endParaRPr/>
          </a:p>
          <a:p>
            <a:pPr>
              <a:lnSpc>
                <a:spcPct val="100000"/>
              </a:lnSpc>
            </a:pPr>
            <a:endParaRPr/>
          </a:p>
          <a:p>
            <a:pPr>
              <a:lnSpc>
                <a:spcPct val="100000"/>
              </a:lnSpc>
              <a:buSzPct val="80000"/>
              <a:buFont typeface="Wingdings 2" charset="2"/>
              <a:buChar char=""/>
            </a:pPr>
            <a:r>
              <a:rPr lang="en-US" sz="2200">
                <a:solidFill>
                  <a:srgbClr val="000000"/>
                </a:solidFill>
                <a:latin typeface="Gill Sans MT"/>
              </a:rPr>
              <a:t>¿Vamos a guardar varios telefonos por empleado?</a:t>
            </a:r>
            <a:endParaRPr/>
          </a:p>
          <a:p>
            <a:pPr>
              <a:lnSpc>
                <a:spcPct val="100000"/>
              </a:lnSpc>
              <a:buSzPct val="80000"/>
              <a:buFont typeface="Wingdings 2" charset="2"/>
              <a:buChar char=""/>
            </a:pPr>
            <a:r>
              <a:rPr lang="en-US" sz="2200">
                <a:solidFill>
                  <a:srgbClr val="000000"/>
                </a:solidFill>
                <a:latin typeface="Gill Sans MT"/>
              </a:rPr>
              <a:t>¿Es suficiente con considerarlo multivalorado?</a:t>
            </a:r>
            <a:endParaRPr/>
          </a:p>
          <a:p>
            <a:pPr>
              <a:lnSpc>
                <a:spcPct val="100000"/>
              </a:lnSpc>
              <a:buSzPct val="80000"/>
              <a:buFont typeface="Wingdings 2" charset="2"/>
              <a:buChar char=""/>
            </a:pPr>
            <a:r>
              <a:rPr lang="en-US" sz="2200">
                <a:solidFill>
                  <a:srgbClr val="000000"/>
                </a:solidFill>
                <a:latin typeface="Gill Sans MT"/>
              </a:rPr>
              <a:t>¿Tenemos otros atributos que describen el telefono?</a:t>
            </a:r>
            <a:endParaRPr/>
          </a:p>
          <a:p>
            <a:pPr>
              <a:lnSpc>
                <a:spcPct val="100000"/>
              </a:lnSpc>
              <a:buSzPct val="80000"/>
              <a:buFont typeface="Wingdings 2" charset="2"/>
              <a:buChar char=""/>
            </a:pPr>
            <a:r>
              <a:rPr lang="en-US" sz="2200">
                <a:solidFill>
                  <a:srgbClr val="000000"/>
                </a:solidFill>
                <a:latin typeface="Gill Sans MT"/>
              </a:rPr>
              <a:t>¿Resulta importante? ¿Queremos darle relevancia al dato en nuestro diseño?</a:t>
            </a:r>
            <a:endParaRPr/>
          </a:p>
          <a:p>
            <a:pPr>
              <a:lnSpc>
                <a:spcPct val="100000"/>
              </a:lnSpc>
              <a:buSzPct val="80000"/>
              <a:buFont typeface="Wingdings 2" charset="2"/>
              <a:buChar char=""/>
            </a:pPr>
            <a:r>
              <a:rPr lang="en-US" sz="2200">
                <a:solidFill>
                  <a:srgbClr val="000000"/>
                </a:solidFill>
                <a:latin typeface="Gill Sans MT"/>
              </a:rPr>
              <a:t>¿ Cada cliente esta relacionado con la sucursal a traves de un prestamo?</a:t>
            </a:r>
            <a:endParaRPr/>
          </a:p>
          <a:p>
            <a:pPr>
              <a:lnSpc>
                <a:spcPct val="100000"/>
              </a:lnSpc>
              <a:buSzPct val="80000"/>
              <a:buFont typeface="Wingdings 2" charset="2"/>
              <a:buChar char=""/>
            </a:pPr>
            <a:r>
              <a:rPr lang="en-US" sz="2200">
                <a:solidFill>
                  <a:srgbClr val="000000"/>
                </a:solidFill>
                <a:latin typeface="Gill Sans MT"/>
              </a:rPr>
              <a:t>¿ Existen varios clientes que pueden compartir un prestamo?</a:t>
            </a:r>
            <a:endParaRPr/>
          </a:p>
          <a:p>
            <a:pPr>
              <a:lnSpc>
                <a:spcPct val="100000"/>
              </a:lnSpc>
              <a:buSzPct val="80000"/>
              <a:buFont typeface="Wingdings 2" charset="2"/>
              <a:buChar char=""/>
            </a:pPr>
            <a:r>
              <a:rPr lang="en-US" sz="2800">
                <a:solidFill>
                  <a:srgbClr val="000000"/>
                </a:solidFill>
                <a:latin typeface="Gill Sans MT"/>
              </a:rPr>
              <a:t> </a:t>
            </a:r>
            <a:endParaRPr/>
          </a:p>
          <a:p>
            <a:pPr>
              <a:lnSpc>
                <a:spcPct val="100000"/>
              </a:lnSpc>
            </a:pPr>
            <a:endParaRPr/>
          </a:p>
          <a:p>
            <a:pPr>
              <a:lnSpc>
                <a:spcPct val="100000"/>
              </a:lnSpc>
            </a:pPr>
            <a:endParaRPr/>
          </a:p>
        </p:txBody>
      </p:sp>
      <p:sp>
        <p:nvSpPr>
          <p:cNvPr id="107" name="CustomShape 3"/>
          <p:cNvSpPr/>
          <p:nvPr/>
        </p:nvSpPr>
        <p:spPr>
          <a:xfrm>
            <a:off x="1357200" y="2857320"/>
            <a:ext cx="7498440" cy="1141920"/>
          </a:xfrm>
          <a:prstGeom prst="rect">
            <a:avLst/>
          </a:prstGeom>
          <a:noFill/>
          <a:ln>
            <a:noFill/>
          </a:ln>
        </p:spPr>
      </p:sp>
      <p:sp>
        <p:nvSpPr>
          <p:cNvPr id="108" name="CustomShape 4"/>
          <p:cNvSpPr/>
          <p:nvPr/>
        </p:nvSpPr>
        <p:spPr>
          <a:xfrm>
            <a:off x="1428840" y="3876840"/>
            <a:ext cx="7498440" cy="2337480"/>
          </a:xfrm>
          <a:prstGeom prst="rect">
            <a:avLst/>
          </a:prstGeom>
          <a:noFill/>
          <a:ln w="9360">
            <a:noFill/>
          </a:ln>
        </p:spPr>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1097280" y="91440"/>
            <a:ext cx="783612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Entidades Fuertes y Débiles</a:t>
            </a:r>
            <a:endParaRPr/>
          </a:p>
        </p:txBody>
      </p:sp>
      <p:sp>
        <p:nvSpPr>
          <p:cNvPr id="110" name="CustomShape 2"/>
          <p:cNvSpPr/>
          <p:nvPr/>
        </p:nvSpPr>
        <p:spPr>
          <a:xfrm>
            <a:off x="1434960" y="1447920"/>
            <a:ext cx="7498440" cy="1837080"/>
          </a:xfrm>
          <a:prstGeom prst="rect">
            <a:avLst/>
          </a:prstGeom>
          <a:noFill/>
          <a:ln>
            <a:noFill/>
          </a:ln>
        </p:spPr>
        <p:txBody>
          <a:bodyPr lIns="90000" rIns="90000" tIns="45000" bIns="45000"/>
          <a:p>
            <a:pPr>
              <a:lnSpc>
                <a:spcPct val="100000"/>
              </a:lnSpc>
              <a:buSzPct val="80000"/>
              <a:buFont typeface="Wingdings 2" charset="2"/>
              <a:buChar char=""/>
            </a:pPr>
            <a:r>
              <a:rPr lang="en-US" sz="2400">
                <a:solidFill>
                  <a:srgbClr val="000000"/>
                </a:solidFill>
                <a:latin typeface="Gill Sans MT"/>
              </a:rPr>
              <a:t>Película (id_pelicula, título, año…)</a:t>
            </a:r>
            <a:endParaRPr/>
          </a:p>
          <a:p>
            <a:pPr>
              <a:lnSpc>
                <a:spcPct val="100000"/>
              </a:lnSpc>
              <a:buSzPct val="80000"/>
              <a:buFont typeface="Wingdings 2" charset="2"/>
              <a:buChar char=""/>
            </a:pPr>
            <a:r>
              <a:rPr lang="en-US" sz="2400">
                <a:solidFill>
                  <a:srgbClr val="000000"/>
                </a:solidFill>
                <a:latin typeface="Gill Sans MT"/>
              </a:rPr>
              <a:t>Copia Película(id_pelicula_fk, numcopia)</a:t>
            </a:r>
            <a:endParaRPr/>
          </a:p>
          <a:p>
            <a:pPr>
              <a:lnSpc>
                <a:spcPct val="100000"/>
              </a:lnSpc>
              <a:buSzPct val="80000"/>
              <a:buFont typeface="Wingdings 2" charset="2"/>
              <a:buChar char=""/>
            </a:pPr>
            <a:endParaRPr/>
          </a:p>
          <a:p>
            <a:pPr>
              <a:lnSpc>
                <a:spcPct val="100000"/>
              </a:lnSpc>
            </a:pPr>
            <a:endParaRPr/>
          </a:p>
        </p:txBody>
      </p:sp>
      <p:sp>
        <p:nvSpPr>
          <p:cNvPr id="111" name="CustomShape 3"/>
          <p:cNvSpPr/>
          <p:nvPr/>
        </p:nvSpPr>
        <p:spPr>
          <a:xfrm>
            <a:off x="1357200" y="238932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Relaciones</a:t>
            </a:r>
            <a:endParaRPr/>
          </a:p>
        </p:txBody>
      </p:sp>
      <p:sp>
        <p:nvSpPr>
          <p:cNvPr id="112" name="CustomShape 4"/>
          <p:cNvSpPr/>
          <p:nvPr/>
        </p:nvSpPr>
        <p:spPr>
          <a:xfrm>
            <a:off x="1428840" y="3552840"/>
            <a:ext cx="7498440" cy="2337480"/>
          </a:xfrm>
          <a:prstGeom prst="rect">
            <a:avLst/>
          </a:prstGeom>
          <a:noFill/>
          <a:ln w="9360">
            <a:noFill/>
          </a:ln>
        </p:spPr>
        <p:txBody>
          <a:bodyPr lIns="90000" rIns="90000" tIns="45000" bIns="45000"/>
          <a:p>
            <a:pPr>
              <a:lnSpc>
                <a:spcPct val="100000"/>
              </a:lnSpc>
              <a:buSzPct val="80000"/>
              <a:buFont typeface="Wingdings 2" charset="2"/>
              <a:buChar char=""/>
            </a:pPr>
            <a:r>
              <a:rPr lang="en-US" sz="2400">
                <a:solidFill>
                  <a:srgbClr val="000000"/>
                </a:solidFill>
                <a:latin typeface="Gill Sans MT"/>
              </a:rPr>
              <a:t>Actor (id_actor nombre, apellido…)</a:t>
            </a:r>
            <a:endParaRPr/>
          </a:p>
          <a:p>
            <a:pPr>
              <a:lnSpc>
                <a:spcPct val="100000"/>
              </a:lnSpc>
              <a:buSzPct val="80000"/>
              <a:buFont typeface="Wingdings 2" charset="2"/>
              <a:buChar char=""/>
            </a:pPr>
            <a:r>
              <a:rPr lang="en-US" sz="2400">
                <a:solidFill>
                  <a:srgbClr val="000000"/>
                </a:solidFill>
                <a:latin typeface="Gill Sans MT"/>
              </a:rPr>
              <a:t>Película (id_pelicula, título, año…)</a:t>
            </a:r>
            <a:endParaRPr/>
          </a:p>
          <a:p>
            <a:pPr>
              <a:lnSpc>
                <a:spcPct val="100000"/>
              </a:lnSpc>
              <a:buSzPct val="80000"/>
              <a:buFont typeface="Wingdings 2" charset="2"/>
              <a:buChar char=""/>
            </a:pPr>
            <a:r>
              <a:rPr lang="en-US" sz="2400">
                <a:solidFill>
                  <a:srgbClr val="000000"/>
                </a:solidFill>
                <a:latin typeface="Gill Sans MT"/>
              </a:rPr>
              <a:t>Actuación (id_actor, id_pelicula, papel, salario)</a:t>
            </a:r>
            <a:endParaRPr/>
          </a:p>
          <a:p>
            <a:pPr>
              <a:lnSpc>
                <a:spcPct val="100000"/>
              </a:lnSpc>
              <a:buSzPct val="80000"/>
              <a:buFont typeface="Wingdings 2" charset="2"/>
              <a:buChar char=""/>
            </a:pPr>
            <a:r>
              <a:rPr lang="en-US" sz="2400">
                <a:solidFill>
                  <a:srgbClr val="000000"/>
                </a:solidFill>
                <a:latin typeface="Gill Sans MT"/>
              </a:rPr>
              <a:t>En el caso de una relación fuerte-debil no se representa la tabla por redundante.</a:t>
            </a:r>
            <a:endParaRPr/>
          </a:p>
          <a:p>
            <a:pPr>
              <a:lnSpc>
                <a:spcPct val="100000"/>
              </a:lnSpc>
              <a:buSzPct val="80000"/>
              <a:buFont typeface="Wingdings 2" charset="2"/>
              <a:buChar char=""/>
            </a:pPr>
            <a:endParaRPr/>
          </a:p>
          <a:p>
            <a:pPr>
              <a:lnSpc>
                <a:spcPct val="100000"/>
              </a:lnSpc>
              <a:buSzPct val="80000"/>
              <a:buFont typeface="Wingdings 2" charset="2"/>
              <a:buChar char=""/>
            </a:pPr>
            <a:r>
              <a:rPr b="1" i="1" lang="en-US" sz="2400">
                <a:solidFill>
                  <a:srgbClr val="000000"/>
                </a:solidFill>
                <a:latin typeface="Gill Sans MT"/>
              </a:rPr>
              <a:t>ver ejemplo en Cap.2 - página 43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1097280" y="91440"/>
            <a:ext cx="783612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Participación Total</a:t>
            </a:r>
            <a:endParaRPr/>
          </a:p>
        </p:txBody>
      </p:sp>
      <p:sp>
        <p:nvSpPr>
          <p:cNvPr id="114" name="CustomShape 2"/>
          <p:cNvSpPr/>
          <p:nvPr/>
        </p:nvSpPr>
        <p:spPr>
          <a:xfrm>
            <a:off x="1434960" y="1447920"/>
            <a:ext cx="7498440" cy="1837080"/>
          </a:xfrm>
          <a:prstGeom prst="rect">
            <a:avLst/>
          </a:prstGeom>
          <a:noFill/>
          <a:ln>
            <a:noFill/>
          </a:ln>
        </p:spPr>
        <p:txBody>
          <a:bodyPr lIns="90000" rIns="90000" tIns="45000" bIns="45000"/>
          <a:p>
            <a:pPr>
              <a:lnSpc>
                <a:spcPct val="100000"/>
              </a:lnSpc>
              <a:buSzPct val="80000"/>
              <a:buFont typeface="Wingdings 2" charset="2"/>
              <a:buChar char=""/>
            </a:pPr>
            <a:r>
              <a:rPr lang="en-US" sz="2400">
                <a:solidFill>
                  <a:srgbClr val="000000"/>
                </a:solidFill>
                <a:latin typeface="Gill Sans MT"/>
              </a:rPr>
              <a:t>Cuenta ( nro_cuenta, saldo, nombre_sucursal)</a:t>
            </a:r>
            <a:endParaRPr/>
          </a:p>
          <a:p>
            <a:pPr>
              <a:lnSpc>
                <a:spcPct val="100000"/>
              </a:lnSpc>
              <a:buSzPct val="80000"/>
              <a:buFont typeface="Wingdings 2" charset="2"/>
              <a:buChar char=""/>
            </a:pPr>
            <a:r>
              <a:rPr lang="en-US" sz="2400">
                <a:solidFill>
                  <a:srgbClr val="000000"/>
                </a:solidFill>
                <a:latin typeface="Gill Sans MT"/>
              </a:rPr>
              <a:t>Sucursal (nombre_sucursal, ciudad, activo)</a:t>
            </a:r>
            <a:endParaRPr/>
          </a:p>
          <a:p>
            <a:pPr>
              <a:lnSpc>
                <a:spcPct val="100000"/>
              </a:lnSpc>
              <a:buSzPct val="80000"/>
              <a:buFont typeface="Wingdings 2" charset="2"/>
              <a:buChar char=""/>
            </a:pPr>
            <a:endParaRPr/>
          </a:p>
          <a:p>
            <a:pPr>
              <a:lnSpc>
                <a:spcPct val="100000"/>
              </a:lnSpc>
            </a:pPr>
            <a:endParaRPr/>
          </a:p>
        </p:txBody>
      </p:sp>
      <p:sp>
        <p:nvSpPr>
          <p:cNvPr id="115" name="CustomShape 3"/>
          <p:cNvSpPr/>
          <p:nvPr/>
        </p:nvSpPr>
        <p:spPr>
          <a:xfrm>
            <a:off x="1428840" y="3552840"/>
            <a:ext cx="7498440" cy="2337480"/>
          </a:xfrm>
          <a:prstGeom prst="rect">
            <a:avLst/>
          </a:prstGeom>
          <a:noFill/>
          <a:ln w="9360">
            <a:noFill/>
          </a:ln>
        </p:spPr>
        <p:txBody>
          <a:bodyPr lIns="90000" rIns="90000" tIns="45000" bIns="45000"/>
          <a:p>
            <a:pPr>
              <a:lnSpc>
                <a:spcPct val="100000"/>
              </a:lnSpc>
              <a:buSzPct val="80000"/>
              <a:buFont typeface="Wingdings 2" charset="2"/>
              <a:buChar char=""/>
            </a:pPr>
            <a:r>
              <a:rPr b="1" i="1" lang="en-US" sz="2400">
                <a:solidFill>
                  <a:srgbClr val="000000"/>
                </a:solidFill>
                <a:latin typeface="Gill Sans MT"/>
              </a:rPr>
              <a:t> </a:t>
            </a:r>
            <a:endParaRPr/>
          </a:p>
        </p:txBody>
      </p:sp>
      <p:pic>
        <p:nvPicPr>
          <p:cNvPr id="116" name="" descr=""/>
          <p:cNvPicPr/>
          <p:nvPr/>
        </p:nvPicPr>
        <p:blipFill>
          <a:blip r:embed="rId1"/>
          <a:stretch>
            <a:fillRect/>
          </a:stretch>
        </p:blipFill>
        <p:spPr>
          <a:xfrm>
            <a:off x="1463040" y="2998800"/>
            <a:ext cx="6556680" cy="21218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1279080" y="18288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Atributos compuestos</a:t>
            </a:r>
            <a:endParaRPr/>
          </a:p>
        </p:txBody>
      </p:sp>
      <p:sp>
        <p:nvSpPr>
          <p:cNvPr id="118" name="CustomShape 2"/>
          <p:cNvSpPr/>
          <p:nvPr/>
        </p:nvSpPr>
        <p:spPr>
          <a:xfrm>
            <a:off x="1005840" y="1222560"/>
            <a:ext cx="8046000" cy="133704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Empleado(id_empleado,…,calle,ciudad, provincia,codpostal,…)</a:t>
            </a:r>
            <a:endParaRPr/>
          </a:p>
        </p:txBody>
      </p:sp>
      <p:sp>
        <p:nvSpPr>
          <p:cNvPr id="119" name="CustomShape 3"/>
          <p:cNvSpPr/>
          <p:nvPr/>
        </p:nvSpPr>
        <p:spPr>
          <a:xfrm>
            <a:off x="1280160" y="2972160"/>
            <a:ext cx="7498440" cy="114192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Atributos multivaluados</a:t>
            </a:r>
            <a:endParaRPr/>
          </a:p>
        </p:txBody>
      </p:sp>
      <p:sp>
        <p:nvSpPr>
          <p:cNvPr id="120" name="CustomShape 4"/>
          <p:cNvSpPr/>
          <p:nvPr/>
        </p:nvSpPr>
        <p:spPr>
          <a:xfrm>
            <a:off x="1280160" y="4328280"/>
            <a:ext cx="7498440" cy="2254680"/>
          </a:xfrm>
          <a:prstGeom prst="rect">
            <a:avLst/>
          </a:prstGeom>
          <a:noFill/>
          <a:ln w="9360">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Empleado(id_empleado,…,calle,ciudad, provincia,codpostal,…)</a:t>
            </a:r>
            <a:endParaRPr/>
          </a:p>
          <a:p>
            <a:pPr>
              <a:lnSpc>
                <a:spcPct val="100000"/>
              </a:lnSpc>
              <a:buSzPct val="80000"/>
              <a:buFont typeface="Wingdings 2" charset="2"/>
              <a:buChar char=""/>
            </a:pPr>
            <a:r>
              <a:rPr lang="en-US" sz="3200">
                <a:solidFill>
                  <a:srgbClr val="000000"/>
                </a:solidFill>
                <a:latin typeface="Gill Sans MT"/>
              </a:rPr>
              <a:t>Nacionalidad_Empleado(id_empleado_fk,id_nacionalidad)</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