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98F1FD-8619-4279-864A-EDC971CBFFD9}" type="doc">
      <dgm:prSet loTypeId="urn:microsoft.com/office/officeart/2005/8/layout/default#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AR"/>
        </a:p>
      </dgm:t>
    </dgm:pt>
    <dgm:pt modelId="{04B2F904-EA42-4F7F-859D-3C47742B4C2F}">
      <dgm:prSet phldrT="[Texto]"/>
      <dgm:spPr/>
      <dgm:t>
        <a:bodyPr/>
        <a:lstStyle/>
        <a:p>
          <a:r>
            <a:rPr lang="es-AR" dirty="0" smtClean="0"/>
            <a:t> Que está realizando el resto</a:t>
          </a:r>
          <a:endParaRPr lang="es-AR" dirty="0"/>
        </a:p>
      </dgm:t>
    </dgm:pt>
    <dgm:pt modelId="{117C246D-C614-4CCD-87C2-3ADE0382E268}" type="parTrans" cxnId="{9EC8D6FE-2EA0-4BA3-B5C0-E372C3E83D1E}">
      <dgm:prSet/>
      <dgm:spPr/>
      <dgm:t>
        <a:bodyPr/>
        <a:lstStyle/>
        <a:p>
          <a:endParaRPr lang="es-AR"/>
        </a:p>
      </dgm:t>
    </dgm:pt>
    <dgm:pt modelId="{0B297A91-4306-485C-B5E3-CD03B64A0ADF}" type="sibTrans" cxnId="{9EC8D6FE-2EA0-4BA3-B5C0-E372C3E83D1E}">
      <dgm:prSet/>
      <dgm:spPr/>
      <dgm:t>
        <a:bodyPr/>
        <a:lstStyle/>
        <a:p>
          <a:endParaRPr lang="es-AR"/>
        </a:p>
      </dgm:t>
    </dgm:pt>
    <dgm:pt modelId="{EC59CB0A-220B-447D-8CB5-5411CC4A644D}">
      <dgm:prSet phldrT="[Texto]"/>
      <dgm:spPr/>
      <dgm:t>
        <a:bodyPr/>
        <a:lstStyle/>
        <a:p>
          <a:r>
            <a:rPr lang="es-AR" dirty="0" smtClean="0"/>
            <a:t>En que parte del proceso se encuentra cada uno</a:t>
          </a:r>
          <a:endParaRPr lang="es-AR" dirty="0"/>
        </a:p>
      </dgm:t>
    </dgm:pt>
    <dgm:pt modelId="{BFED7D6C-2D14-4259-AC5D-DBE7EBA79F5B}" type="parTrans" cxnId="{7F7A289E-ED74-4755-8701-C637EEBFDC18}">
      <dgm:prSet/>
      <dgm:spPr/>
      <dgm:t>
        <a:bodyPr/>
        <a:lstStyle/>
        <a:p>
          <a:endParaRPr lang="es-AR"/>
        </a:p>
      </dgm:t>
    </dgm:pt>
    <dgm:pt modelId="{6B03A15C-26DA-42B6-BAE5-9A7CD41927BB}" type="sibTrans" cxnId="{7F7A289E-ED74-4755-8701-C637EEBFDC18}">
      <dgm:prSet/>
      <dgm:spPr/>
      <dgm:t>
        <a:bodyPr/>
        <a:lstStyle/>
        <a:p>
          <a:endParaRPr lang="es-AR"/>
        </a:p>
      </dgm:t>
    </dgm:pt>
    <dgm:pt modelId="{67F55C9B-CFAE-4A37-9FD8-2D9B44DAC3B6}">
      <dgm:prSet/>
      <dgm:spPr/>
      <dgm:t>
        <a:bodyPr/>
        <a:lstStyle/>
        <a:p>
          <a:r>
            <a:rPr lang="es-AR" dirty="0" smtClean="0"/>
            <a:t> Permite ver en que están trabajando los integrantes de un proyecto</a:t>
          </a:r>
          <a:endParaRPr lang="es-AR" dirty="0"/>
        </a:p>
      </dgm:t>
    </dgm:pt>
    <dgm:pt modelId="{3A2AA790-81ED-46EA-BCD8-D5F964199FA8}" type="parTrans" cxnId="{5C23908D-1679-4E49-8282-49DD7E2B2D67}">
      <dgm:prSet/>
      <dgm:spPr/>
      <dgm:t>
        <a:bodyPr/>
        <a:lstStyle/>
        <a:p>
          <a:endParaRPr lang="es-AR"/>
        </a:p>
      </dgm:t>
    </dgm:pt>
    <dgm:pt modelId="{8BC6DEF5-5DC7-4EF7-AD85-7B44DDF4B348}" type="sibTrans" cxnId="{5C23908D-1679-4E49-8282-49DD7E2B2D67}">
      <dgm:prSet/>
      <dgm:spPr/>
      <dgm:t>
        <a:bodyPr/>
        <a:lstStyle/>
        <a:p>
          <a:endParaRPr lang="es-AR"/>
        </a:p>
      </dgm:t>
    </dgm:pt>
    <dgm:pt modelId="{07021D5D-DCD6-4156-B364-62517D0143C9}" type="pres">
      <dgm:prSet presAssocID="{9C98F1FD-8619-4279-864A-EDC971CBFFD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E2D77430-ABDC-4B57-A287-772E9395036D}" type="pres">
      <dgm:prSet presAssocID="{04B2F904-EA42-4F7F-859D-3C47742B4C2F}" presName="node" presStyleLbl="node1" presStyleIdx="0" presStyleCnt="3" custLinFactX="24850" custLinFactNeighborX="100000" custLinFactNeighborY="1735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E780894-B326-46ED-B7DA-C5D207567D3F}" type="pres">
      <dgm:prSet presAssocID="{0B297A91-4306-485C-B5E3-CD03B64A0ADF}" presName="sibTrans" presStyleCnt="0"/>
      <dgm:spPr/>
    </dgm:pt>
    <dgm:pt modelId="{E2D62072-AAB0-4A07-9DF1-E106D6E1C9C9}" type="pres">
      <dgm:prSet presAssocID="{67F55C9B-CFAE-4A37-9FD8-2D9B44DAC3B6}" presName="node" presStyleLbl="node1" presStyleIdx="1" presStyleCnt="3" custLinFactX="-9316" custLinFactNeighborX="-100000" custLinFactNeighborY="-13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7C4B589-C3C2-460E-A7A2-D1E5F22C3D81}" type="pres">
      <dgm:prSet presAssocID="{8BC6DEF5-5DC7-4EF7-AD85-7B44DDF4B348}" presName="sibTrans" presStyleCnt="0"/>
      <dgm:spPr/>
    </dgm:pt>
    <dgm:pt modelId="{30324719-5E6B-4587-A2B2-AD97EF516F09}" type="pres">
      <dgm:prSet presAssocID="{EC59CB0A-220B-447D-8CB5-5411CC4A644D}" presName="node" presStyleLbl="node1" presStyleIdx="2" presStyleCnt="3" custLinFactNeighborX="-7067" custLinFactNeighborY="1234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9E41EDA5-DD7C-434C-9770-B653C8912EB0}" type="presOf" srcId="{EC59CB0A-220B-447D-8CB5-5411CC4A644D}" destId="{30324719-5E6B-4587-A2B2-AD97EF516F09}" srcOrd="0" destOrd="0" presId="urn:microsoft.com/office/officeart/2005/8/layout/default#1"/>
    <dgm:cxn modelId="{1135C135-7263-4584-B56C-6CC656BB6298}" type="presOf" srcId="{9C98F1FD-8619-4279-864A-EDC971CBFFD9}" destId="{07021D5D-DCD6-4156-B364-62517D0143C9}" srcOrd="0" destOrd="0" presId="urn:microsoft.com/office/officeart/2005/8/layout/default#1"/>
    <dgm:cxn modelId="{5C23908D-1679-4E49-8282-49DD7E2B2D67}" srcId="{9C98F1FD-8619-4279-864A-EDC971CBFFD9}" destId="{67F55C9B-CFAE-4A37-9FD8-2D9B44DAC3B6}" srcOrd="1" destOrd="0" parTransId="{3A2AA790-81ED-46EA-BCD8-D5F964199FA8}" sibTransId="{8BC6DEF5-5DC7-4EF7-AD85-7B44DDF4B348}"/>
    <dgm:cxn modelId="{F512CC37-DECE-4214-B537-3086D40020AB}" type="presOf" srcId="{67F55C9B-CFAE-4A37-9FD8-2D9B44DAC3B6}" destId="{E2D62072-AAB0-4A07-9DF1-E106D6E1C9C9}" srcOrd="0" destOrd="0" presId="urn:microsoft.com/office/officeart/2005/8/layout/default#1"/>
    <dgm:cxn modelId="{9EC8D6FE-2EA0-4BA3-B5C0-E372C3E83D1E}" srcId="{9C98F1FD-8619-4279-864A-EDC971CBFFD9}" destId="{04B2F904-EA42-4F7F-859D-3C47742B4C2F}" srcOrd="0" destOrd="0" parTransId="{117C246D-C614-4CCD-87C2-3ADE0382E268}" sibTransId="{0B297A91-4306-485C-B5E3-CD03B64A0ADF}"/>
    <dgm:cxn modelId="{45973AA2-0C3D-465B-A037-2DD8101948F9}" type="presOf" srcId="{04B2F904-EA42-4F7F-859D-3C47742B4C2F}" destId="{E2D77430-ABDC-4B57-A287-772E9395036D}" srcOrd="0" destOrd="0" presId="urn:microsoft.com/office/officeart/2005/8/layout/default#1"/>
    <dgm:cxn modelId="{7F7A289E-ED74-4755-8701-C637EEBFDC18}" srcId="{9C98F1FD-8619-4279-864A-EDC971CBFFD9}" destId="{EC59CB0A-220B-447D-8CB5-5411CC4A644D}" srcOrd="2" destOrd="0" parTransId="{BFED7D6C-2D14-4259-AC5D-DBE7EBA79F5B}" sibTransId="{6B03A15C-26DA-42B6-BAE5-9A7CD41927BB}"/>
    <dgm:cxn modelId="{4486AF24-E54A-4B0C-80E4-183506CB8510}" type="presParOf" srcId="{07021D5D-DCD6-4156-B364-62517D0143C9}" destId="{E2D77430-ABDC-4B57-A287-772E9395036D}" srcOrd="0" destOrd="0" presId="urn:microsoft.com/office/officeart/2005/8/layout/default#1"/>
    <dgm:cxn modelId="{26956FE5-0A21-4707-B181-C2D8DBFA064B}" type="presParOf" srcId="{07021D5D-DCD6-4156-B364-62517D0143C9}" destId="{CE780894-B326-46ED-B7DA-C5D207567D3F}" srcOrd="1" destOrd="0" presId="urn:microsoft.com/office/officeart/2005/8/layout/default#1"/>
    <dgm:cxn modelId="{EEE9055E-00E3-4B8D-A240-F7E403B94DC3}" type="presParOf" srcId="{07021D5D-DCD6-4156-B364-62517D0143C9}" destId="{E2D62072-AAB0-4A07-9DF1-E106D6E1C9C9}" srcOrd="2" destOrd="0" presId="urn:microsoft.com/office/officeart/2005/8/layout/default#1"/>
    <dgm:cxn modelId="{19DA270A-39AC-423D-A65B-F3DCADEAA2C6}" type="presParOf" srcId="{07021D5D-DCD6-4156-B364-62517D0143C9}" destId="{97C4B589-C3C2-460E-A7A2-D1E5F22C3D81}" srcOrd="3" destOrd="0" presId="urn:microsoft.com/office/officeart/2005/8/layout/default#1"/>
    <dgm:cxn modelId="{C4771AED-CA15-49DF-BCF1-5D7BA715D3E0}" type="presParOf" srcId="{07021D5D-DCD6-4156-B364-62517D0143C9}" destId="{30324719-5E6B-4587-A2B2-AD97EF516F09}" srcOrd="4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2D77430-ABDC-4B57-A287-772E9395036D}">
      <dsp:nvSpPr>
        <dsp:cNvPr id="0" name=""/>
        <dsp:cNvSpPr/>
      </dsp:nvSpPr>
      <dsp:spPr>
        <a:xfrm>
          <a:off x="3671902" y="590972"/>
          <a:ext cx="3336537" cy="20019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000" kern="1200" dirty="0" smtClean="0"/>
            <a:t> Que está realizando el resto</a:t>
          </a:r>
          <a:endParaRPr lang="es-AR" sz="3000" kern="1200" dirty="0"/>
        </a:p>
      </dsp:txBody>
      <dsp:txXfrm>
        <a:off x="3671902" y="590972"/>
        <a:ext cx="3336537" cy="2001922"/>
      </dsp:txXfrm>
    </dsp:sp>
    <dsp:sp modelId="{E2D62072-AAB0-4A07-9DF1-E106D6E1C9C9}">
      <dsp:nvSpPr>
        <dsp:cNvPr id="0" name=""/>
        <dsp:cNvSpPr/>
      </dsp:nvSpPr>
      <dsp:spPr>
        <a:xfrm>
          <a:off x="23677" y="216032"/>
          <a:ext cx="3336537" cy="20019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000" kern="1200" dirty="0" smtClean="0"/>
            <a:t> Permite ver en que están trabajando los integrantes de un proyecto</a:t>
          </a:r>
          <a:endParaRPr lang="es-AR" sz="3000" kern="1200" dirty="0"/>
        </a:p>
      </dsp:txBody>
      <dsp:txXfrm>
        <a:off x="23677" y="216032"/>
        <a:ext cx="3336537" cy="2001922"/>
      </dsp:txXfrm>
    </dsp:sp>
    <dsp:sp modelId="{30324719-5E6B-4587-A2B2-AD97EF516F09}">
      <dsp:nvSpPr>
        <dsp:cNvPr id="0" name=""/>
        <dsp:cNvSpPr/>
      </dsp:nvSpPr>
      <dsp:spPr>
        <a:xfrm>
          <a:off x="1600158" y="2822613"/>
          <a:ext cx="3336537" cy="20019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000" kern="1200" dirty="0" smtClean="0"/>
            <a:t>En que parte del proceso se encuentra cada uno</a:t>
          </a:r>
          <a:endParaRPr lang="es-AR" sz="3000" kern="1200" dirty="0"/>
        </a:p>
      </dsp:txBody>
      <dsp:txXfrm>
        <a:off x="1600158" y="2822613"/>
        <a:ext cx="3336537" cy="2001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D0EF2-6703-44FB-AD9A-2F5B20D14A10}" type="datetimeFigureOut">
              <a:rPr lang="es-AR" smtClean="0"/>
              <a:pPr/>
              <a:t>5/6/2016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BF342-94B6-4EEE-8FA3-6D0C06B267F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55971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02187B-8E93-4F14-ACA6-3298756985E7}" type="datetime1">
              <a:rPr lang="es-AR" smtClean="0"/>
              <a:pPr/>
              <a:t>5/6/2016</a:t>
            </a:fld>
            <a:endParaRPr lang="es-AR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D21937-0DD0-4472-AA89-8BF55905834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312420-0005-4220-B4F1-660F521EC96E}" type="datetime1">
              <a:rPr lang="es-AR" smtClean="0"/>
              <a:pPr/>
              <a:t>5/6/2016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D21937-0DD0-4472-AA89-8BF55905834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54551F-B4BD-426B-8B29-478C7D376E17}" type="datetime1">
              <a:rPr lang="es-AR" smtClean="0"/>
              <a:pPr/>
              <a:t>5/6/2016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D21937-0DD0-4472-AA89-8BF55905834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4E7B21-AA5E-4DBF-A0FB-C47500EBFC5E}" type="datetime1">
              <a:rPr lang="es-AR" smtClean="0"/>
              <a:pPr/>
              <a:t>5/6/2016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D21937-0DD0-4472-AA89-8BF55905834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ED619D-1DF0-4C6A-9A52-0C2A4A303F92}" type="datetime1">
              <a:rPr lang="es-AR" smtClean="0"/>
              <a:pPr/>
              <a:t>5/6/2016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D21937-0DD0-4472-AA89-8BF55905834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DDEBD3-C348-4493-9879-E81B401C020D}" type="datetime1">
              <a:rPr lang="es-AR" smtClean="0"/>
              <a:pPr/>
              <a:t>5/6/2016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D21937-0DD0-4472-AA89-8BF55905834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590AB0-FF83-4067-9308-70DFB08A4FCF}" type="datetime1">
              <a:rPr lang="es-AR" smtClean="0"/>
              <a:pPr/>
              <a:t>5/6/2016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D21937-0DD0-4472-AA89-8BF55905834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84323F-232D-4ADC-83F1-8547A9B4424D}" type="datetime1">
              <a:rPr lang="es-AR" smtClean="0"/>
              <a:pPr/>
              <a:t>5/6/2016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D21937-0DD0-4472-AA89-8BF55905834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F013DA-093A-4B49-B0F0-D79529A13BDE}" type="datetime1">
              <a:rPr lang="es-AR" smtClean="0"/>
              <a:pPr/>
              <a:t>5/6/2016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D21937-0DD0-4472-AA89-8BF55905834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7B1A92-E0AF-4B95-ADF2-6FB5DD8B446B}" type="datetime1">
              <a:rPr lang="es-AR" smtClean="0"/>
              <a:pPr/>
              <a:t>5/6/2016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D21937-0DD0-4472-AA89-8BF55905834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CCE7BA-C2E3-4735-BFCB-728FFBFCE5EC}" type="datetime1">
              <a:rPr lang="es-AR" smtClean="0"/>
              <a:pPr/>
              <a:t>5/6/2016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D21937-0DD0-4472-AA89-8BF55905834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AF8A1CC-4D68-471B-804F-982251956976}" type="datetime1">
              <a:rPr lang="es-AR" smtClean="0"/>
              <a:pPr/>
              <a:t>5/6/2016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AR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DD21937-0DD0-4472-AA89-8BF55905834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239155" y="1268760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ESCUELA DE FORMACIÓN CONTINUA</a:t>
            </a:r>
          </a:p>
          <a:p>
            <a:pPr algn="ctr"/>
            <a:r>
              <a:rPr lang="es-AR" dirty="0" smtClean="0"/>
              <a:t>LIC. EN GESTIÓN DE TECNOLOGÍA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6692" y="332656"/>
            <a:ext cx="2952750" cy="809625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96019" y="2180197"/>
            <a:ext cx="2834095" cy="2124000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2627784" y="494116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9" name="8 CuadroTexto"/>
          <p:cNvSpPr txBox="1"/>
          <p:nvPr/>
        </p:nvSpPr>
        <p:spPr>
          <a:xfrm>
            <a:off x="1187624" y="4365105"/>
            <a:ext cx="44674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u="sng" dirty="0" smtClean="0"/>
              <a:t>GRUPO N</a:t>
            </a:r>
            <a:r>
              <a:rPr lang="es-ES" b="1" u="sng" dirty="0" smtClean="0"/>
              <a:t>º5</a:t>
            </a:r>
            <a:endParaRPr lang="en-US" b="1" u="sng" dirty="0" smtClean="0"/>
          </a:p>
          <a:p>
            <a:endParaRPr lang="es-AR" dirty="0" smtClean="0"/>
          </a:p>
          <a:p>
            <a:r>
              <a:rPr lang="es-AR" dirty="0" smtClean="0"/>
              <a:t>INTEGRANTES</a:t>
            </a:r>
            <a:r>
              <a:rPr lang="es-AR" dirty="0" smtClean="0"/>
              <a:t>: </a:t>
            </a:r>
            <a:r>
              <a:rPr lang="es-AR" dirty="0" smtClean="0"/>
              <a:t> - </a:t>
            </a:r>
            <a:r>
              <a:rPr lang="es-AR" dirty="0" err="1" smtClean="0"/>
              <a:t>Pisaya</a:t>
            </a:r>
            <a:r>
              <a:rPr lang="es-AR" dirty="0" smtClean="0"/>
              <a:t> </a:t>
            </a:r>
            <a:r>
              <a:rPr lang="es-AR" dirty="0" err="1" smtClean="0"/>
              <a:t>gabriel</a:t>
            </a:r>
            <a:endParaRPr lang="es-AR" dirty="0" smtClean="0"/>
          </a:p>
          <a:p>
            <a:r>
              <a:rPr lang="es-AR" dirty="0" smtClean="0"/>
              <a:t>                        </a:t>
            </a:r>
            <a:r>
              <a:rPr lang="es-AR" dirty="0" smtClean="0"/>
              <a:t>  -	</a:t>
            </a:r>
            <a:r>
              <a:rPr lang="es-AR" dirty="0" err="1" smtClean="0"/>
              <a:t>Garcia</a:t>
            </a:r>
            <a:r>
              <a:rPr lang="es-AR" dirty="0" smtClean="0"/>
              <a:t> </a:t>
            </a:r>
            <a:r>
              <a:rPr lang="es-AR" dirty="0" smtClean="0"/>
              <a:t>Sergio  </a:t>
            </a:r>
          </a:p>
          <a:p>
            <a:r>
              <a:rPr lang="es-AR" dirty="0" smtClean="0"/>
              <a:t>                        </a:t>
            </a:r>
            <a:r>
              <a:rPr lang="es-AR" dirty="0" smtClean="0"/>
              <a:t>  -	</a:t>
            </a:r>
            <a:r>
              <a:rPr lang="es-AR" dirty="0" err="1" smtClean="0"/>
              <a:t>Bongiovi</a:t>
            </a:r>
            <a:r>
              <a:rPr lang="es-AR" dirty="0" smtClean="0"/>
              <a:t> </a:t>
            </a:r>
            <a:r>
              <a:rPr lang="es-AR" dirty="0" smtClean="0"/>
              <a:t>Gabriela</a:t>
            </a:r>
          </a:p>
          <a:p>
            <a:r>
              <a:rPr lang="es-AR" dirty="0" smtClean="0"/>
              <a:t>                        </a:t>
            </a:r>
            <a:r>
              <a:rPr lang="es-AR" dirty="0" smtClean="0"/>
              <a:t> </a:t>
            </a:r>
            <a:r>
              <a:rPr lang="es-AR" dirty="0" smtClean="0"/>
              <a:t> -	</a:t>
            </a:r>
            <a:r>
              <a:rPr lang="es-AR" dirty="0" smtClean="0"/>
              <a:t>Montero </a:t>
            </a:r>
            <a:r>
              <a:rPr lang="es-AR" dirty="0" smtClean="0"/>
              <a:t>Paula</a:t>
            </a:r>
          </a:p>
          <a:p>
            <a:r>
              <a:rPr lang="es-AR" dirty="0" smtClean="0"/>
              <a:t>                         </a:t>
            </a:r>
            <a:r>
              <a:rPr lang="es-AR" dirty="0" smtClean="0"/>
              <a:t> </a:t>
            </a:r>
            <a:r>
              <a:rPr lang="es-AR" dirty="0" smtClean="0"/>
              <a:t>-	</a:t>
            </a:r>
            <a:r>
              <a:rPr lang="es-AR" dirty="0" err="1" smtClean="0"/>
              <a:t>Vitor</a:t>
            </a:r>
            <a:r>
              <a:rPr lang="es-AR" dirty="0" smtClean="0"/>
              <a:t> </a:t>
            </a:r>
            <a:r>
              <a:rPr lang="es-AR" dirty="0" smtClean="0"/>
              <a:t>Carmen</a:t>
            </a:r>
          </a:p>
          <a:p>
            <a:r>
              <a:rPr lang="es-AR" dirty="0" smtClean="0"/>
              <a:t>                         </a:t>
            </a:r>
            <a:r>
              <a:rPr lang="es-AR" dirty="0" smtClean="0"/>
              <a:t> </a:t>
            </a:r>
            <a:r>
              <a:rPr lang="es-AR" dirty="0" smtClean="0"/>
              <a:t>-	</a:t>
            </a:r>
            <a:r>
              <a:rPr lang="es-AR" dirty="0" smtClean="0"/>
              <a:t>Valente  </a:t>
            </a:r>
            <a:r>
              <a:rPr lang="es-AR" dirty="0" smtClean="0"/>
              <a:t>Aldo </a:t>
            </a:r>
          </a:p>
          <a:p>
            <a:endParaRPr lang="es-AR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1937-0DD0-4472-AA89-8BF55905834D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70451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Finalmente …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AR" dirty="0" err="1" smtClean="0"/>
              <a:t>Trello</a:t>
            </a:r>
            <a:r>
              <a:rPr lang="es-AR" dirty="0" smtClean="0"/>
              <a:t> permite editar, colocar colores a listas y tareas, etc.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AR" dirty="0"/>
              <a:t>P</a:t>
            </a:r>
            <a:r>
              <a:rPr lang="es-AR" dirty="0" smtClean="0"/>
              <a:t>ermite arrastrar </a:t>
            </a:r>
            <a:r>
              <a:rPr lang="es-AR" dirty="0"/>
              <a:t>y </a:t>
            </a:r>
            <a:r>
              <a:rPr lang="es-AR" dirty="0" smtClean="0"/>
              <a:t>soltar tarjetas.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AR" dirty="0" smtClean="0"/>
              <a:t>Añadir </a:t>
            </a:r>
            <a:r>
              <a:rPr lang="es-AR" dirty="0"/>
              <a:t>tantas personas como necesite y </a:t>
            </a:r>
            <a:r>
              <a:rPr lang="es-AR" dirty="0" smtClean="0"/>
              <a:t>arrastrarlas </a:t>
            </a:r>
            <a:r>
              <a:rPr lang="es-AR" dirty="0"/>
              <a:t>a las tarjetas. </a:t>
            </a:r>
            <a:endParaRPr lang="es-AR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AR" dirty="0" smtClean="0"/>
              <a:t>Añadir </a:t>
            </a:r>
            <a:r>
              <a:rPr lang="es-AR" dirty="0"/>
              <a:t>y </a:t>
            </a:r>
            <a:r>
              <a:rPr lang="es-AR" dirty="0" smtClean="0"/>
              <a:t>volver </a:t>
            </a:r>
            <a:r>
              <a:rPr lang="es-AR" dirty="0"/>
              <a:t>a ordenar las listas tal como lo necesite</a:t>
            </a:r>
            <a:r>
              <a:rPr lang="es-A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1937-0DD0-4472-AA89-8BF55905834D}" type="slidenum">
              <a:rPr lang="es-AR" smtClean="0"/>
              <a:pPr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9002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VENTAJAS  Y DESVENTEJAS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196752"/>
            <a:ext cx="7498080" cy="4896544"/>
          </a:xfrm>
        </p:spPr>
        <p:txBody>
          <a:bodyPr numCol="2">
            <a:normAutofit fontScale="25000" lnSpcReduction="20000"/>
          </a:bodyPr>
          <a:lstStyle/>
          <a:p>
            <a:pPr>
              <a:lnSpc>
                <a:spcPct val="170000"/>
              </a:lnSpc>
              <a:buFont typeface="Wingdings" pitchFamily="2" charset="2"/>
              <a:buChar char="v"/>
            </a:pPr>
            <a:r>
              <a:rPr lang="es-AR" sz="8000" dirty="0" smtClean="0">
                <a:latin typeface="Arial" pitchFamily="34" charset="0"/>
                <a:cs typeface="Arial" pitchFamily="34" charset="0"/>
              </a:rPr>
              <a:t>Es rápido y práctico</a:t>
            </a:r>
          </a:p>
          <a:p>
            <a:pPr>
              <a:lnSpc>
                <a:spcPct val="170000"/>
              </a:lnSpc>
              <a:buFont typeface="Wingdings" pitchFamily="2" charset="2"/>
              <a:buChar char="v"/>
            </a:pPr>
            <a:r>
              <a:rPr lang="es-AR" sz="8000" dirty="0" smtClean="0">
                <a:latin typeface="Arial" pitchFamily="34" charset="0"/>
                <a:cs typeface="Arial" pitchFamily="34" charset="0"/>
              </a:rPr>
              <a:t>Permite un trabajo organizado</a:t>
            </a:r>
          </a:p>
          <a:p>
            <a:pPr>
              <a:lnSpc>
                <a:spcPct val="170000"/>
              </a:lnSpc>
              <a:buFont typeface="Wingdings" pitchFamily="2" charset="2"/>
              <a:buChar char="v"/>
            </a:pPr>
            <a:r>
              <a:rPr lang="es-AR" sz="8000" dirty="0" smtClean="0">
                <a:latin typeface="Arial" pitchFamily="34" charset="0"/>
                <a:cs typeface="Arial" pitchFamily="34" charset="0"/>
              </a:rPr>
              <a:t>Permite que todos los integrantes participen</a:t>
            </a:r>
          </a:p>
          <a:p>
            <a:pPr>
              <a:lnSpc>
                <a:spcPct val="170000"/>
              </a:lnSpc>
              <a:buFont typeface="Wingdings" pitchFamily="2" charset="2"/>
              <a:buChar char="v"/>
            </a:pPr>
            <a:r>
              <a:rPr lang="es-AR" sz="8000" dirty="0" smtClean="0">
                <a:latin typeface="Arial" pitchFamily="34" charset="0"/>
                <a:cs typeface="Arial" pitchFamily="34" charset="0"/>
              </a:rPr>
              <a:t>Puede utilizarse en PC y en su versión móvil</a:t>
            </a:r>
          </a:p>
          <a:p>
            <a:pPr>
              <a:lnSpc>
                <a:spcPct val="170000"/>
              </a:lnSpc>
              <a:buFont typeface="Wingdings" pitchFamily="2" charset="2"/>
              <a:buChar char="v"/>
            </a:pPr>
            <a:r>
              <a:rPr lang="es-AR" sz="8000" dirty="0" smtClean="0">
                <a:latin typeface="Arial" pitchFamily="34" charset="0"/>
                <a:cs typeface="Arial" pitchFamily="34" charset="0"/>
              </a:rPr>
              <a:t>Es una herramienta gratuita</a:t>
            </a:r>
          </a:p>
          <a:p>
            <a:endParaRPr lang="es-AR" sz="8000" dirty="0" smtClean="0"/>
          </a:p>
          <a:p>
            <a:pPr marL="82296" indent="0">
              <a:buNone/>
            </a:pPr>
            <a:endParaRPr lang="es-AR" sz="8000" dirty="0" smtClean="0"/>
          </a:p>
          <a:p>
            <a:pPr marL="82296" indent="0">
              <a:buNone/>
            </a:pPr>
            <a:endParaRPr lang="es-AR" sz="8000" dirty="0"/>
          </a:p>
          <a:p>
            <a:pPr marL="82296" indent="0">
              <a:buNone/>
            </a:pPr>
            <a:endParaRPr lang="es-AR" sz="8000" dirty="0"/>
          </a:p>
          <a:p>
            <a:pPr>
              <a:lnSpc>
                <a:spcPct val="170000"/>
              </a:lnSpc>
              <a:buFont typeface="Wingdings" pitchFamily="2" charset="2"/>
              <a:buChar char="v"/>
            </a:pPr>
            <a:r>
              <a:rPr lang="es-AR" sz="8000" dirty="0">
                <a:latin typeface="Arial" pitchFamily="34" charset="0"/>
                <a:cs typeface="Arial" pitchFamily="34" charset="0"/>
              </a:rPr>
              <a:t>No cuenta con notificaciones de actualizaciones</a:t>
            </a:r>
          </a:p>
          <a:p>
            <a:pPr>
              <a:lnSpc>
                <a:spcPct val="170000"/>
              </a:lnSpc>
              <a:buFont typeface="Wingdings" pitchFamily="2" charset="2"/>
              <a:buChar char="v"/>
            </a:pPr>
            <a:r>
              <a:rPr lang="es-AR" sz="8000" dirty="0">
                <a:latin typeface="Arial" pitchFamily="34" charset="0"/>
                <a:cs typeface="Arial" pitchFamily="34" charset="0"/>
              </a:rPr>
              <a:t>No dispone de repositorio en sí, pero se soluciona con la integración de Google Drive y/o Dropbox desde la misma aplicación</a:t>
            </a:r>
          </a:p>
          <a:p>
            <a:pPr>
              <a:lnSpc>
                <a:spcPct val="170000"/>
              </a:lnSpc>
            </a:pPr>
            <a:endParaRPr lang="es-AR" sz="7200" dirty="0"/>
          </a:p>
          <a:p>
            <a:endParaRPr lang="es-AR" sz="7200" dirty="0" smtClean="0"/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1937-0DD0-4472-AA89-8BF55905834D}" type="slidenum">
              <a:rPr lang="es-AR" smtClean="0"/>
              <a:pPr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62548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¿Qué es </a:t>
            </a:r>
            <a:r>
              <a:rPr lang="es-AR" dirty="0" err="1"/>
              <a:t>Trello</a:t>
            </a:r>
            <a:r>
              <a:rPr lang="es-AR" dirty="0"/>
              <a:t>? 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endParaRPr lang="es-AR" dirty="0" smtClean="0"/>
          </a:p>
          <a:p>
            <a:pPr marL="82296" indent="0">
              <a:buNone/>
            </a:pPr>
            <a:endParaRPr lang="es-AR" dirty="0"/>
          </a:p>
          <a:p>
            <a:pPr marL="82296" indent="0">
              <a:buNone/>
            </a:pPr>
            <a:endParaRPr lang="es-AR" dirty="0" smtClean="0"/>
          </a:p>
          <a:p>
            <a:pPr marL="82296" indent="0">
              <a:buNone/>
            </a:pPr>
            <a:endParaRPr lang="es-AR" dirty="0"/>
          </a:p>
          <a:p>
            <a:pPr marL="82296" indent="0">
              <a:buNone/>
            </a:pPr>
            <a:endParaRPr lang="es-AR" dirty="0" smtClean="0"/>
          </a:p>
          <a:p>
            <a:pPr>
              <a:buFont typeface="Wingdings" pitchFamily="2" charset="2"/>
              <a:buChar char="v"/>
            </a:pPr>
            <a:r>
              <a:rPr lang="es-AR" sz="2000" dirty="0" smtClean="0"/>
              <a:t>Es una herramienta que sirve para gestionar tareas</a:t>
            </a:r>
          </a:p>
          <a:p>
            <a:pPr>
              <a:buFont typeface="Wingdings" pitchFamily="2" charset="2"/>
              <a:buChar char="v"/>
            </a:pPr>
            <a:r>
              <a:rPr lang="es-AR" sz="2000" dirty="0" smtClean="0"/>
              <a:t> Permite </a:t>
            </a:r>
            <a:r>
              <a:rPr lang="es-AR" sz="2000" dirty="0"/>
              <a:t>el trabajo de forma colaborativa mediante tableros (</a:t>
            </a:r>
            <a:r>
              <a:rPr lang="es-AR" sz="2000" dirty="0" err="1"/>
              <a:t>board</a:t>
            </a:r>
            <a:r>
              <a:rPr lang="es-AR" sz="2000" dirty="0"/>
              <a:t>) compuestos de columnas (llamadas listas) que representan distintos </a:t>
            </a:r>
            <a:r>
              <a:rPr lang="es-AR" sz="2000" dirty="0" smtClean="0"/>
              <a:t>estados</a:t>
            </a:r>
          </a:p>
          <a:p>
            <a:pPr>
              <a:buFont typeface="Wingdings" pitchFamily="2" charset="2"/>
              <a:buChar char="v"/>
            </a:pPr>
            <a:r>
              <a:rPr lang="es-AR" sz="2000" dirty="0"/>
              <a:t>Se basa en el método </a:t>
            </a:r>
            <a:r>
              <a:rPr lang="es-AR" sz="2000" dirty="0" err="1"/>
              <a:t>Kanban</a:t>
            </a:r>
            <a:r>
              <a:rPr lang="es-AR" sz="2000" dirty="0"/>
              <a:t> para gestión de </a:t>
            </a:r>
            <a:r>
              <a:rPr lang="es-AR" sz="2000" dirty="0" smtClean="0"/>
              <a:t>proyectos.</a:t>
            </a:r>
            <a:endParaRPr lang="es-AR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556792"/>
            <a:ext cx="599122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1937-0DD0-4472-AA89-8BF55905834D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58879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¿Para qué sirve </a:t>
            </a:r>
            <a:r>
              <a:rPr lang="es-AR" dirty="0" err="1"/>
              <a:t>Trello</a:t>
            </a:r>
            <a:r>
              <a:rPr lang="es-AR" dirty="0"/>
              <a:t>?</a:t>
            </a: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xmlns="" val="3507530412"/>
              </p:ext>
            </p:extLst>
          </p:nvPr>
        </p:nvGraphicFramePr>
        <p:xfrm>
          <a:off x="1524000" y="1340768"/>
          <a:ext cx="700844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1937-0DD0-4472-AA89-8BF55905834D}" type="slidenum">
              <a:rPr lang="es-AR" smtClean="0"/>
              <a:pPr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41581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03651" y="2060848"/>
            <a:ext cx="4009153" cy="2844000"/>
          </a:xfrm>
          <a:prstGeom prst="rect">
            <a:avLst/>
          </a:prstGeo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¿Para quién es esta herramienta?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s-AR" sz="2400" dirty="0"/>
              <a:t>Esta herramienta </a:t>
            </a:r>
            <a:r>
              <a:rPr lang="es-AR" sz="2400" dirty="0" smtClean="0"/>
              <a:t>sirve: </a:t>
            </a:r>
            <a:r>
              <a:rPr lang="es-AR" sz="2400" dirty="0"/>
              <a:t>para el desarrollo de </a:t>
            </a:r>
            <a:r>
              <a:rPr lang="es-AR" sz="2400" dirty="0" smtClean="0"/>
              <a:t>proyectos:</a:t>
            </a:r>
          </a:p>
          <a:p>
            <a:pPr marL="82296" indent="0">
              <a:buNone/>
            </a:pPr>
            <a:endParaRPr lang="es-AR" sz="2400" dirty="0"/>
          </a:p>
          <a:p>
            <a:pPr marL="82296" indent="0">
              <a:buNone/>
            </a:pPr>
            <a:r>
              <a:rPr lang="es-AR" dirty="0" smtClean="0"/>
              <a:t>Propios  </a:t>
            </a:r>
          </a:p>
          <a:p>
            <a:pPr marL="82296" indent="0">
              <a:buNone/>
            </a:pPr>
            <a:endParaRPr lang="es-AR" dirty="0"/>
          </a:p>
          <a:p>
            <a:pPr marL="82296" indent="0">
              <a:buNone/>
            </a:pPr>
            <a:endParaRPr lang="es-AR" dirty="0" smtClean="0"/>
          </a:p>
          <a:p>
            <a:pPr marL="82296" indent="0">
              <a:buNone/>
            </a:pPr>
            <a:endParaRPr lang="es-AR" dirty="0"/>
          </a:p>
          <a:p>
            <a:pPr marL="82296" indent="0">
              <a:buNone/>
            </a:pPr>
            <a:endParaRPr lang="es-AR" dirty="0" smtClean="0"/>
          </a:p>
          <a:p>
            <a:pPr marL="82296" indent="0">
              <a:buNone/>
            </a:pPr>
            <a:endParaRPr lang="es-AR" dirty="0"/>
          </a:p>
          <a:p>
            <a:pPr marL="82296" indent="0">
              <a:buNone/>
            </a:pPr>
            <a:r>
              <a:rPr lang="es-AR" dirty="0" smtClean="0"/>
              <a:t>                       Grupales</a:t>
            </a:r>
            <a:r>
              <a:rPr lang="es-AR" dirty="0"/>
              <a:t>.</a:t>
            </a:r>
          </a:p>
          <a:p>
            <a:pPr marL="82296" indent="0">
              <a:buNone/>
            </a:pPr>
            <a:endParaRPr lang="es-AR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24128" y="3645024"/>
            <a:ext cx="2857500" cy="2857500"/>
          </a:xfrm>
          <a:prstGeom prst="rect">
            <a:avLst/>
          </a:prstGeom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1937-0DD0-4472-AA89-8BF55905834D}" type="slidenum">
              <a:rPr lang="es-AR" smtClean="0"/>
              <a:pPr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29446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99024" y="188640"/>
            <a:ext cx="7498080" cy="1143000"/>
          </a:xfrm>
        </p:spPr>
        <p:txBody>
          <a:bodyPr/>
          <a:lstStyle/>
          <a:p>
            <a:pPr algn="ctr"/>
            <a:r>
              <a:rPr lang="es-AR" dirty="0"/>
              <a:t>¿Cómo funciona </a:t>
            </a:r>
            <a:r>
              <a:rPr lang="es-AR" dirty="0" err="1"/>
              <a:t>Trello</a:t>
            </a:r>
            <a:r>
              <a:rPr lang="es-AR" dirty="0"/>
              <a:t>?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482562" y="1268760"/>
            <a:ext cx="734481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s-AR" sz="2000" dirty="0" err="1"/>
              <a:t>Trello</a:t>
            </a:r>
            <a:r>
              <a:rPr lang="es-AR" sz="2000" dirty="0"/>
              <a:t> es un </a:t>
            </a:r>
            <a:r>
              <a:rPr lang="es-AR" sz="2000" b="1" dirty="0"/>
              <a:t>tablero</a:t>
            </a:r>
            <a:r>
              <a:rPr lang="es-AR" sz="2000" dirty="0"/>
              <a:t> que está distribuido por columnas –</a:t>
            </a:r>
            <a:r>
              <a:rPr lang="es-AR" sz="2000" i="1" dirty="0"/>
              <a:t>que se llaman</a:t>
            </a:r>
            <a:r>
              <a:rPr lang="es-AR" sz="2000" dirty="0"/>
              <a:t> </a:t>
            </a:r>
            <a:r>
              <a:rPr lang="es-AR" sz="2000" b="1" dirty="0"/>
              <a:t>listas</a:t>
            </a:r>
            <a:r>
              <a:rPr lang="es-AR" sz="2000" dirty="0"/>
              <a:t>-. </a:t>
            </a:r>
            <a:endParaRPr lang="es-AR" sz="2000" dirty="0" smtClean="0"/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s-AR" sz="2000" dirty="0"/>
              <a:t>C</a:t>
            </a:r>
            <a:r>
              <a:rPr lang="es-AR" sz="2000" dirty="0" smtClean="0"/>
              <a:t>ada </a:t>
            </a:r>
            <a:r>
              <a:rPr lang="es-AR" sz="2000" dirty="0"/>
              <a:t>lista se compone de </a:t>
            </a:r>
            <a:r>
              <a:rPr lang="es-AR" sz="2000" b="1" dirty="0"/>
              <a:t>tarjetas</a:t>
            </a:r>
            <a:r>
              <a:rPr lang="es-AR" sz="2000" dirty="0"/>
              <a:t> –tareas o instancias-. </a:t>
            </a:r>
            <a:endParaRPr lang="es-AR" sz="2000" dirty="0" smtClean="0"/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s-AR" sz="2000" dirty="0" smtClean="0"/>
              <a:t>Cada </a:t>
            </a:r>
            <a:r>
              <a:rPr lang="es-AR" sz="2000" dirty="0"/>
              <a:t>tarjeta representa la unidad básica de una lista.</a:t>
            </a:r>
          </a:p>
          <a:p>
            <a:pPr algn="just"/>
            <a:endParaRPr lang="es-AR" sz="2000" dirty="0" smtClean="0"/>
          </a:p>
          <a:p>
            <a:endParaRPr lang="es-AR" dirty="0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66806" y="3933056"/>
            <a:ext cx="5123070" cy="2160000"/>
          </a:xfrm>
          <a:prstGeom prst="rect">
            <a:avLst/>
          </a:prstGeom>
        </p:spPr>
      </p:pic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1937-0DD0-4472-AA89-8BF55905834D}" type="slidenum">
              <a:rPr lang="es-AR" smtClean="0"/>
              <a:pPr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90748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Ejemplo</a:t>
            </a:r>
            <a:endParaRPr lang="es-AR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213"/>
          <a:stretch/>
        </p:blipFill>
        <p:spPr>
          <a:xfrm>
            <a:off x="2051720" y="1484784"/>
            <a:ext cx="6076950" cy="4187718"/>
          </a:xfrm>
          <a:prstGeom prst="rect">
            <a:avLst/>
          </a:prstGeom>
        </p:spPr>
      </p:pic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1937-0DD0-4472-AA89-8BF55905834D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36532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¿Cómo </a:t>
            </a:r>
            <a:r>
              <a:rPr lang="es-AR" dirty="0" smtClean="0"/>
              <a:t>accedemos </a:t>
            </a:r>
            <a:r>
              <a:rPr lang="es-AR" dirty="0"/>
              <a:t>a </a:t>
            </a:r>
            <a:r>
              <a:rPr lang="es-AR" dirty="0" err="1"/>
              <a:t>Trello</a:t>
            </a:r>
            <a:r>
              <a:rPr lang="es-AR" dirty="0"/>
              <a:t>?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857" t="4939" r="28077" b="36568"/>
          <a:stretch/>
        </p:blipFill>
        <p:spPr bwMode="auto">
          <a:xfrm>
            <a:off x="1259632" y="2204864"/>
            <a:ext cx="4990253" cy="41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347864" y="1327771"/>
            <a:ext cx="367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 smtClean="0"/>
              <a:t>A través de www.trello.com</a:t>
            </a:r>
            <a:endParaRPr lang="es-AR" sz="24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444208" y="3422342"/>
            <a:ext cx="2324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/>
              <a:t>Creamos una cuenta</a:t>
            </a:r>
            <a:endParaRPr lang="es-AR" sz="200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1937-0DD0-4472-AA89-8BF55905834D}" type="slidenum">
              <a:rPr lang="es-AR" smtClean="0"/>
              <a:pPr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88240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12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701" t="28937" r="29406" b="8214"/>
          <a:stretch/>
        </p:blipFill>
        <p:spPr>
          <a:xfrm>
            <a:off x="1288304" y="673651"/>
            <a:ext cx="4695183" cy="3312000"/>
          </a:xfrm>
          <a:prstGeom prst="rect">
            <a:avLst/>
          </a:prstGeom>
        </p:spPr>
      </p:pic>
      <p:sp>
        <p:nvSpPr>
          <p:cNvPr id="14" name="13 CuadroTexto"/>
          <p:cNvSpPr txBox="1"/>
          <p:nvPr/>
        </p:nvSpPr>
        <p:spPr>
          <a:xfrm>
            <a:off x="1288304" y="315917"/>
            <a:ext cx="28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Creamos un nuevo proyecto</a:t>
            </a:r>
            <a:endParaRPr lang="es-AR" dirty="0"/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5390" r="24124" b="5592"/>
          <a:stretch/>
        </p:blipFill>
        <p:spPr>
          <a:xfrm>
            <a:off x="5292080" y="4123993"/>
            <a:ext cx="3689981" cy="2520000"/>
          </a:xfrm>
          <a:prstGeom prst="rect">
            <a:avLst/>
          </a:prstGeom>
        </p:spPr>
      </p:pic>
      <p:sp>
        <p:nvSpPr>
          <p:cNvPr id="16" name="15 CuadroTexto"/>
          <p:cNvSpPr txBox="1"/>
          <p:nvPr/>
        </p:nvSpPr>
        <p:spPr>
          <a:xfrm>
            <a:off x="3779912" y="4331169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Seleccionamos la privacidad</a:t>
            </a:r>
            <a:endParaRPr lang="es-AR" dirty="0"/>
          </a:p>
        </p:txBody>
      </p:sp>
      <p:sp>
        <p:nvSpPr>
          <p:cNvPr id="17" name="1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1937-0DD0-4472-AA89-8BF55905834D}" type="slidenum">
              <a:rPr lang="es-AR" smtClean="0"/>
              <a:pPr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34143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3968" y="0"/>
            <a:ext cx="4286250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1835696" y="1990725"/>
            <a:ext cx="39022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/>
              <a:t>Si el proyecto es grupal invitamos a </a:t>
            </a:r>
          </a:p>
          <a:p>
            <a:r>
              <a:rPr lang="es-AR" sz="2000" dirty="0" smtClean="0"/>
              <a:t>miembros </a:t>
            </a:r>
            <a:endParaRPr lang="es-AR" sz="2000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9144" b="11786"/>
          <a:stretch/>
        </p:blipFill>
        <p:spPr>
          <a:xfrm>
            <a:off x="1403648" y="4570894"/>
            <a:ext cx="4123687" cy="1828800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5652120" y="5085184"/>
            <a:ext cx="2917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/>
              <a:t>Creamos las listas y tareas</a:t>
            </a:r>
            <a:endParaRPr lang="es-AR" sz="2000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1937-0DD0-4472-AA89-8BF55905834D}" type="slidenum">
              <a:rPr lang="es-AR" smtClean="0"/>
              <a:pPr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66432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195</TotalTime>
  <Words>276</Words>
  <Application>Microsoft Office PowerPoint</Application>
  <PresentationFormat>Presentación en pantalla (4:3)</PresentationFormat>
  <Paragraphs>80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Solsticio</vt:lpstr>
      <vt:lpstr>Diapositiva 1</vt:lpstr>
      <vt:lpstr>¿Qué es Trello? </vt:lpstr>
      <vt:lpstr>¿Para qué sirve Trello?</vt:lpstr>
      <vt:lpstr>¿Para quién es esta herramienta?</vt:lpstr>
      <vt:lpstr>¿Cómo funciona Trello?</vt:lpstr>
      <vt:lpstr>Ejemplo</vt:lpstr>
      <vt:lpstr>¿Cómo accedemos a Trello?</vt:lpstr>
      <vt:lpstr>Diapositiva 8</vt:lpstr>
      <vt:lpstr>Diapositiva 9</vt:lpstr>
      <vt:lpstr>Finalmente …</vt:lpstr>
      <vt:lpstr>VENTAJAS  Y DESVENTEJAS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Celia</dc:creator>
  <cp:lastModifiedBy>Paula Leticia Montero</cp:lastModifiedBy>
  <cp:revision>28</cp:revision>
  <dcterms:created xsi:type="dcterms:W3CDTF">2016-06-02T22:59:46Z</dcterms:created>
  <dcterms:modified xsi:type="dcterms:W3CDTF">2016-06-05T21:25:21Z</dcterms:modified>
</cp:coreProperties>
</file>