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669088" cy="99266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E45-2901-4220-A64D-AED05A3E587A}" type="datetimeFigureOut">
              <a:rPr lang="es-AR" smtClean="0"/>
              <a:pPr/>
              <a:t>07/06/2016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818-8B5F-48E8-BEFC-1831CF2A4EE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E45-2901-4220-A64D-AED05A3E587A}" type="datetimeFigureOut">
              <a:rPr lang="es-AR" smtClean="0"/>
              <a:pPr/>
              <a:t>07/06/2016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818-8B5F-48E8-BEFC-1831CF2A4EE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E45-2901-4220-A64D-AED05A3E587A}" type="datetimeFigureOut">
              <a:rPr lang="es-AR" smtClean="0"/>
              <a:pPr/>
              <a:t>07/06/2016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818-8B5F-48E8-BEFC-1831CF2A4EE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E45-2901-4220-A64D-AED05A3E587A}" type="datetimeFigureOut">
              <a:rPr lang="es-AR" smtClean="0"/>
              <a:pPr/>
              <a:t>07/06/2016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818-8B5F-48E8-BEFC-1831CF2A4EE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E45-2901-4220-A64D-AED05A3E587A}" type="datetimeFigureOut">
              <a:rPr lang="es-AR" smtClean="0"/>
              <a:pPr/>
              <a:t>07/06/2016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818-8B5F-48E8-BEFC-1831CF2A4EE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E45-2901-4220-A64D-AED05A3E587A}" type="datetimeFigureOut">
              <a:rPr lang="es-AR" smtClean="0"/>
              <a:pPr/>
              <a:t>07/06/2016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818-8B5F-48E8-BEFC-1831CF2A4EE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E45-2901-4220-A64D-AED05A3E587A}" type="datetimeFigureOut">
              <a:rPr lang="es-AR" smtClean="0"/>
              <a:pPr/>
              <a:t>07/06/2016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818-8B5F-48E8-BEFC-1831CF2A4EE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E45-2901-4220-A64D-AED05A3E587A}" type="datetimeFigureOut">
              <a:rPr lang="es-AR" smtClean="0"/>
              <a:pPr/>
              <a:t>07/06/2016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818-8B5F-48E8-BEFC-1831CF2A4EE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E45-2901-4220-A64D-AED05A3E587A}" type="datetimeFigureOut">
              <a:rPr lang="es-AR" smtClean="0"/>
              <a:pPr/>
              <a:t>07/06/2016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818-8B5F-48E8-BEFC-1831CF2A4EE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E45-2901-4220-A64D-AED05A3E587A}" type="datetimeFigureOut">
              <a:rPr lang="es-AR" smtClean="0"/>
              <a:pPr/>
              <a:t>07/06/2016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818-8B5F-48E8-BEFC-1831CF2A4EE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E45-2901-4220-A64D-AED05A3E587A}" type="datetimeFigureOut">
              <a:rPr lang="es-AR" smtClean="0"/>
              <a:pPr/>
              <a:t>07/06/2016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67BD818-8B5F-48E8-BEFC-1831CF2A4EE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254E45-2901-4220-A64D-AED05A3E587A}" type="datetimeFigureOut">
              <a:rPr lang="es-AR" smtClean="0"/>
              <a:pPr/>
              <a:t>07/06/2016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7BD818-8B5F-48E8-BEFC-1831CF2A4EE7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Microsoft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Microsoft Project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dirty="0"/>
              <a:t>Es un software de administración de proyectos diseñado, desarrollado y comercializado por Microsoft.</a:t>
            </a:r>
          </a:p>
          <a:p>
            <a:pPr algn="just"/>
            <a:r>
              <a:rPr lang="es-AR" dirty="0"/>
              <a:t>Aplica procedimientos del PMI (Project Management Institute).</a:t>
            </a:r>
          </a:p>
          <a:p>
            <a:pPr algn="just"/>
            <a:r>
              <a:rPr lang="es-AR" dirty="0"/>
              <a:t>Puede reconocer diferentes clases de usuarios.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¿Para qué sirve Microsoft Project?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dirty="0"/>
              <a:t>Es un programa para creación, seguimiento y gestión de proyectos.</a:t>
            </a:r>
          </a:p>
          <a:p>
            <a:pPr algn="just"/>
            <a:r>
              <a:rPr lang="es-AR" dirty="0"/>
              <a:t>Se puede dar seguimiento por medio de diagramas de Gantt, calendarios o diagramas PERT. </a:t>
            </a:r>
          </a:p>
          <a:p>
            <a:pPr algn="just"/>
            <a:r>
              <a:rPr lang="es-AR" dirty="0"/>
              <a:t>Es una herramienta que se puede utilizar en todas las empresas públicas o privadas que quieran mejorar la organización y gestión de sus proyectos.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Sus funciones son: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AR" dirty="0"/>
              <a:t>Asistir a administradores de proyectos en el desarrollo de planes.</a:t>
            </a:r>
          </a:p>
          <a:p>
            <a:pPr algn="just"/>
            <a:r>
              <a:rPr lang="es-AR" dirty="0"/>
              <a:t>Asignación de recursos a tareas.</a:t>
            </a:r>
          </a:p>
          <a:p>
            <a:pPr algn="just"/>
            <a:r>
              <a:rPr lang="es-AR" dirty="0"/>
              <a:t>Dar seguimiento al progreso.</a:t>
            </a:r>
          </a:p>
          <a:p>
            <a:pPr algn="just"/>
            <a:r>
              <a:rPr lang="es-AR" dirty="0"/>
              <a:t>Administrar presupuesto.</a:t>
            </a:r>
          </a:p>
          <a:p>
            <a:pPr algn="just"/>
            <a:r>
              <a:rPr lang="es-AR" dirty="0"/>
              <a:t>Analizar cargas de trabajo.</a:t>
            </a:r>
          </a:p>
          <a:p>
            <a:pPr algn="just"/>
            <a:r>
              <a:rPr lang="es-AR" dirty="0"/>
              <a:t>Controlar los recursos asignados a cada tarea o actividad.</a:t>
            </a:r>
          </a:p>
          <a:p>
            <a:pPr algn="just"/>
            <a:r>
              <a:rPr lang="es-AR" dirty="0"/>
              <a:t>Hacer cálculos de rutas críticas para optimizar tiempo y recursos.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Ventajas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Mejorar la inteligencia empresarial.</a:t>
            </a:r>
          </a:p>
          <a:p>
            <a:r>
              <a:rPr lang="es-AR" sz="2400" dirty="0"/>
              <a:t>Colaborar y coordinar con facilidad.</a:t>
            </a:r>
          </a:p>
          <a:p>
            <a:r>
              <a:rPr lang="es-AR" sz="2400" dirty="0"/>
              <a:t>Administrar los recursos eficazmente.</a:t>
            </a:r>
          </a:p>
          <a:p>
            <a:r>
              <a:rPr lang="es-AR" sz="2400" dirty="0"/>
              <a:t>Administrar el ciclo de vida del proyecto.</a:t>
            </a:r>
          </a:p>
          <a:p>
            <a:r>
              <a:rPr lang="es-AR" sz="2400" dirty="0"/>
              <a:t>Administrar lo simple y lo complejo.</a:t>
            </a:r>
          </a:p>
          <a:p>
            <a:r>
              <a:rPr lang="es-AR" sz="2400" dirty="0"/>
              <a:t>Mejorar constantemente los procesos.</a:t>
            </a:r>
          </a:p>
          <a:p>
            <a:r>
              <a:rPr lang="es-AR" sz="2400" dirty="0"/>
              <a:t>Contrataciones estratégicas.</a:t>
            </a:r>
          </a:p>
          <a:p>
            <a:r>
              <a:rPr lang="es-AR" sz="2400" dirty="0"/>
              <a:t>Obtener más beneficios de las inversiones tecnológicas existentes.</a:t>
            </a:r>
          </a:p>
          <a:p>
            <a:r>
              <a:rPr lang="es-AR" sz="2400" dirty="0"/>
              <a:t>Recuperación real de la inversión.</a:t>
            </a:r>
          </a:p>
          <a:p>
            <a:endParaRPr lang="es-A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Desventajas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/>
          <a:lstStyle/>
          <a:p>
            <a:pPr lvl="0"/>
            <a:r>
              <a:rPr lang="es-ES" dirty="0"/>
              <a:t>Sólo funciona en plataformas Windows, no </a:t>
            </a:r>
            <a:r>
              <a:rPr lang="es-ES" dirty="0" err="1"/>
              <a:t>freeware</a:t>
            </a:r>
            <a:r>
              <a:rPr lang="es-ES" dirty="0"/>
              <a:t>.</a:t>
            </a:r>
            <a:endParaRPr lang="es-AR" dirty="0"/>
          </a:p>
          <a:p>
            <a:pPr lvl="0"/>
            <a:r>
              <a:rPr lang="es-ES" dirty="0"/>
              <a:t>El 80% de los usuarios de MS Project usa el 20% de sus numerosas opciones.</a:t>
            </a:r>
            <a:endParaRPr lang="es-AR" dirty="0"/>
          </a:p>
          <a:p>
            <a:pPr lvl="0"/>
            <a:r>
              <a:rPr lang="es-ES" dirty="0"/>
              <a:t>No se puede medir la productividad de las maquinas y las persona, tampoco rendimiento. </a:t>
            </a:r>
          </a:p>
          <a:p>
            <a:pPr lvl="0"/>
            <a:r>
              <a:rPr lang="es-ES" dirty="0"/>
              <a:t>Alto costo e inversión.</a:t>
            </a:r>
            <a:endParaRPr lang="es-AR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 GANTT</a:t>
            </a: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7583515" cy="453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 RED</a:t>
            </a: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7583515" cy="453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elección</a:t>
            </a:r>
            <a:r>
              <a:rPr lang="en-US" dirty="0" smtClean="0"/>
              <a:t> de </a:t>
            </a:r>
            <a:r>
              <a:rPr lang="en-US" dirty="0" err="1" smtClean="0"/>
              <a:t>alguna</a:t>
            </a:r>
            <a:r>
              <a:rPr lang="en-US" dirty="0" smtClean="0"/>
              <a:t> de </a:t>
            </a:r>
            <a:r>
              <a:rPr lang="en-US" dirty="0" err="1" smtClean="0"/>
              <a:t>estas</a:t>
            </a:r>
            <a:r>
              <a:rPr lang="en-US" dirty="0" smtClean="0"/>
              <a:t> dos </a:t>
            </a:r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allá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escojan</a:t>
            </a:r>
            <a:r>
              <a:rPr lang="en-US" dirty="0" smtClean="0"/>
              <a:t>. Para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conviene</a:t>
            </a:r>
            <a:r>
              <a:rPr lang="en-US" dirty="0" smtClean="0"/>
              <a:t> Microsoft Project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administrar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, </a:t>
            </a:r>
            <a:r>
              <a:rPr lang="en-US" dirty="0" err="1" smtClean="0"/>
              <a:t>costos</a:t>
            </a:r>
            <a:r>
              <a:rPr lang="en-US" dirty="0" smtClean="0"/>
              <a:t> y </a:t>
            </a:r>
            <a:r>
              <a:rPr lang="en-US" dirty="0" err="1" smtClean="0"/>
              <a:t>proyectos</a:t>
            </a:r>
            <a:r>
              <a:rPr lang="en-US" dirty="0" smtClean="0"/>
              <a:t> </a:t>
            </a:r>
            <a:r>
              <a:rPr lang="en-US" dirty="0" err="1" smtClean="0"/>
              <a:t>versátiles</a:t>
            </a:r>
            <a:r>
              <a:rPr lang="en-US" dirty="0" smtClean="0"/>
              <a:t>. En </a:t>
            </a:r>
            <a:r>
              <a:rPr lang="en-US" dirty="0" err="1" smtClean="0"/>
              <a:t>cambio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pequeña</a:t>
            </a:r>
            <a:r>
              <a:rPr lang="en-US" dirty="0" smtClean="0"/>
              <a:t> le </a:t>
            </a:r>
            <a:r>
              <a:rPr lang="en-US" dirty="0" err="1" smtClean="0"/>
              <a:t>sería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Trello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sencillez</a:t>
            </a:r>
            <a:r>
              <a:rPr lang="en-US" dirty="0" smtClean="0"/>
              <a:t>,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costo</a:t>
            </a:r>
            <a:r>
              <a:rPr lang="en-US" dirty="0" smtClean="0"/>
              <a:t> y la </a:t>
            </a:r>
            <a:r>
              <a:rPr lang="en-US" dirty="0" err="1" smtClean="0"/>
              <a:t>facilidad</a:t>
            </a:r>
            <a:r>
              <a:rPr lang="en-US" dirty="0" smtClean="0"/>
              <a:t> de </a:t>
            </a:r>
            <a:r>
              <a:rPr lang="en-US" dirty="0" err="1" smtClean="0"/>
              <a:t>customización</a:t>
            </a:r>
            <a:r>
              <a:rPr lang="en-U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327</Words>
  <Application>Microsoft Office PowerPoint</Application>
  <PresentationFormat>Presentación en pantalla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Microsoft Project</vt:lpstr>
      <vt:lpstr>Microsoft Project</vt:lpstr>
      <vt:lpstr>¿Para qué sirve Microsoft Project?</vt:lpstr>
      <vt:lpstr>Sus funciones son:</vt:lpstr>
      <vt:lpstr>Ventajas</vt:lpstr>
      <vt:lpstr>Desventajas</vt:lpstr>
      <vt:lpstr>Diagrama de GANTT</vt:lpstr>
      <vt:lpstr>Diagrama de RED</vt:lpstr>
      <vt:lpstr>Conclusión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Project</dc:title>
  <dc:creator>maltesko</dc:creator>
  <cp:lastModifiedBy>aldo</cp:lastModifiedBy>
  <cp:revision>23</cp:revision>
  <dcterms:created xsi:type="dcterms:W3CDTF">2016-06-04T21:21:04Z</dcterms:created>
  <dcterms:modified xsi:type="dcterms:W3CDTF">2016-06-07T20:06:19Z</dcterms:modified>
</cp:coreProperties>
</file>