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D11A-B97C-4DFB-AA61-E07C463F01A6}" type="datetimeFigureOut">
              <a:rPr lang="es-AR" smtClean="0"/>
              <a:t>04/07/2017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E665-CF32-4C1B-B9F2-59F69B896A7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20079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Gestion</a:t>
            </a:r>
            <a:r>
              <a:rPr lang="es-AR" dirty="0" smtClean="0"/>
              <a:t> del proceso  (pm)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24936" cy="4896544"/>
          </a:xfrm>
        </p:spPr>
        <p:txBody>
          <a:bodyPr>
            <a:normAutofit/>
          </a:bodyPr>
          <a:lstStyle/>
          <a:p>
            <a:pPr algn="l"/>
            <a:r>
              <a:rPr lang="es-AR" sz="1400" b="1" dirty="0" smtClean="0">
                <a:latin typeface="Arial Black" pitchFamily="34" charset="0"/>
              </a:rPr>
              <a:t>EL PROPOSITO DE LA GESTION DEL PROCESO ES LLEVAR A CABO DE FORMA SISTEMATICA LAS TAREAS DE IMPLEMENTACION DEL SOFTWARE.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ESTE PLANEAMIENTO ESTA RELACIONADO CON LAS NORMAS ISO IEC 12207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CONSTA DE LOS SIGUIENTES PASOS</a:t>
            </a:r>
          </a:p>
          <a:p>
            <a:pPr algn="l"/>
            <a:endParaRPr lang="es-AR" sz="1400" b="1" dirty="0">
              <a:latin typeface="Arial Black" pitchFamily="34" charset="0"/>
            </a:endParaRPr>
          </a:p>
          <a:p>
            <a:pPr algn="l"/>
            <a:r>
              <a:rPr lang="es-AR" sz="1400" b="1" dirty="0" smtClean="0">
                <a:latin typeface="Arial Black" pitchFamily="34" charset="0"/>
              </a:rPr>
              <a:t>1. -EL PLAN DE EJECUCION DEL PROYECTO ES DESARROLLADO POR EL GRUPO DE TRABAJO ES PRESENTADO AL CLIENTE Y ESTE DEBE ACEPTARLO,  LAS TAREAS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Y LOS RECUSRSOS NECESARIOS SON  PARA COMPLETAR EL MISMO SON  EXPLICITADOS EN EL MISMO.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2-  EL PROYECTO ES MONITOREADO DE ACUERDO AL PLAN . Y EN EL MOMENTO DEL CIERRE EL CLIENTE ACEPTA EN FORMA ESCRITA A TRAVES DE UN REGISTRO EL DESARROLLO DEL MISMO.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3- LOS CAMBOS SE SOLICITAN ATRAVES DE UN REGISTRO, Y EL MISMO ES EVALUADO INVESTIGANDO LOS ORIGENES DEL MISMO.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4- LAS REUNIONES DE REVISION SE REGISTRAN EN UN DOCUMENTO, DEBEN PARTICIPAR EL EQUIPO DE TRABAJO Y EL CLIENTE.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5- LOS RIESGOS SE IDENTIFICAN A MEDIDA QUE EL PROYECTO SE DESARROLLA.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6- LOS ITEMS DE CONFIGURACION DEL SOFTWARE SON IDENTIFICADOS Y CONTROLADOS.</a:t>
            </a:r>
          </a:p>
          <a:p>
            <a:pPr algn="l"/>
            <a:r>
              <a:rPr lang="es-AR" sz="1400" b="1" dirty="0" smtClean="0">
                <a:latin typeface="Arial Black" pitchFamily="34" charset="0"/>
              </a:rPr>
              <a:t>7- SE IMPLEMENTA EL PROCESO </a:t>
            </a:r>
          </a:p>
          <a:p>
            <a:pPr algn="l"/>
            <a:endParaRPr lang="es-AR" sz="1400" b="1" dirty="0">
              <a:latin typeface="Arial Black" pitchFamily="34" charset="0"/>
            </a:endParaRPr>
          </a:p>
          <a:p>
            <a:pPr algn="l"/>
            <a:endParaRPr lang="es-AR" sz="1400" b="1" dirty="0" smtClean="0">
              <a:latin typeface="Arial Black" pitchFamily="34" charset="0"/>
            </a:endParaRPr>
          </a:p>
          <a:p>
            <a:pPr algn="l"/>
            <a:endParaRPr lang="es-AR" sz="14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sz="1600" dirty="0" smtClean="0">
                <a:latin typeface="Arial Black" pitchFamily="34" charset="0"/>
              </a:rPr>
              <a:t>DIAGRAMA DEL LOS PASOS DEL DESARROLLO DEL PROYECTO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560839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Proceso de Gestión de Proyectos tiene las siguientes actividades: </a:t>
            </a:r>
          </a:p>
          <a:p>
            <a:r>
              <a:rPr lang="es-ES" dirty="0" smtClean="0"/>
              <a:t> PM.1 Planificación del proyecto </a:t>
            </a:r>
          </a:p>
          <a:p>
            <a:r>
              <a:rPr lang="es-ES" dirty="0" smtClean="0"/>
              <a:t> PM.2 Ejecución del Plan del Proyecto </a:t>
            </a:r>
          </a:p>
          <a:p>
            <a:r>
              <a:rPr lang="es-ES" dirty="0" smtClean="0"/>
              <a:t> PM.3 Evaluación y control de proyectos ? </a:t>
            </a:r>
          </a:p>
          <a:p>
            <a:r>
              <a:rPr lang="es-ES" dirty="0" smtClean="0"/>
              <a:t>PM.4 Cierre del proyecto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233</Words>
  <Application>Microsoft Office PowerPoint</Application>
  <PresentationFormat>Presentación en pantalla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Gestion del proceso  (pm)</vt:lpstr>
      <vt:lpstr>  DIAGRAMA DEL LOS PASOS DEL DESARROLLO DEL PROYECTO</vt:lpstr>
      <vt:lpstr>Actividades </vt:lpstr>
    </vt:vector>
  </TitlesOfParts>
  <Company>EXPRESORUTA12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del proceso  (pm)</dc:title>
  <dc:creator>aldo.valente</dc:creator>
  <cp:lastModifiedBy>aldo.valente</cp:lastModifiedBy>
  <cp:revision>3</cp:revision>
  <dcterms:created xsi:type="dcterms:W3CDTF">2017-07-04T13:29:09Z</dcterms:created>
  <dcterms:modified xsi:type="dcterms:W3CDTF">2017-07-04T13:52:47Z</dcterms:modified>
</cp:coreProperties>
</file>