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28" y="-258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E41040A8-50EB-466B-9EFD-D1EA8637BDDF}" type="datetimeFigureOut">
              <a:rPr lang="es-AR" smtClean="0"/>
              <a:t>24/11/2017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C580146-044D-413D-9A16-6C48FECB4813}" type="slidenum">
              <a:rPr lang="es-AR" smtClean="0"/>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E41040A8-50EB-466B-9EFD-D1EA8637BDDF}" type="datetimeFigureOut">
              <a:rPr lang="es-AR" smtClean="0"/>
              <a:t>24/11/2017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C580146-044D-413D-9A16-6C48FECB4813}"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E41040A8-50EB-466B-9EFD-D1EA8637BDDF}" type="datetimeFigureOut">
              <a:rPr lang="es-AR" smtClean="0"/>
              <a:t>24/11/2017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C580146-044D-413D-9A16-6C48FECB4813}"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E41040A8-50EB-466B-9EFD-D1EA8637BDDF}" type="datetimeFigureOut">
              <a:rPr lang="es-AR" smtClean="0"/>
              <a:t>24/11/2017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C580146-044D-413D-9A16-6C48FECB4813}"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41040A8-50EB-466B-9EFD-D1EA8637BDDF}" type="datetimeFigureOut">
              <a:rPr lang="es-AR" smtClean="0"/>
              <a:t>24/11/2017</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9C580146-044D-413D-9A16-6C48FECB4813}" type="slidenum">
              <a:rPr lang="es-AR" smtClean="0"/>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E41040A8-50EB-466B-9EFD-D1EA8637BDDF}" type="datetimeFigureOut">
              <a:rPr lang="es-AR" smtClean="0"/>
              <a:t>24/11/2017</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9C580146-044D-413D-9A16-6C48FECB4813}"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E41040A8-50EB-466B-9EFD-D1EA8637BDDF}" type="datetimeFigureOut">
              <a:rPr lang="es-AR" smtClean="0"/>
              <a:t>24/11/2017</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9C580146-044D-413D-9A16-6C48FECB4813}"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E41040A8-50EB-466B-9EFD-D1EA8637BDDF}" type="datetimeFigureOut">
              <a:rPr lang="es-AR" smtClean="0"/>
              <a:t>24/11/2017</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9C580146-044D-413D-9A16-6C48FECB4813}"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41040A8-50EB-466B-9EFD-D1EA8637BDDF}" type="datetimeFigureOut">
              <a:rPr lang="es-AR" smtClean="0"/>
              <a:t>24/11/2017</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9C580146-044D-413D-9A16-6C48FECB4813}"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41040A8-50EB-466B-9EFD-D1EA8637BDDF}" type="datetimeFigureOut">
              <a:rPr lang="es-AR" smtClean="0"/>
              <a:t>24/11/2017</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9C580146-044D-413D-9A16-6C48FECB4813}"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41040A8-50EB-466B-9EFD-D1EA8637BDDF}" type="datetimeFigureOut">
              <a:rPr lang="es-AR" smtClean="0"/>
              <a:t>24/11/2017</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9C580146-044D-413D-9A16-6C48FECB4813}" type="slidenum">
              <a:rPr lang="es-AR" smtClean="0"/>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040A8-50EB-466B-9EFD-D1EA8637BDDF}" type="datetimeFigureOut">
              <a:rPr lang="es-AR" smtClean="0"/>
              <a:t>24/11/2017</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80146-044D-413D-9A16-6C48FECB4813}" type="slidenum">
              <a:rPr lang="es-AR" smtClean="0"/>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ntrepreneur.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980728"/>
            <a:ext cx="7772400" cy="5328591"/>
          </a:xfrm>
        </p:spPr>
        <p:txBody>
          <a:bodyPr>
            <a:normAutofit fontScale="90000"/>
          </a:bodyPr>
          <a:lstStyle/>
          <a:p>
            <a:r>
              <a:rPr lang="es-AR" b="1" dirty="0"/>
              <a:t>RECURSOS HUMANOS</a:t>
            </a:r>
            <a:r>
              <a:rPr lang="es-AR" dirty="0" smtClean="0"/>
              <a:t>                             </a:t>
            </a:r>
            <a:r>
              <a:rPr lang="es-AR" b="1" dirty="0"/>
              <a:t>20 cosas que busca la generación que hoy tiene 30 años</a:t>
            </a:r>
            <a:r>
              <a:rPr lang="es-AR" dirty="0" smtClean="0"/>
              <a:t/>
            </a:r>
            <a:br>
              <a:rPr lang="es-AR" dirty="0" smtClean="0"/>
            </a:br>
            <a:r>
              <a:rPr lang="es-AR" dirty="0" err="1"/>
              <a:t>Millennials</a:t>
            </a:r>
            <a:r>
              <a:rPr lang="es-AR" dirty="0"/>
              <a:t>: muchos los desean, muchos les temen, pocos los comprenden. Sin embargo, es una realidad que los jóvenes pertenecientes a esta generación están cambiando la forma en que trabajamos y las estrategias de atracción y retención de talento de las empresas. </a:t>
            </a:r>
            <a:br>
              <a:rPr lang="es-AR" dirty="0"/>
            </a:br>
            <a:r>
              <a:rPr lang="es-AR" dirty="0"/>
              <a:t>Los </a:t>
            </a:r>
            <a:r>
              <a:rPr lang="es-AR" dirty="0" err="1"/>
              <a:t>millennials</a:t>
            </a:r>
            <a:r>
              <a:rPr lang="es-AR" dirty="0"/>
              <a:t> se caracterizan por su conocimiento de la tecnología y las redes sociales; por ser </a:t>
            </a:r>
            <a:r>
              <a:rPr lang="es-AR" dirty="0" err="1"/>
              <a:t>multitask</a:t>
            </a:r>
            <a:r>
              <a:rPr lang="es-AR" dirty="0"/>
              <a:t>, soñadores y emprendedores. Así que si quieres conquistarlos en tu empresa, debes tener en mente lo que están buscando en un empleo. </a:t>
            </a:r>
            <a:br>
              <a:rPr lang="es-AR" dirty="0"/>
            </a:br>
            <a:r>
              <a:rPr lang="es-AR" dirty="0"/>
              <a:t>Toma nota: </a:t>
            </a:r>
            <a:br>
              <a:rPr lang="es-AR" dirty="0"/>
            </a:br>
            <a:r>
              <a:rPr lang="es-AR" dirty="0"/>
              <a:t/>
            </a:r>
            <a:br>
              <a:rPr lang="es-AR" dirty="0"/>
            </a:br>
            <a:r>
              <a:rPr lang="es-AR" b="1" dirty="0"/>
              <a:t>1. Independencia </a:t>
            </a:r>
            <a:r>
              <a:rPr lang="es-AR" dirty="0"/>
              <a:t/>
            </a:r>
            <a:br>
              <a:rPr lang="es-AR" dirty="0"/>
            </a:br>
            <a:r>
              <a:rPr lang="es-AR" dirty="0"/>
              <a:t>La </a:t>
            </a:r>
            <a:r>
              <a:rPr lang="es-AR" dirty="0" err="1"/>
              <a:t>microgestión</a:t>
            </a:r>
            <a:r>
              <a:rPr lang="es-AR" dirty="0"/>
              <a:t> no funciona con los </a:t>
            </a:r>
            <a:r>
              <a:rPr lang="es-AR" dirty="0" err="1"/>
              <a:t>millennials</a:t>
            </a:r>
            <a:r>
              <a:rPr lang="es-AR" dirty="0"/>
              <a:t>. No necesitas estar todo el tiempo “encima” de ellos; déjalos que piensen y actúen. Te sorprenderán los resultados. No confundas esto con “ser barco” o indiferente; dales una guía y un tiempo de entrega, pero permite que ellos definan sus tiempos y procesos. </a:t>
            </a:r>
            <a:br>
              <a:rPr lang="es-AR" dirty="0"/>
            </a:br>
            <a:r>
              <a:rPr lang="es-AR" dirty="0"/>
              <a:t/>
            </a:r>
            <a:br>
              <a:rPr lang="es-AR" dirty="0"/>
            </a:br>
            <a:r>
              <a:rPr lang="es-AR" b="1" dirty="0"/>
              <a:t>2. </a:t>
            </a:r>
            <a:r>
              <a:rPr lang="es-AR" b="1" dirty="0" err="1"/>
              <a:t>Mentoría</a:t>
            </a:r>
            <a:r>
              <a:rPr lang="es-AR" b="1" dirty="0"/>
              <a:t> Cambia el papel de jefe por el de mentor. </a:t>
            </a:r>
            <a:r>
              <a:rPr lang="es-AR" dirty="0"/>
              <a:t/>
            </a:r>
            <a:br>
              <a:rPr lang="es-AR" dirty="0"/>
            </a:br>
            <a:r>
              <a:rPr lang="es-AR" dirty="0"/>
              <a:t>No te dediques a darles órdenes, sino a guiarlos y entregarles las herramientas que necesitan. Contrario a lo que muchos piensan, a los </a:t>
            </a:r>
            <a:r>
              <a:rPr lang="es-AR" dirty="0" err="1"/>
              <a:t>millennials</a:t>
            </a:r>
            <a:r>
              <a:rPr lang="es-AR" dirty="0"/>
              <a:t> les gusta recibir consejos y confían en las personas que admiran. </a:t>
            </a:r>
            <a:br>
              <a:rPr lang="es-AR" dirty="0"/>
            </a:br>
            <a:r>
              <a:rPr lang="es-AR" dirty="0"/>
              <a:t/>
            </a:r>
            <a:br>
              <a:rPr lang="es-AR" dirty="0"/>
            </a:br>
            <a:r>
              <a:rPr lang="es-AR" b="1" dirty="0"/>
              <a:t>3. Flexibilidad </a:t>
            </a:r>
            <a:r>
              <a:rPr lang="es-AR" dirty="0"/>
              <a:t/>
            </a:r>
            <a:br>
              <a:rPr lang="es-AR" dirty="0"/>
            </a:br>
            <a:r>
              <a:rPr lang="es-AR" dirty="0"/>
              <a:t>No impongas el horario de 9 a 6 y dentro de la oficina. Esta práctica tradicional en las empresas es un asesino de la </a:t>
            </a:r>
            <a:r>
              <a:rPr lang="es-AR" dirty="0" err="1"/>
              <a:t>motividad</a:t>
            </a:r>
            <a:r>
              <a:rPr lang="es-AR" dirty="0"/>
              <a:t> y la creatividad. Haz que elijan sus horarios (siempre y cuando esto no afecte tu productividad) e impúlsalos a trabajar desde casa o en un tercer lugar. </a:t>
            </a:r>
            <a:br>
              <a:rPr lang="es-AR" dirty="0"/>
            </a:br>
            <a:r>
              <a:rPr lang="es-AR" dirty="0"/>
              <a:t/>
            </a:r>
            <a:br>
              <a:rPr lang="es-AR" dirty="0"/>
            </a:br>
            <a:r>
              <a:rPr lang="es-AR" b="1" dirty="0"/>
              <a:t>4. Posibilidad para escalar </a:t>
            </a:r>
            <a:r>
              <a:rPr lang="es-AR" dirty="0"/>
              <a:t/>
            </a:r>
            <a:br>
              <a:rPr lang="es-AR" dirty="0"/>
            </a:br>
            <a:r>
              <a:rPr lang="es-AR" dirty="0"/>
              <a:t>Más que por el dinero, estos jóvenes están motivados por el crecimiento y el desarrollo profesional. Si quieres retenerlos, debes hacerles saber que en tu empresa podrán lograr estos objetivos y llegar a posiciones más altas. </a:t>
            </a:r>
            <a:br>
              <a:rPr lang="es-AR" dirty="0"/>
            </a:br>
            <a:r>
              <a:rPr lang="es-AR" dirty="0"/>
              <a:t/>
            </a:r>
            <a:br>
              <a:rPr lang="es-AR" dirty="0"/>
            </a:br>
            <a:r>
              <a:rPr lang="es-AR" b="1" dirty="0"/>
              <a:t>5. Colaboración </a:t>
            </a:r>
            <a:r>
              <a:rPr lang="es-AR" dirty="0"/>
              <a:t/>
            </a:r>
            <a:br>
              <a:rPr lang="es-AR" dirty="0"/>
            </a:br>
            <a:r>
              <a:rPr lang="es-AR" dirty="0"/>
              <a:t>Procura los ambientes colaborativos. Los </a:t>
            </a:r>
            <a:r>
              <a:rPr lang="es-AR" dirty="0" err="1"/>
              <a:t>millennials</a:t>
            </a:r>
            <a:r>
              <a:rPr lang="es-AR" dirty="0"/>
              <a:t> quieren compartir sus conocimientos y habilidades, así como aprender nuevas. Deshazte de los cubículos y diseña espacios abiertos donde puedan platicar y escuchar. </a:t>
            </a:r>
            <a:br>
              <a:rPr lang="es-AR" dirty="0"/>
            </a:br>
            <a:r>
              <a:rPr lang="es-AR" dirty="0"/>
              <a:t/>
            </a:r>
            <a:br>
              <a:rPr lang="es-AR" dirty="0"/>
            </a:br>
            <a:r>
              <a:rPr lang="es-AR" b="1" dirty="0"/>
              <a:t>6. Apertura </a:t>
            </a:r>
            <a:r>
              <a:rPr lang="es-AR" dirty="0"/>
              <a:t/>
            </a:r>
            <a:br>
              <a:rPr lang="es-AR" dirty="0"/>
            </a:br>
            <a:r>
              <a:rPr lang="es-AR" dirty="0"/>
              <a:t>La transparencia es un valor clave para estos jóvenes empleados. Buscan trabajar en ambientes honestos, en los que pueden expresarse y compartir dudas e inquietudes. Si quieres ser un buen líder, establece políticas de puertas abiertas entre todos los miembros de la organización (incluyéndote).</a:t>
            </a:r>
            <a:br>
              <a:rPr lang="es-AR" dirty="0"/>
            </a:br>
            <a:r>
              <a:rPr lang="es-AR" dirty="0"/>
              <a:t/>
            </a:r>
            <a:br>
              <a:rPr lang="es-AR" dirty="0"/>
            </a:br>
            <a:r>
              <a:rPr lang="es-AR" b="1" dirty="0"/>
              <a:t>7. Buenos sueldos</a:t>
            </a:r>
            <a:r>
              <a:rPr lang="es-AR" dirty="0"/>
              <a:t> </a:t>
            </a:r>
            <a:br>
              <a:rPr lang="es-AR" dirty="0"/>
            </a:br>
            <a:r>
              <a:rPr lang="es-AR" dirty="0"/>
              <a:t>Aunque el dinero no es su principal motivador, eso no significa que sea un tema irrelevante. Ofrece remuneraciones justas y acordes al trabajo que ejecutan. Además, es importante que cada cierto tiempo incrementes el sueldo y seas completamente sincero al hablar de dinero. </a:t>
            </a:r>
            <a:br>
              <a:rPr lang="es-AR" dirty="0"/>
            </a:br>
            <a:r>
              <a:rPr lang="es-AR" dirty="0"/>
              <a:t/>
            </a:r>
            <a:br>
              <a:rPr lang="es-AR" dirty="0"/>
            </a:br>
            <a:r>
              <a:rPr lang="es-AR" b="1" dirty="0"/>
              <a:t>8. Oportunidades para viajar y conocer gente </a:t>
            </a:r>
            <a:r>
              <a:rPr lang="es-AR" dirty="0"/>
              <a:t/>
            </a:r>
            <a:br>
              <a:rPr lang="es-AR" dirty="0"/>
            </a:br>
            <a:r>
              <a:rPr lang="es-AR" dirty="0"/>
              <a:t>Los </a:t>
            </a:r>
            <a:r>
              <a:rPr lang="es-AR" dirty="0" err="1"/>
              <a:t>millennials</a:t>
            </a:r>
            <a:r>
              <a:rPr lang="es-AR" dirty="0"/>
              <a:t> valoran mucho el aprendizaje y el </a:t>
            </a:r>
            <a:r>
              <a:rPr lang="es-AR" dirty="0" err="1"/>
              <a:t>networking</a:t>
            </a:r>
            <a:r>
              <a:rPr lang="es-AR" dirty="0"/>
              <a:t>. Si en tu empresa puedes ofrecerles estos incentivos, aprovéchalo al máximo. Al conocer nuevos lugares y personas pueden encontrar soluciones a tu negocio y quizás contactos importantes. </a:t>
            </a:r>
            <a:br>
              <a:rPr lang="es-AR" dirty="0"/>
            </a:br>
            <a:r>
              <a:rPr lang="es-AR" dirty="0"/>
              <a:t/>
            </a:r>
            <a:br>
              <a:rPr lang="es-AR" dirty="0"/>
            </a:br>
            <a:r>
              <a:rPr lang="es-AR" b="1" dirty="0"/>
              <a:t>9. Ambiente laboral divertido </a:t>
            </a:r>
            <a:r>
              <a:rPr lang="es-AR" dirty="0"/>
              <a:t/>
            </a:r>
            <a:br>
              <a:rPr lang="es-AR" dirty="0"/>
            </a:br>
            <a:r>
              <a:rPr lang="es-AR" dirty="0"/>
              <a:t>Para estos jóvenes, la diversión no está peleada con la productividad y los resultados. Impulsa las relaciones entre tus empleados y con regularidad crea actividades como juegos, carreras y campeonatos que los distraigan y mejoren su humor. Permite que pongan su música, decoren sus espacios de trabajo y se rían. </a:t>
            </a:r>
            <a:br>
              <a:rPr lang="es-AR" dirty="0"/>
            </a:br>
            <a:r>
              <a:rPr lang="es-AR" dirty="0"/>
              <a:t/>
            </a:r>
            <a:br>
              <a:rPr lang="es-AR" dirty="0"/>
            </a:br>
            <a:r>
              <a:rPr lang="es-AR" b="1" dirty="0"/>
              <a:t>10. Internet y redes sociales </a:t>
            </a:r>
            <a:r>
              <a:rPr lang="es-AR" dirty="0"/>
              <a:t/>
            </a:r>
            <a:br>
              <a:rPr lang="es-AR" dirty="0"/>
            </a:br>
            <a:r>
              <a:rPr lang="es-AR" dirty="0"/>
              <a:t>Aunque pienses que </a:t>
            </a:r>
            <a:r>
              <a:rPr lang="es-AR" dirty="0" err="1"/>
              <a:t>Facebook</a:t>
            </a:r>
            <a:r>
              <a:rPr lang="es-AR" dirty="0"/>
              <a:t> y </a:t>
            </a:r>
            <a:r>
              <a:rPr lang="es-AR" dirty="0" err="1"/>
              <a:t>Twitter</a:t>
            </a:r>
            <a:r>
              <a:rPr lang="es-AR" dirty="0"/>
              <a:t> son una completa pérdida de tiempo (que a veces sí lo son), para ellos son parte de su vida y su trabajo. Así que si los quieres contentos ten Internet rápido en tus instalaciones y, por favor, no se te ocurra bloquear estas páginas. </a:t>
            </a:r>
            <a:br>
              <a:rPr lang="es-AR" dirty="0"/>
            </a:br>
            <a:r>
              <a:rPr lang="es-AR" dirty="0"/>
              <a:t/>
            </a:r>
            <a:br>
              <a:rPr lang="es-AR" dirty="0"/>
            </a:br>
            <a:r>
              <a:rPr lang="es-AR" b="1" dirty="0"/>
              <a:t>11. Prestaciones poco comunes </a:t>
            </a:r>
            <a:r>
              <a:rPr lang="es-AR" dirty="0"/>
              <a:t/>
            </a:r>
            <a:br>
              <a:rPr lang="es-AR" dirty="0"/>
            </a:br>
            <a:r>
              <a:rPr lang="es-AR" dirty="0"/>
              <a:t>Seguros de vida, INFONAVIT, etcétera... todo esto es importante, pero aceptémoslo, casi todas las empresas brindan exactamente lo mismo. Atrae a los </a:t>
            </a:r>
            <a:r>
              <a:rPr lang="es-AR" dirty="0" err="1"/>
              <a:t>millennials</a:t>
            </a:r>
            <a:r>
              <a:rPr lang="es-AR" dirty="0"/>
              <a:t> con prestaciones singulares como bicicletas, cupones de descuentos, un buen comedor, intercambios, equipos, entre otras. </a:t>
            </a:r>
            <a:br>
              <a:rPr lang="es-AR" dirty="0"/>
            </a:br>
            <a:r>
              <a:rPr lang="es-AR" dirty="0"/>
              <a:t/>
            </a:r>
            <a:br>
              <a:rPr lang="es-AR" dirty="0"/>
            </a:br>
            <a:r>
              <a:rPr lang="es-AR" b="1" dirty="0"/>
              <a:t>12. Descansos y vacaciones </a:t>
            </a:r>
            <a:r>
              <a:rPr lang="es-AR" dirty="0"/>
              <a:t/>
            </a:r>
            <a:br>
              <a:rPr lang="es-AR" dirty="0"/>
            </a:br>
            <a:r>
              <a:rPr lang="es-AR" dirty="0"/>
              <a:t>En México, los empleados suelen tener pocos días de vacaciones (no durante el primer año). Esto, sin duda, es contra producente. Permite que tomen más días, especialmente si los ves desgastados o poco motivados. Disminuirá el ausentismo por “enfermedades” y regresarán con más energía. </a:t>
            </a:r>
            <a:br>
              <a:rPr lang="es-AR" dirty="0"/>
            </a:br>
            <a:r>
              <a:rPr lang="es-AR" dirty="0"/>
              <a:t/>
            </a:r>
            <a:br>
              <a:rPr lang="es-AR" dirty="0"/>
            </a:br>
            <a:r>
              <a:rPr lang="es-AR" b="1" dirty="0"/>
              <a:t>13. Responsabilidades </a:t>
            </a:r>
            <a:r>
              <a:rPr lang="es-AR" dirty="0"/>
              <a:t/>
            </a:r>
            <a:br>
              <a:rPr lang="es-AR" dirty="0"/>
            </a:br>
            <a:r>
              <a:rPr lang="es-AR" dirty="0"/>
              <a:t>Los </a:t>
            </a:r>
            <a:r>
              <a:rPr lang="es-AR" dirty="0" err="1"/>
              <a:t>millennials</a:t>
            </a:r>
            <a:r>
              <a:rPr lang="es-AR" dirty="0"/>
              <a:t> son amantes de los retos, así que no dudes en darles más responsabilidades de las que contempla su cargo. Esto los mantendrá motivados y concentrados. </a:t>
            </a:r>
            <a:br>
              <a:rPr lang="es-AR" dirty="0"/>
            </a:br>
            <a:r>
              <a:rPr lang="es-AR" dirty="0"/>
              <a:t/>
            </a:r>
            <a:br>
              <a:rPr lang="es-AR" dirty="0"/>
            </a:br>
            <a:r>
              <a:rPr lang="es-AR" b="1" dirty="0"/>
              <a:t>14. Ser </a:t>
            </a:r>
            <a:r>
              <a:rPr lang="es-AR" b="1" dirty="0" err="1"/>
              <a:t>intrapreneurs</a:t>
            </a:r>
            <a:r>
              <a:rPr lang="es-AR" b="1" dirty="0"/>
              <a:t> </a:t>
            </a:r>
            <a:r>
              <a:rPr lang="es-AR" dirty="0"/>
              <a:t/>
            </a:r>
            <a:br>
              <a:rPr lang="es-AR" dirty="0"/>
            </a:br>
            <a:r>
              <a:rPr lang="es-AR" dirty="0"/>
              <a:t>Nada más beneficioso para una organización que tener emprendedores dentro de sus empleados. Impulsa su </a:t>
            </a:r>
            <a:r>
              <a:rPr lang="es-AR" dirty="0" err="1"/>
              <a:t>proactividad</a:t>
            </a:r>
            <a:r>
              <a:rPr lang="es-AR" dirty="0"/>
              <a:t> y deja que trabajen en proyectos que no estén relacionados con su trabajo. </a:t>
            </a:r>
            <a:br>
              <a:rPr lang="es-AR" dirty="0"/>
            </a:br>
            <a:r>
              <a:rPr lang="es-AR" dirty="0"/>
              <a:t/>
            </a:r>
            <a:br>
              <a:rPr lang="es-AR" dirty="0"/>
            </a:br>
            <a:r>
              <a:rPr lang="es-AR" b="1" dirty="0"/>
              <a:t>15. Tareas de corto plazo </a:t>
            </a:r>
            <a:r>
              <a:rPr lang="es-AR" dirty="0"/>
              <a:t/>
            </a:r>
            <a:br>
              <a:rPr lang="es-AR" dirty="0"/>
            </a:br>
            <a:r>
              <a:rPr lang="es-AR" dirty="0"/>
              <a:t>Una de las características clave de los </a:t>
            </a:r>
            <a:r>
              <a:rPr lang="es-AR" dirty="0" err="1"/>
              <a:t>millennials</a:t>
            </a:r>
            <a:r>
              <a:rPr lang="es-AR" dirty="0"/>
              <a:t> es su impaciencia. Si quieres mantenerlos enfocados dales tareas que se realicen en poco tiempo. Si se trata de un proyecto de larga duración, divídelo en partes para conseguir su mayor potencial. </a:t>
            </a:r>
            <a:br>
              <a:rPr lang="es-AR" dirty="0"/>
            </a:br>
            <a:r>
              <a:rPr lang="es-AR" dirty="0"/>
              <a:t/>
            </a:r>
            <a:br>
              <a:rPr lang="es-AR" dirty="0"/>
            </a:br>
            <a:r>
              <a:rPr lang="es-AR" b="1" dirty="0"/>
              <a:t>16. Retroalimentación en el momento </a:t>
            </a:r>
            <a:r>
              <a:rPr lang="es-AR" dirty="0"/>
              <a:t/>
            </a:r>
            <a:br>
              <a:rPr lang="es-AR" dirty="0"/>
            </a:br>
            <a:r>
              <a:rPr lang="es-AR" dirty="0"/>
              <a:t>Si un empleado de esta generación comete un error, corrígelo en el momento. No dejes que se enfríe u olvide; esto sólo les deja un malestar. Asimismo, si tienen un acierto, exprésalo al instante, explicando con claridad por qué fue algo positivo. </a:t>
            </a:r>
            <a:br>
              <a:rPr lang="es-AR" dirty="0"/>
            </a:br>
            <a:r>
              <a:rPr lang="es-AR" dirty="0"/>
              <a:t/>
            </a:r>
            <a:br>
              <a:rPr lang="es-AR" dirty="0"/>
            </a:br>
            <a:r>
              <a:rPr lang="es-AR" b="1" dirty="0"/>
              <a:t>17. Una cultura empresarial atractiva </a:t>
            </a:r>
            <a:r>
              <a:rPr lang="es-AR" dirty="0"/>
              <a:t/>
            </a:r>
            <a:br>
              <a:rPr lang="es-AR" dirty="0"/>
            </a:br>
            <a:r>
              <a:rPr lang="es-AR" dirty="0"/>
              <a:t>Aunque este punto es la suma de todo lo anterior, es clave saberlo comunicar hacia el exterior. ¿Por qué todos los jóvenes quieren trabajar en Google? Porque Google siempre se ha promocionado como una empresa divertida, donde los empleados tienen cosas como comida ilimitada, áreas de juegos, zonas de descanso, etc. </a:t>
            </a:r>
            <a:br>
              <a:rPr lang="es-AR" dirty="0"/>
            </a:br>
            <a:r>
              <a:rPr lang="es-AR" dirty="0"/>
              <a:t/>
            </a:r>
            <a:br>
              <a:rPr lang="es-AR" dirty="0"/>
            </a:br>
            <a:r>
              <a:rPr lang="es-AR" b="1" dirty="0"/>
              <a:t>18. Balance entre trabajo y vida personal </a:t>
            </a:r>
            <a:r>
              <a:rPr lang="es-AR" dirty="0"/>
              <a:t/>
            </a:r>
            <a:br>
              <a:rPr lang="es-AR" dirty="0"/>
            </a:br>
            <a:r>
              <a:rPr lang="es-AR" dirty="0"/>
              <a:t>Recuerda que nadie debe vivir para trabajar. Respeta su vida fuera de la oficina y los horarios de salida. No se te ocurra llamarlos por las noches o en fines de semana a menos que se trate de una emergencia. Estos jóvenes valoran mucho tener tiempo para atender otras responsabilidades y hacer cosas que disfrutan. </a:t>
            </a:r>
            <a:br>
              <a:rPr lang="es-AR" dirty="0"/>
            </a:br>
            <a:r>
              <a:rPr lang="es-AR" dirty="0"/>
              <a:t/>
            </a:r>
            <a:br>
              <a:rPr lang="es-AR" dirty="0"/>
            </a:br>
            <a:r>
              <a:rPr lang="es-AR" b="1" dirty="0"/>
              <a:t>19. Pide su opinión Involúcralos en tus decisiones. </a:t>
            </a:r>
            <a:r>
              <a:rPr lang="es-AR" dirty="0"/>
              <a:t/>
            </a:r>
            <a:br>
              <a:rPr lang="es-AR" dirty="0"/>
            </a:br>
            <a:r>
              <a:rPr lang="es-AR" dirty="0"/>
              <a:t>A estos jóvenes les gusta hablar y ser escuchados. Haz más claro este punto pidiendo constantemente su opinión y sus ideas. </a:t>
            </a:r>
            <a:br>
              <a:rPr lang="es-AR" dirty="0"/>
            </a:br>
            <a:r>
              <a:rPr lang="es-AR" dirty="0"/>
              <a:t/>
            </a:r>
            <a:br>
              <a:rPr lang="es-AR" dirty="0"/>
            </a:br>
            <a:r>
              <a:rPr lang="es-AR" b="1" dirty="0"/>
              <a:t>20. Potencia sus habilidades </a:t>
            </a:r>
            <a:r>
              <a:rPr lang="es-AR" dirty="0"/>
              <a:t/>
            </a:r>
            <a:br>
              <a:rPr lang="es-AR" dirty="0"/>
            </a:br>
            <a:r>
              <a:rPr lang="es-AR" dirty="0"/>
              <a:t>Otro factor que los </a:t>
            </a:r>
            <a:r>
              <a:rPr lang="es-AR" dirty="0" err="1"/>
              <a:t>millennials</a:t>
            </a:r>
            <a:r>
              <a:rPr lang="es-AR" dirty="0"/>
              <a:t> buscan en las empresas es la educación y el desarrollo de habilidades. Genera oportunidades para que tomen cursos, talleres y diplomados que mejoren su desempeño en su área y en otras. </a:t>
            </a:r>
            <a:br>
              <a:rPr lang="es-AR" dirty="0"/>
            </a:br>
            <a:r>
              <a:rPr lang="es-AR" dirty="0"/>
              <a:t/>
            </a:r>
            <a:br>
              <a:rPr lang="es-AR" dirty="0"/>
            </a:br>
            <a:r>
              <a:rPr lang="es-AR" dirty="0"/>
              <a:t>Fuente: </a:t>
            </a:r>
            <a:r>
              <a:rPr lang="es-AR" dirty="0">
                <a:hlinkClick r:id="rId2" tooltip="https://www.entrepreneur.com"/>
              </a:rPr>
              <a:t>https://www.entrepreneur.com</a:t>
            </a:r>
            <a:r>
              <a:rPr lang="es-AR" dirty="0"/>
              <a:t> </a:t>
            </a:r>
            <a:br>
              <a:rPr lang="es-AR" dirty="0"/>
            </a:br>
            <a:r>
              <a:rPr lang="es-AR" dirty="0" smtClean="0"/>
              <a:t/>
            </a:r>
            <a:br>
              <a:rPr lang="es-AR" dirty="0" smtClean="0"/>
            </a:br>
            <a:endParaRPr lang="es-AR"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2</Words>
  <Application>Microsoft Office PowerPoint</Application>
  <PresentationFormat>Presentación en pantalla (4:3)</PresentationFormat>
  <Paragraphs>1</Paragraphs>
  <Slides>1</Slides>
  <Notes>0</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RECURSOS HUMANOS                             20 cosas que busca la generación que hoy tiene 30 años Millennials: muchos los desean, muchos les temen, pocos los comprenden. Sin embargo, es una realidad que los jóvenes pertenecientes a esta generación están cambiando la forma en que trabajamos y las estrategias de atracción y retención de talento de las empresas.  Los millennials se caracterizan por su conocimiento de la tecnología y las redes sociales; por ser multitask, soñadores y emprendedores. Así que si quieres conquistarlos en tu empresa, debes tener en mente lo que están buscando en un empleo.  Toma nota:   1. Independencia  La microgestión no funciona con los millennials. No necesitas estar todo el tiempo “encima” de ellos; déjalos que piensen y actúen. Te sorprenderán los resultados. No confundas esto con “ser barco” o indiferente; dales una guía y un tiempo de entrega, pero permite que ellos definan sus tiempos y procesos.   2. Mentoría Cambia el papel de jefe por el de mentor.  No te dediques a darles órdenes, sino a guiarlos y entregarles las herramientas que necesitan. Contrario a lo que muchos piensan, a los millennials les gusta recibir consejos y confían en las personas que admiran.   3. Flexibilidad  No impongas el horario de 9 a 6 y dentro de la oficina. Esta práctica tradicional en las empresas es un asesino de la motividad y la creatividad. Haz que elijan sus horarios (siempre y cuando esto no afecte tu productividad) e impúlsalos a trabajar desde casa o en un tercer lugar.   4. Posibilidad para escalar  Más que por el dinero, estos jóvenes están motivados por el crecimiento y el desarrollo profesional. Si quieres retenerlos, debes hacerles saber que en tu empresa podrán lograr estos objetivos y llegar a posiciones más altas.   5. Colaboración  Procura los ambientes colaborativos. Los millennials quieren compartir sus conocimientos y habilidades, así como aprender nuevas. Deshazte de los cubículos y diseña espacios abiertos donde puedan platicar y escuchar.   6. Apertura  La transparencia es un valor clave para estos jóvenes empleados. Buscan trabajar en ambientes honestos, en los que pueden expresarse y compartir dudas e inquietudes. Si quieres ser un buen líder, establece políticas de puertas abiertas entre todos los miembros de la organización (incluyéndote).  7. Buenos sueldos  Aunque el dinero no es su principal motivador, eso no significa que sea un tema irrelevante. Ofrece remuneraciones justas y acordes al trabajo que ejecutan. Además, es importante que cada cierto tiempo incrementes el sueldo y seas completamente sincero al hablar de dinero.   8. Oportunidades para viajar y conocer gente  Los millennials valoran mucho el aprendizaje y el networking. Si en tu empresa puedes ofrecerles estos incentivos, aprovéchalo al máximo. Al conocer nuevos lugares y personas pueden encontrar soluciones a tu negocio y quizás contactos importantes.   9. Ambiente laboral divertido  Para estos jóvenes, la diversión no está peleada con la productividad y los resultados. Impulsa las relaciones entre tus empleados y con regularidad crea actividades como juegos, carreras y campeonatos que los distraigan y mejoren su humor. Permite que pongan su música, decoren sus espacios de trabajo y se rían.   10. Internet y redes sociales  Aunque pienses que Facebook y Twitter son una completa pérdida de tiempo (que a veces sí lo son), para ellos son parte de su vida y su trabajo. Así que si los quieres contentos ten Internet rápido en tus instalaciones y, por favor, no se te ocurra bloquear estas páginas.   11. Prestaciones poco comunes  Seguros de vida, INFONAVIT, etcétera... todo esto es importante, pero aceptémoslo, casi todas las empresas brindan exactamente lo mismo. Atrae a los millennials con prestaciones singulares como bicicletas, cupones de descuentos, un buen comedor, intercambios, equipos, entre otras.   12. Descansos y vacaciones  En México, los empleados suelen tener pocos días de vacaciones (no durante el primer año). Esto, sin duda, es contra producente. Permite que tomen más días, especialmente si los ves desgastados o poco motivados. Disminuirá el ausentismo por “enfermedades” y regresarán con más energía.   13. Responsabilidades  Los millennials son amantes de los retos, así que no dudes en darles más responsabilidades de las que contempla su cargo. Esto los mantendrá motivados y concentrados.   14. Ser intrapreneurs  Nada más beneficioso para una organización que tener emprendedores dentro de sus empleados. Impulsa su proactividad y deja que trabajen en proyectos que no estén relacionados con su trabajo.   15. Tareas de corto plazo  Una de las características clave de los millennials es su impaciencia. Si quieres mantenerlos enfocados dales tareas que se realicen en poco tiempo. Si se trata de un proyecto de larga duración, divídelo en partes para conseguir su mayor potencial.   16. Retroalimentación en el momento  Si un empleado de esta generación comete un error, corrígelo en el momento. No dejes que se enfríe u olvide; esto sólo les deja un malestar. Asimismo, si tienen un acierto, exprésalo al instante, explicando con claridad por qué fue algo positivo.   17. Una cultura empresarial atractiva  Aunque este punto es la suma de todo lo anterior, es clave saberlo comunicar hacia el exterior. ¿Por qué todos los jóvenes quieren trabajar en Google? Porque Google siempre se ha promocionado como una empresa divertida, donde los empleados tienen cosas como comida ilimitada, áreas de juegos, zonas de descanso, etc.   18. Balance entre trabajo y vida personal  Recuerda que nadie debe vivir para trabajar. Respeta su vida fuera de la oficina y los horarios de salida. No se te ocurra llamarlos por las noches o en fines de semana a menos que se trate de una emergencia. Estos jóvenes valoran mucho tener tiempo para atender otras responsabilidades y hacer cosas que disfrutan.   19. Pide su opinión Involúcralos en tus decisiones.  A estos jóvenes les gusta hablar y ser escuchados. Haz más claro este punto pidiendo constantemente su opinión y sus ideas.   20. Potencia sus habilidades  Otro factor que los millennials buscan en las empresas es la educación y el desarrollo de habilidades. Genera oportunidades para que tomen cursos, talleres y diplomados que mejoren su desempeño en su área y en otras.   Fuente: https://www.entrepreneur.com   </vt:lpstr>
    </vt:vector>
  </TitlesOfParts>
  <Company>EXPRESORUTA12</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RECURSOS HUMANOS Â  Â  Â  Â  Â  Â  Â  Â  Â  Â  Â  Â  Â  Â  20 cosas que busca la generaciÃ³n que hoy tiene 30 aÃ±os Millennials: muchos los desean, muchos les temen, pocos los comprenden. Sin embargo, es una realidad que los jÃ³venes pertenecientes a esta generaciÃ³n estÃ¡n cambiando la forma en que trabajamos y las estrategias de atracciÃ³n y retenciÃ³n de talento de las empresas.  Los millennials se caracterizan por su conocimiento de la tecnologÃ­a y las redes sociales; por ser multitask, soÃ±adores y emprendedores. AsÃ­ que si quieres conquistarlos en tu empresa, debes tener en mente lo que estÃ¡n buscando en un empleo.  Toma nota:   1. Independencia  La microgestiÃ³n no funciona con los millennials. No necesitas estar todo el tiempo â€œencimaâ€ de ellos; dÃ©jalos que piensen y actÃºen. Te sorprenderÃ¡n los resultados. No confundas esto con â€œser barcoâ€ o indiferente; dales una guÃ­a y un tiempo de entrega, pero permite que ellos definan sus tiempos y procesos.   2. MentorÃ­a Cambia el papel de jefe por el de mentor.  No te dediques a darles Ã³rdenes, sino a guiarlos y entregarles las herramientas que necesitan. Contrario a lo que muchos piensan, a los millennials les gusta recibir consejos y confÃ­an en las personas que admiran.   3. Flexibilidad  No impongas el horario de 9 a 6 y dentro de la oficina. Esta prÃ¡ctica tradicional en las empresas es un asesino de la motividad y la creatividad. Haz que elijan sus horarios (siempre y cuando esto no afecte tu productividad) e impÃºlsalos a trabajar desde casa o en un tercer lugar.   4. Posibilidad para escalar  MÃ¡s que por el dinero, estos jÃ³venes estÃ¡n motivados por el crecimiento y el desarrollo profesional. Si quieres retenerlos, debes hacerles saber que en tu empresa podrÃ¡n lograr estos objetivos y llegar a posiciones mÃ¡s altas.   5. ColaboraciÃ³n  Procura los ambientes colaborativos. Los millennials quieren compartir sus conocimientos y habilidades, asÃ­ como aprender nuevas. Deshazte de los cubÃ­culos y diseÃ±a espacios abiertos donde puedan platicar y escuchar.   6. Apertura  La tra</dc:title>
  <dc:creator>aldo.valente</dc:creator>
  <cp:lastModifiedBy>aldo.valente</cp:lastModifiedBy>
  <cp:revision>6</cp:revision>
  <dcterms:created xsi:type="dcterms:W3CDTF">2017-11-24T12:30:18Z</dcterms:created>
  <dcterms:modified xsi:type="dcterms:W3CDTF">2017-11-24T13:29:22Z</dcterms:modified>
</cp:coreProperties>
</file>