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35B6-99BF-4F1E-99A5-58DE0B2114A5}" type="datetimeFigureOut">
              <a:rPr lang="es-AR" smtClean="0"/>
              <a:pPr/>
              <a:t>30/11/2017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65170-C758-47A9-A805-20C26657092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35B6-99BF-4F1E-99A5-58DE0B2114A5}" type="datetimeFigureOut">
              <a:rPr lang="es-AR" smtClean="0"/>
              <a:pPr/>
              <a:t>30/11/2017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65170-C758-47A9-A805-20C26657092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35B6-99BF-4F1E-99A5-58DE0B2114A5}" type="datetimeFigureOut">
              <a:rPr lang="es-AR" smtClean="0"/>
              <a:pPr/>
              <a:t>30/11/2017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65170-C758-47A9-A805-20C26657092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35B6-99BF-4F1E-99A5-58DE0B2114A5}" type="datetimeFigureOut">
              <a:rPr lang="es-AR" smtClean="0"/>
              <a:pPr/>
              <a:t>30/11/2017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65170-C758-47A9-A805-20C26657092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35B6-99BF-4F1E-99A5-58DE0B2114A5}" type="datetimeFigureOut">
              <a:rPr lang="es-AR" smtClean="0"/>
              <a:pPr/>
              <a:t>30/11/2017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65170-C758-47A9-A805-20C26657092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35B6-99BF-4F1E-99A5-58DE0B2114A5}" type="datetimeFigureOut">
              <a:rPr lang="es-AR" smtClean="0"/>
              <a:pPr/>
              <a:t>30/11/2017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65170-C758-47A9-A805-20C26657092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35B6-99BF-4F1E-99A5-58DE0B2114A5}" type="datetimeFigureOut">
              <a:rPr lang="es-AR" smtClean="0"/>
              <a:pPr/>
              <a:t>30/11/2017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65170-C758-47A9-A805-20C26657092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35B6-99BF-4F1E-99A5-58DE0B2114A5}" type="datetimeFigureOut">
              <a:rPr lang="es-AR" smtClean="0"/>
              <a:pPr/>
              <a:t>30/11/2017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65170-C758-47A9-A805-20C26657092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35B6-99BF-4F1E-99A5-58DE0B2114A5}" type="datetimeFigureOut">
              <a:rPr lang="es-AR" smtClean="0"/>
              <a:pPr/>
              <a:t>30/11/2017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65170-C758-47A9-A805-20C26657092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35B6-99BF-4F1E-99A5-58DE0B2114A5}" type="datetimeFigureOut">
              <a:rPr lang="es-AR" smtClean="0"/>
              <a:pPr/>
              <a:t>30/11/2017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65170-C758-47A9-A805-20C26657092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35B6-99BF-4F1E-99A5-58DE0B2114A5}" type="datetimeFigureOut">
              <a:rPr lang="es-AR" smtClean="0"/>
              <a:pPr/>
              <a:t>30/11/2017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65170-C758-47A9-A805-20C26657092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E35B6-99BF-4F1E-99A5-58DE0B2114A5}" type="datetimeFigureOut">
              <a:rPr lang="es-AR" smtClean="0"/>
              <a:pPr/>
              <a:t>30/11/2017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65170-C758-47A9-A805-20C26657092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43608" y="692696"/>
            <a:ext cx="7160840" cy="5832648"/>
          </a:xfrm>
        </p:spPr>
        <p:txBody>
          <a:bodyPr/>
          <a:lstStyle/>
          <a:p>
            <a:r>
              <a:rPr lang="es-AR" b="1" dirty="0" smtClean="0"/>
              <a:t>DEFINICION</a:t>
            </a:r>
            <a:endParaRPr lang="es-AR" b="1" dirty="0"/>
          </a:p>
        </p:txBody>
      </p:sp>
      <p:pic>
        <p:nvPicPr>
          <p:cNvPr id="4" name="3 Imagen" descr="DEFINIC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3525" y="1147762"/>
            <a:ext cx="6076950" cy="4562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619672" y="188640"/>
            <a:ext cx="4171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PROCESO DE RESOLUCION DE PROBLEMAS</a:t>
            </a:r>
            <a:endParaRPr lang="es-AR" dirty="0"/>
          </a:p>
        </p:txBody>
      </p:sp>
      <p:pic>
        <p:nvPicPr>
          <p:cNvPr id="3" name="2 Imagen" descr="SUPOSIC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692696"/>
            <a:ext cx="1743075" cy="1368152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2987824" y="1052736"/>
            <a:ext cx="285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COMPROBAR SUPOSICIONES</a:t>
            </a:r>
            <a:endParaRPr lang="es-AR" dirty="0"/>
          </a:p>
        </p:txBody>
      </p:sp>
      <p:pic>
        <p:nvPicPr>
          <p:cNvPr id="5" name="4 Imagen" descr="pregunta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2132856"/>
            <a:ext cx="1656184" cy="1368152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3059832" y="2348880"/>
            <a:ext cx="304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HACER PREGUNTAS CORRECTA</a:t>
            </a:r>
            <a:endParaRPr lang="es-AR" dirty="0"/>
          </a:p>
        </p:txBody>
      </p:sp>
      <p:pic>
        <p:nvPicPr>
          <p:cNvPr id="7" name="6 Imagen" descr="CREATIVIDA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3608" y="3429000"/>
            <a:ext cx="1800200" cy="1584176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3347864" y="4221088"/>
            <a:ext cx="14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CREATIVIDAD</a:t>
            </a:r>
            <a:endParaRPr lang="es-AR" dirty="0"/>
          </a:p>
        </p:txBody>
      </p:sp>
      <p:pic>
        <p:nvPicPr>
          <p:cNvPr id="9" name="8 Imagen" descr="pensamientologic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9592" y="5157192"/>
            <a:ext cx="2247900" cy="1307207"/>
          </a:xfrm>
          <a:prstGeom prst="rect">
            <a:avLst/>
          </a:prstGeom>
        </p:spPr>
      </p:pic>
      <p:sp>
        <p:nvSpPr>
          <p:cNvPr id="10" name="9 Rectángulo"/>
          <p:cNvSpPr/>
          <p:nvPr/>
        </p:nvSpPr>
        <p:spPr>
          <a:xfrm>
            <a:off x="3419872" y="5517232"/>
            <a:ext cx="3246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PENSAMIENTO LOGICO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47664" y="83671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LAS SEIS MANERAS DIFERENTES DE PENSAR</a:t>
            </a:r>
            <a:endParaRPr lang="es-AR" dirty="0"/>
          </a:p>
        </p:txBody>
      </p:sp>
      <p:pic>
        <p:nvPicPr>
          <p:cNvPr id="3" name="2 Imagen" descr="SOMBRERO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700808"/>
            <a:ext cx="6624735" cy="3744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cuadro de bon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36393" y="188640"/>
            <a:ext cx="6871214" cy="63367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20</Words>
  <Application>Microsoft Office PowerPoint</Application>
  <PresentationFormat>Presentación en pantalla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Diapositiva 2</vt:lpstr>
      <vt:lpstr>Diapositiva 3</vt:lpstr>
      <vt:lpstr>Diapositiva 4</vt:lpstr>
    </vt:vector>
  </TitlesOfParts>
  <Company>EXPRESORUTA12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aldo.valente</dc:creator>
  <cp:lastModifiedBy>aldo.valente</cp:lastModifiedBy>
  <cp:revision>11</cp:revision>
  <dcterms:created xsi:type="dcterms:W3CDTF">2017-11-30T13:09:02Z</dcterms:created>
  <dcterms:modified xsi:type="dcterms:W3CDTF">2017-11-30T15:00:09Z</dcterms:modified>
</cp:coreProperties>
</file>