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73" r:id="rId2"/>
    <p:sldId id="264" r:id="rId3"/>
    <p:sldId id="265" r:id="rId4"/>
    <p:sldId id="259" r:id="rId5"/>
    <p:sldId id="266" r:id="rId6"/>
    <p:sldId id="267" r:id="rId7"/>
    <p:sldId id="268" r:id="rId8"/>
    <p:sldId id="270" r:id="rId9"/>
    <p:sldId id="269" r:id="rId10"/>
    <p:sldId id="274" r:id="rId11"/>
    <p:sldId id="277" r:id="rId12"/>
    <p:sldId id="275" r:id="rId13"/>
    <p:sldId id="276" r:id="rId14"/>
    <p:sldId id="279" r:id="rId15"/>
    <p:sldId id="280" r:id="rId16"/>
    <p:sldId id="278" r:id="rId17"/>
    <p:sldId id="281" r:id="rId18"/>
    <p:sldId id="282" r:id="rId19"/>
    <p:sldId id="283" r:id="rId20"/>
    <p:sldId id="284" r:id="rId21"/>
    <p:sldId id="285" r:id="rId22"/>
    <p:sldId id="286" r:id="rId23"/>
    <p:sldId id="260" r:id="rId24"/>
    <p:sldId id="271" r:id="rId25"/>
    <p:sldId id="261" r:id="rId26"/>
    <p:sldId id="262" r:id="rId27"/>
    <p:sldId id="263" r:id="rId28"/>
    <p:sldId id="27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58" autoAdjust="0"/>
  </p:normalViewPr>
  <p:slideViewPr>
    <p:cSldViewPr>
      <p:cViewPr varScale="1">
        <p:scale>
          <a:sx n="45" d="100"/>
          <a:sy n="45" d="100"/>
        </p:scale>
        <p:origin x="-105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C88FF0-111D-4ACD-B696-7F0D3D62F09B}" type="doc">
      <dgm:prSet loTypeId="urn:microsoft.com/office/officeart/2005/8/layout/hierarchy2" loCatId="hierarchy" qsTypeId="urn:microsoft.com/office/officeart/2005/8/quickstyle/simple1" qsCatId="simple" csTypeId="urn:microsoft.com/office/officeart/2005/8/colors/colorful3" csCatId="colorful" phldr="1"/>
      <dgm:spPr/>
      <dgm:t>
        <a:bodyPr/>
        <a:lstStyle/>
        <a:p>
          <a:endParaRPr lang="es-ES"/>
        </a:p>
      </dgm:t>
    </dgm:pt>
    <dgm:pt modelId="{ED666E5D-6961-4007-8F36-9EC7488EE57F}">
      <dgm:prSet phldrT="[Texto]"/>
      <dgm:spPr/>
      <dgm:t>
        <a:bodyPr/>
        <a:lstStyle/>
        <a:p>
          <a:r>
            <a:rPr lang="es-VE" dirty="0" smtClean="0"/>
            <a:t>Protocolos de Red</a:t>
          </a:r>
          <a:endParaRPr lang="es-ES" dirty="0"/>
        </a:p>
      </dgm:t>
    </dgm:pt>
    <dgm:pt modelId="{13B3D80E-950E-4537-9350-20D4400A80B1}" type="parTrans" cxnId="{C0F884DD-F1B0-4061-9ECE-2539D84503AD}">
      <dgm:prSet/>
      <dgm:spPr/>
      <dgm:t>
        <a:bodyPr/>
        <a:lstStyle/>
        <a:p>
          <a:endParaRPr lang="es-ES"/>
        </a:p>
      </dgm:t>
    </dgm:pt>
    <dgm:pt modelId="{FE9907B3-B427-4B23-B870-62EE6B6C7713}" type="sibTrans" cxnId="{C0F884DD-F1B0-4061-9ECE-2539D84503AD}">
      <dgm:prSet/>
      <dgm:spPr/>
      <dgm:t>
        <a:bodyPr/>
        <a:lstStyle/>
        <a:p>
          <a:endParaRPr lang="es-ES"/>
        </a:p>
      </dgm:t>
    </dgm:pt>
    <dgm:pt modelId="{09C7A5BB-2A0B-4D68-814A-2B9ABFD23483}">
      <dgm:prSet phldrT="[Texto]"/>
      <dgm:spPr/>
      <dgm:t>
        <a:bodyPr/>
        <a:lstStyle/>
        <a:p>
          <a:r>
            <a:rPr lang="es-VE" dirty="0" smtClean="0"/>
            <a:t>IP</a:t>
          </a:r>
          <a:endParaRPr lang="es-ES" dirty="0"/>
        </a:p>
      </dgm:t>
    </dgm:pt>
    <dgm:pt modelId="{E51ACFEC-F710-47DD-84C7-E5344A57F514}" type="parTrans" cxnId="{2BDCE5E2-CACF-4DEC-8885-3648C5D554AC}">
      <dgm:prSet/>
      <dgm:spPr/>
      <dgm:t>
        <a:bodyPr/>
        <a:lstStyle/>
        <a:p>
          <a:endParaRPr lang="es-ES"/>
        </a:p>
      </dgm:t>
    </dgm:pt>
    <dgm:pt modelId="{D926A0B6-F2DC-4E64-B9BE-01B8FE4FCF0D}" type="sibTrans" cxnId="{2BDCE5E2-CACF-4DEC-8885-3648C5D554AC}">
      <dgm:prSet/>
      <dgm:spPr/>
      <dgm:t>
        <a:bodyPr/>
        <a:lstStyle/>
        <a:p>
          <a:endParaRPr lang="es-ES"/>
        </a:p>
      </dgm:t>
    </dgm:pt>
    <dgm:pt modelId="{BA51D404-F776-4F5A-B5A0-0D9F397A0DBF}">
      <dgm:prSet phldrT="[Texto]"/>
      <dgm:spPr/>
      <dgm:t>
        <a:bodyPr/>
        <a:lstStyle/>
        <a:p>
          <a:r>
            <a:rPr lang="es-VE" dirty="0" smtClean="0"/>
            <a:t>IS-IS</a:t>
          </a:r>
          <a:endParaRPr lang="es-ES" dirty="0"/>
        </a:p>
      </dgm:t>
    </dgm:pt>
    <dgm:pt modelId="{3ADFE3E1-FBEE-4308-A4AA-1ED9EBE14D4C}" type="parTrans" cxnId="{6BD3A865-6D95-4AF5-BFC6-46B1E5C13D3D}">
      <dgm:prSet/>
      <dgm:spPr/>
      <dgm:t>
        <a:bodyPr/>
        <a:lstStyle/>
        <a:p>
          <a:endParaRPr lang="es-ES"/>
        </a:p>
      </dgm:t>
    </dgm:pt>
    <dgm:pt modelId="{14A45A20-E735-40BB-9798-7D8BB8AD0842}" type="sibTrans" cxnId="{6BD3A865-6D95-4AF5-BFC6-46B1E5C13D3D}">
      <dgm:prSet/>
      <dgm:spPr/>
      <dgm:t>
        <a:bodyPr/>
        <a:lstStyle/>
        <a:p>
          <a:endParaRPr lang="es-ES"/>
        </a:p>
      </dgm:t>
    </dgm:pt>
    <dgm:pt modelId="{AF6871E9-76E2-4F21-99CE-E0170DB82C6F}">
      <dgm:prSet phldrT="[Texto]"/>
      <dgm:spPr/>
      <dgm:t>
        <a:bodyPr/>
        <a:lstStyle/>
        <a:p>
          <a:r>
            <a:rPr lang="es-VE" dirty="0" smtClean="0"/>
            <a:t>OSPF</a:t>
          </a:r>
        </a:p>
      </dgm:t>
    </dgm:pt>
    <dgm:pt modelId="{4DA1C312-D860-49E1-B1C4-8EE3432EC004}" type="parTrans" cxnId="{F1980796-747D-4869-A187-29CA2DDF8741}">
      <dgm:prSet/>
      <dgm:spPr/>
      <dgm:t>
        <a:bodyPr/>
        <a:lstStyle/>
        <a:p>
          <a:endParaRPr lang="es-ES"/>
        </a:p>
      </dgm:t>
    </dgm:pt>
    <dgm:pt modelId="{76897E58-B821-4EB2-935C-11FA2A04D764}" type="sibTrans" cxnId="{F1980796-747D-4869-A187-29CA2DDF8741}">
      <dgm:prSet/>
      <dgm:spPr/>
      <dgm:t>
        <a:bodyPr/>
        <a:lstStyle/>
        <a:p>
          <a:endParaRPr lang="es-ES"/>
        </a:p>
      </dgm:t>
    </dgm:pt>
    <dgm:pt modelId="{B77591CA-EAA2-498E-9532-B45720A48C2B}">
      <dgm:prSet/>
      <dgm:spPr/>
      <dgm:t>
        <a:bodyPr/>
        <a:lstStyle/>
        <a:p>
          <a:r>
            <a:rPr lang="es-VE" dirty="0" smtClean="0"/>
            <a:t>ARP y RARP</a:t>
          </a:r>
          <a:endParaRPr lang="es-ES" dirty="0"/>
        </a:p>
      </dgm:t>
    </dgm:pt>
    <dgm:pt modelId="{D89D7A50-DFB7-4D9F-8C36-E980101F5736}" type="parTrans" cxnId="{E4A21FDF-E32F-4459-B235-AA0A85E486BF}">
      <dgm:prSet/>
      <dgm:spPr/>
      <dgm:t>
        <a:bodyPr/>
        <a:lstStyle/>
        <a:p>
          <a:endParaRPr lang="es-ES"/>
        </a:p>
      </dgm:t>
    </dgm:pt>
    <dgm:pt modelId="{A43A9542-3039-4686-BE59-17807FB2A436}" type="sibTrans" cxnId="{E4A21FDF-E32F-4459-B235-AA0A85E486BF}">
      <dgm:prSet/>
      <dgm:spPr/>
      <dgm:t>
        <a:bodyPr/>
        <a:lstStyle/>
        <a:p>
          <a:endParaRPr lang="es-ES"/>
        </a:p>
      </dgm:t>
    </dgm:pt>
    <dgm:pt modelId="{656F4A59-8D81-4CE0-BDEC-B0F6DCCB6E94}">
      <dgm:prSet/>
      <dgm:spPr/>
      <dgm:t>
        <a:bodyPr/>
        <a:lstStyle/>
        <a:p>
          <a:r>
            <a:rPr lang="es-VE" dirty="0" smtClean="0"/>
            <a:t>RIP</a:t>
          </a:r>
          <a:endParaRPr lang="es-ES" dirty="0"/>
        </a:p>
      </dgm:t>
    </dgm:pt>
    <dgm:pt modelId="{230CBC26-1284-4B58-82D2-1A22CDA5F3DD}" type="parTrans" cxnId="{A5325539-33A1-4907-AE04-DEE5A89CF320}">
      <dgm:prSet/>
      <dgm:spPr/>
      <dgm:t>
        <a:bodyPr/>
        <a:lstStyle/>
        <a:p>
          <a:endParaRPr lang="es-ES"/>
        </a:p>
      </dgm:t>
    </dgm:pt>
    <dgm:pt modelId="{EC481F80-2E01-4949-B059-C5F759EBA7DC}" type="sibTrans" cxnId="{A5325539-33A1-4907-AE04-DEE5A89CF320}">
      <dgm:prSet/>
      <dgm:spPr/>
      <dgm:t>
        <a:bodyPr/>
        <a:lstStyle/>
        <a:p>
          <a:endParaRPr lang="es-ES"/>
        </a:p>
      </dgm:t>
    </dgm:pt>
    <dgm:pt modelId="{FE82CE6F-722D-41D7-B44A-1F772F081DBF}">
      <dgm:prSet/>
      <dgm:spPr/>
      <dgm:t>
        <a:bodyPr/>
        <a:lstStyle/>
        <a:p>
          <a:r>
            <a:rPr lang="es-VE" dirty="0" smtClean="0"/>
            <a:t>ICMP</a:t>
          </a:r>
          <a:endParaRPr lang="es-ES" dirty="0"/>
        </a:p>
      </dgm:t>
    </dgm:pt>
    <dgm:pt modelId="{18C60841-5E1E-4710-A7D8-9CB11C193985}" type="parTrans" cxnId="{556DF261-8238-4D01-9D60-6E8294B8E974}">
      <dgm:prSet/>
      <dgm:spPr/>
      <dgm:t>
        <a:bodyPr/>
        <a:lstStyle/>
        <a:p>
          <a:endParaRPr lang="es-ES"/>
        </a:p>
      </dgm:t>
    </dgm:pt>
    <dgm:pt modelId="{AE075153-31B2-4F01-B180-82ACEF7AB80E}" type="sibTrans" cxnId="{556DF261-8238-4D01-9D60-6E8294B8E974}">
      <dgm:prSet/>
      <dgm:spPr/>
      <dgm:t>
        <a:bodyPr/>
        <a:lstStyle/>
        <a:p>
          <a:endParaRPr lang="es-ES"/>
        </a:p>
      </dgm:t>
    </dgm:pt>
    <dgm:pt modelId="{D824F108-BE11-468B-B368-FDBE23538E65}">
      <dgm:prSet/>
      <dgm:spPr/>
      <dgm:t>
        <a:bodyPr/>
        <a:lstStyle/>
        <a:p>
          <a:r>
            <a:rPr lang="es-VE" dirty="0" smtClean="0"/>
            <a:t>DHCP</a:t>
          </a:r>
          <a:endParaRPr lang="es-ES" dirty="0"/>
        </a:p>
      </dgm:t>
    </dgm:pt>
    <dgm:pt modelId="{B88EB5EE-BAF0-49DC-9FD1-7F9C12DFA879}" type="parTrans" cxnId="{214E405C-8937-491C-A3F4-E70826354C30}">
      <dgm:prSet/>
      <dgm:spPr/>
      <dgm:t>
        <a:bodyPr/>
        <a:lstStyle/>
        <a:p>
          <a:endParaRPr lang="es-ES"/>
        </a:p>
      </dgm:t>
    </dgm:pt>
    <dgm:pt modelId="{8864763D-FFE8-4646-B364-F38332313AE2}" type="sibTrans" cxnId="{214E405C-8937-491C-A3F4-E70826354C30}">
      <dgm:prSet/>
      <dgm:spPr/>
      <dgm:t>
        <a:bodyPr/>
        <a:lstStyle/>
        <a:p>
          <a:endParaRPr lang="es-ES"/>
        </a:p>
      </dgm:t>
    </dgm:pt>
    <dgm:pt modelId="{BF399837-4EFC-46C3-B481-66097C33EBF8}" type="pres">
      <dgm:prSet presAssocID="{25C88FF0-111D-4ACD-B696-7F0D3D62F09B}" presName="diagram" presStyleCnt="0">
        <dgm:presLayoutVars>
          <dgm:chPref val="1"/>
          <dgm:dir/>
          <dgm:animOne val="branch"/>
          <dgm:animLvl val="lvl"/>
          <dgm:resizeHandles val="exact"/>
        </dgm:presLayoutVars>
      </dgm:prSet>
      <dgm:spPr/>
      <dgm:t>
        <a:bodyPr/>
        <a:lstStyle/>
        <a:p>
          <a:endParaRPr lang="en-US"/>
        </a:p>
      </dgm:t>
    </dgm:pt>
    <dgm:pt modelId="{E0AB9440-0B18-4289-8F6A-89DAB34195CE}" type="pres">
      <dgm:prSet presAssocID="{ED666E5D-6961-4007-8F36-9EC7488EE57F}" presName="root1" presStyleCnt="0"/>
      <dgm:spPr/>
    </dgm:pt>
    <dgm:pt modelId="{215FEF54-C082-4D7F-B810-E9CF292A853E}" type="pres">
      <dgm:prSet presAssocID="{ED666E5D-6961-4007-8F36-9EC7488EE57F}" presName="LevelOneTextNode" presStyleLbl="node0" presStyleIdx="0" presStyleCnt="1">
        <dgm:presLayoutVars>
          <dgm:chPref val="3"/>
        </dgm:presLayoutVars>
      </dgm:prSet>
      <dgm:spPr/>
      <dgm:t>
        <a:bodyPr/>
        <a:lstStyle/>
        <a:p>
          <a:endParaRPr lang="en-US"/>
        </a:p>
      </dgm:t>
    </dgm:pt>
    <dgm:pt modelId="{9F27AD48-51D8-4D8A-BD24-22A6C5398579}" type="pres">
      <dgm:prSet presAssocID="{ED666E5D-6961-4007-8F36-9EC7488EE57F}" presName="level2hierChild" presStyleCnt="0"/>
      <dgm:spPr/>
    </dgm:pt>
    <dgm:pt modelId="{A161E67B-8C85-4158-A455-6D3AF40D4D5F}" type="pres">
      <dgm:prSet presAssocID="{E51ACFEC-F710-47DD-84C7-E5344A57F514}" presName="conn2-1" presStyleLbl="parChTrans1D2" presStyleIdx="0" presStyleCnt="7"/>
      <dgm:spPr/>
      <dgm:t>
        <a:bodyPr/>
        <a:lstStyle/>
        <a:p>
          <a:endParaRPr lang="en-US"/>
        </a:p>
      </dgm:t>
    </dgm:pt>
    <dgm:pt modelId="{BD0C2997-F3E7-4024-A1B8-E2FFF84D9A29}" type="pres">
      <dgm:prSet presAssocID="{E51ACFEC-F710-47DD-84C7-E5344A57F514}" presName="connTx" presStyleLbl="parChTrans1D2" presStyleIdx="0" presStyleCnt="7"/>
      <dgm:spPr/>
      <dgm:t>
        <a:bodyPr/>
        <a:lstStyle/>
        <a:p>
          <a:endParaRPr lang="en-US"/>
        </a:p>
      </dgm:t>
    </dgm:pt>
    <dgm:pt modelId="{64A87A7C-4BA8-4BC6-9AD0-862D25BE1BCD}" type="pres">
      <dgm:prSet presAssocID="{09C7A5BB-2A0B-4D68-814A-2B9ABFD23483}" presName="root2" presStyleCnt="0"/>
      <dgm:spPr/>
    </dgm:pt>
    <dgm:pt modelId="{2B148685-2132-4910-BBC7-D938308773E3}" type="pres">
      <dgm:prSet presAssocID="{09C7A5BB-2A0B-4D68-814A-2B9ABFD23483}" presName="LevelTwoTextNode" presStyleLbl="node2" presStyleIdx="0" presStyleCnt="7">
        <dgm:presLayoutVars>
          <dgm:chPref val="3"/>
        </dgm:presLayoutVars>
      </dgm:prSet>
      <dgm:spPr/>
      <dgm:t>
        <a:bodyPr/>
        <a:lstStyle/>
        <a:p>
          <a:endParaRPr lang="en-US"/>
        </a:p>
      </dgm:t>
    </dgm:pt>
    <dgm:pt modelId="{8CC9689C-15D7-4433-B216-A73E33B700D0}" type="pres">
      <dgm:prSet presAssocID="{09C7A5BB-2A0B-4D68-814A-2B9ABFD23483}" presName="level3hierChild" presStyleCnt="0"/>
      <dgm:spPr/>
    </dgm:pt>
    <dgm:pt modelId="{D67236C7-14C5-48AD-9D57-203ADB12AC3E}" type="pres">
      <dgm:prSet presAssocID="{3ADFE3E1-FBEE-4308-A4AA-1ED9EBE14D4C}" presName="conn2-1" presStyleLbl="parChTrans1D2" presStyleIdx="1" presStyleCnt="7"/>
      <dgm:spPr/>
      <dgm:t>
        <a:bodyPr/>
        <a:lstStyle/>
        <a:p>
          <a:endParaRPr lang="en-US"/>
        </a:p>
      </dgm:t>
    </dgm:pt>
    <dgm:pt modelId="{397F47F5-EA82-4B93-BAE9-B9F005716DF9}" type="pres">
      <dgm:prSet presAssocID="{3ADFE3E1-FBEE-4308-A4AA-1ED9EBE14D4C}" presName="connTx" presStyleLbl="parChTrans1D2" presStyleIdx="1" presStyleCnt="7"/>
      <dgm:spPr/>
      <dgm:t>
        <a:bodyPr/>
        <a:lstStyle/>
        <a:p>
          <a:endParaRPr lang="en-US"/>
        </a:p>
      </dgm:t>
    </dgm:pt>
    <dgm:pt modelId="{CCDD90D1-52DA-41C0-BCB3-952C08C24235}" type="pres">
      <dgm:prSet presAssocID="{BA51D404-F776-4F5A-B5A0-0D9F397A0DBF}" presName="root2" presStyleCnt="0"/>
      <dgm:spPr/>
    </dgm:pt>
    <dgm:pt modelId="{FD4C1A1B-B08C-4495-A76A-23AD9524DDBA}" type="pres">
      <dgm:prSet presAssocID="{BA51D404-F776-4F5A-B5A0-0D9F397A0DBF}" presName="LevelTwoTextNode" presStyleLbl="node2" presStyleIdx="1" presStyleCnt="7">
        <dgm:presLayoutVars>
          <dgm:chPref val="3"/>
        </dgm:presLayoutVars>
      </dgm:prSet>
      <dgm:spPr/>
      <dgm:t>
        <a:bodyPr/>
        <a:lstStyle/>
        <a:p>
          <a:endParaRPr lang="en-US"/>
        </a:p>
      </dgm:t>
    </dgm:pt>
    <dgm:pt modelId="{338D7DEB-B3D0-4FF0-B628-62542EB4F2DF}" type="pres">
      <dgm:prSet presAssocID="{BA51D404-F776-4F5A-B5A0-0D9F397A0DBF}" presName="level3hierChild" presStyleCnt="0"/>
      <dgm:spPr/>
    </dgm:pt>
    <dgm:pt modelId="{47C9DEE3-95C3-4CD5-86CA-529581917C6E}" type="pres">
      <dgm:prSet presAssocID="{4DA1C312-D860-49E1-B1C4-8EE3432EC004}" presName="conn2-1" presStyleLbl="parChTrans1D2" presStyleIdx="2" presStyleCnt="7"/>
      <dgm:spPr/>
      <dgm:t>
        <a:bodyPr/>
        <a:lstStyle/>
        <a:p>
          <a:endParaRPr lang="en-US"/>
        </a:p>
      </dgm:t>
    </dgm:pt>
    <dgm:pt modelId="{F9930716-8ABD-4012-8016-1571AC46C0A0}" type="pres">
      <dgm:prSet presAssocID="{4DA1C312-D860-49E1-B1C4-8EE3432EC004}" presName="connTx" presStyleLbl="parChTrans1D2" presStyleIdx="2" presStyleCnt="7"/>
      <dgm:spPr/>
      <dgm:t>
        <a:bodyPr/>
        <a:lstStyle/>
        <a:p>
          <a:endParaRPr lang="en-US"/>
        </a:p>
      </dgm:t>
    </dgm:pt>
    <dgm:pt modelId="{26EA4360-3C52-4655-A8A0-253DCBC57919}" type="pres">
      <dgm:prSet presAssocID="{AF6871E9-76E2-4F21-99CE-E0170DB82C6F}" presName="root2" presStyleCnt="0"/>
      <dgm:spPr/>
    </dgm:pt>
    <dgm:pt modelId="{7B88DCFC-BF2B-4A67-BB2A-1FBD9E407E60}" type="pres">
      <dgm:prSet presAssocID="{AF6871E9-76E2-4F21-99CE-E0170DB82C6F}" presName="LevelTwoTextNode" presStyleLbl="node2" presStyleIdx="2" presStyleCnt="7">
        <dgm:presLayoutVars>
          <dgm:chPref val="3"/>
        </dgm:presLayoutVars>
      </dgm:prSet>
      <dgm:spPr/>
      <dgm:t>
        <a:bodyPr/>
        <a:lstStyle/>
        <a:p>
          <a:endParaRPr lang="en-US"/>
        </a:p>
      </dgm:t>
    </dgm:pt>
    <dgm:pt modelId="{4FCBEDE5-2F3C-44EE-BC2A-45E81A0FF58A}" type="pres">
      <dgm:prSet presAssocID="{AF6871E9-76E2-4F21-99CE-E0170DB82C6F}" presName="level3hierChild" presStyleCnt="0"/>
      <dgm:spPr/>
    </dgm:pt>
    <dgm:pt modelId="{54808933-7FD4-493F-950B-DB3A4654E0E6}" type="pres">
      <dgm:prSet presAssocID="{D89D7A50-DFB7-4D9F-8C36-E980101F5736}" presName="conn2-1" presStyleLbl="parChTrans1D2" presStyleIdx="3" presStyleCnt="7"/>
      <dgm:spPr/>
      <dgm:t>
        <a:bodyPr/>
        <a:lstStyle/>
        <a:p>
          <a:endParaRPr lang="en-US"/>
        </a:p>
      </dgm:t>
    </dgm:pt>
    <dgm:pt modelId="{F42770D8-BF5C-40EF-B3A8-D0E3F3398F9B}" type="pres">
      <dgm:prSet presAssocID="{D89D7A50-DFB7-4D9F-8C36-E980101F5736}" presName="connTx" presStyleLbl="parChTrans1D2" presStyleIdx="3" presStyleCnt="7"/>
      <dgm:spPr/>
      <dgm:t>
        <a:bodyPr/>
        <a:lstStyle/>
        <a:p>
          <a:endParaRPr lang="en-US"/>
        </a:p>
      </dgm:t>
    </dgm:pt>
    <dgm:pt modelId="{A56157E0-B59C-4F39-BD01-E838254B380D}" type="pres">
      <dgm:prSet presAssocID="{B77591CA-EAA2-498E-9532-B45720A48C2B}" presName="root2" presStyleCnt="0"/>
      <dgm:spPr/>
    </dgm:pt>
    <dgm:pt modelId="{C19AAC4F-3D20-44A2-AA39-66AF697980A5}" type="pres">
      <dgm:prSet presAssocID="{B77591CA-EAA2-498E-9532-B45720A48C2B}" presName="LevelTwoTextNode" presStyleLbl="node2" presStyleIdx="3" presStyleCnt="7">
        <dgm:presLayoutVars>
          <dgm:chPref val="3"/>
        </dgm:presLayoutVars>
      </dgm:prSet>
      <dgm:spPr/>
      <dgm:t>
        <a:bodyPr/>
        <a:lstStyle/>
        <a:p>
          <a:endParaRPr lang="en-US"/>
        </a:p>
      </dgm:t>
    </dgm:pt>
    <dgm:pt modelId="{EB21BD78-E907-4EDE-8A82-F117E9A9571B}" type="pres">
      <dgm:prSet presAssocID="{B77591CA-EAA2-498E-9532-B45720A48C2B}" presName="level3hierChild" presStyleCnt="0"/>
      <dgm:spPr/>
    </dgm:pt>
    <dgm:pt modelId="{5C83E504-6FCA-440B-A73F-632F17299C7B}" type="pres">
      <dgm:prSet presAssocID="{230CBC26-1284-4B58-82D2-1A22CDA5F3DD}" presName="conn2-1" presStyleLbl="parChTrans1D2" presStyleIdx="4" presStyleCnt="7"/>
      <dgm:spPr/>
      <dgm:t>
        <a:bodyPr/>
        <a:lstStyle/>
        <a:p>
          <a:endParaRPr lang="en-US"/>
        </a:p>
      </dgm:t>
    </dgm:pt>
    <dgm:pt modelId="{DC991B4C-C43A-417F-A43C-A7588E48BBCD}" type="pres">
      <dgm:prSet presAssocID="{230CBC26-1284-4B58-82D2-1A22CDA5F3DD}" presName="connTx" presStyleLbl="parChTrans1D2" presStyleIdx="4" presStyleCnt="7"/>
      <dgm:spPr/>
      <dgm:t>
        <a:bodyPr/>
        <a:lstStyle/>
        <a:p>
          <a:endParaRPr lang="en-US"/>
        </a:p>
      </dgm:t>
    </dgm:pt>
    <dgm:pt modelId="{F696D188-AA81-419A-AE01-DD47741982C1}" type="pres">
      <dgm:prSet presAssocID="{656F4A59-8D81-4CE0-BDEC-B0F6DCCB6E94}" presName="root2" presStyleCnt="0"/>
      <dgm:spPr/>
    </dgm:pt>
    <dgm:pt modelId="{A303A272-EA90-44BA-ADD1-4F1ABA8C7F1E}" type="pres">
      <dgm:prSet presAssocID="{656F4A59-8D81-4CE0-BDEC-B0F6DCCB6E94}" presName="LevelTwoTextNode" presStyleLbl="node2" presStyleIdx="4" presStyleCnt="7">
        <dgm:presLayoutVars>
          <dgm:chPref val="3"/>
        </dgm:presLayoutVars>
      </dgm:prSet>
      <dgm:spPr/>
      <dgm:t>
        <a:bodyPr/>
        <a:lstStyle/>
        <a:p>
          <a:endParaRPr lang="en-US"/>
        </a:p>
      </dgm:t>
    </dgm:pt>
    <dgm:pt modelId="{8BD475B3-CD15-4098-9435-81132D2E963D}" type="pres">
      <dgm:prSet presAssocID="{656F4A59-8D81-4CE0-BDEC-B0F6DCCB6E94}" presName="level3hierChild" presStyleCnt="0"/>
      <dgm:spPr/>
    </dgm:pt>
    <dgm:pt modelId="{70DBD9B5-8FE6-41B8-8011-4A6F46FCEE13}" type="pres">
      <dgm:prSet presAssocID="{18C60841-5E1E-4710-A7D8-9CB11C193985}" presName="conn2-1" presStyleLbl="parChTrans1D2" presStyleIdx="5" presStyleCnt="7"/>
      <dgm:spPr/>
      <dgm:t>
        <a:bodyPr/>
        <a:lstStyle/>
        <a:p>
          <a:endParaRPr lang="en-US"/>
        </a:p>
      </dgm:t>
    </dgm:pt>
    <dgm:pt modelId="{AA670E69-06D7-4FCF-B435-F05D298AE9A6}" type="pres">
      <dgm:prSet presAssocID="{18C60841-5E1E-4710-A7D8-9CB11C193985}" presName="connTx" presStyleLbl="parChTrans1D2" presStyleIdx="5" presStyleCnt="7"/>
      <dgm:spPr/>
      <dgm:t>
        <a:bodyPr/>
        <a:lstStyle/>
        <a:p>
          <a:endParaRPr lang="en-US"/>
        </a:p>
      </dgm:t>
    </dgm:pt>
    <dgm:pt modelId="{DCEE496F-9FCD-445B-BEB7-0E1ACC7249BD}" type="pres">
      <dgm:prSet presAssocID="{FE82CE6F-722D-41D7-B44A-1F772F081DBF}" presName="root2" presStyleCnt="0"/>
      <dgm:spPr/>
    </dgm:pt>
    <dgm:pt modelId="{CFDFF3FD-6EE5-42DF-A33D-8E13FBF4DFDC}" type="pres">
      <dgm:prSet presAssocID="{FE82CE6F-722D-41D7-B44A-1F772F081DBF}" presName="LevelTwoTextNode" presStyleLbl="node2" presStyleIdx="5" presStyleCnt="7">
        <dgm:presLayoutVars>
          <dgm:chPref val="3"/>
        </dgm:presLayoutVars>
      </dgm:prSet>
      <dgm:spPr/>
      <dgm:t>
        <a:bodyPr/>
        <a:lstStyle/>
        <a:p>
          <a:endParaRPr lang="en-US"/>
        </a:p>
      </dgm:t>
    </dgm:pt>
    <dgm:pt modelId="{36FDB282-C516-4511-BE05-398FE1C856A1}" type="pres">
      <dgm:prSet presAssocID="{FE82CE6F-722D-41D7-B44A-1F772F081DBF}" presName="level3hierChild" presStyleCnt="0"/>
      <dgm:spPr/>
    </dgm:pt>
    <dgm:pt modelId="{74EE2962-6D45-4448-A497-CA6B9CF16928}" type="pres">
      <dgm:prSet presAssocID="{B88EB5EE-BAF0-49DC-9FD1-7F9C12DFA879}" presName="conn2-1" presStyleLbl="parChTrans1D2" presStyleIdx="6" presStyleCnt="7"/>
      <dgm:spPr/>
      <dgm:t>
        <a:bodyPr/>
        <a:lstStyle/>
        <a:p>
          <a:endParaRPr lang="en-US"/>
        </a:p>
      </dgm:t>
    </dgm:pt>
    <dgm:pt modelId="{EF36152A-CF23-4246-8B3F-980F6C1016FC}" type="pres">
      <dgm:prSet presAssocID="{B88EB5EE-BAF0-49DC-9FD1-7F9C12DFA879}" presName="connTx" presStyleLbl="parChTrans1D2" presStyleIdx="6" presStyleCnt="7"/>
      <dgm:spPr/>
      <dgm:t>
        <a:bodyPr/>
        <a:lstStyle/>
        <a:p>
          <a:endParaRPr lang="en-US"/>
        </a:p>
      </dgm:t>
    </dgm:pt>
    <dgm:pt modelId="{C2465A80-3223-49AE-9AFA-E3B183F35B45}" type="pres">
      <dgm:prSet presAssocID="{D824F108-BE11-468B-B368-FDBE23538E65}" presName="root2" presStyleCnt="0"/>
      <dgm:spPr/>
    </dgm:pt>
    <dgm:pt modelId="{274FD0FC-8FA1-44BB-BDA6-0B40A0523B96}" type="pres">
      <dgm:prSet presAssocID="{D824F108-BE11-468B-B368-FDBE23538E65}" presName="LevelTwoTextNode" presStyleLbl="node2" presStyleIdx="6" presStyleCnt="7">
        <dgm:presLayoutVars>
          <dgm:chPref val="3"/>
        </dgm:presLayoutVars>
      </dgm:prSet>
      <dgm:spPr/>
      <dgm:t>
        <a:bodyPr/>
        <a:lstStyle/>
        <a:p>
          <a:endParaRPr lang="en-US"/>
        </a:p>
      </dgm:t>
    </dgm:pt>
    <dgm:pt modelId="{76D55849-731A-4D25-834D-621BE0128C87}" type="pres">
      <dgm:prSet presAssocID="{D824F108-BE11-468B-B368-FDBE23538E65}" presName="level3hierChild" presStyleCnt="0"/>
      <dgm:spPr/>
    </dgm:pt>
  </dgm:ptLst>
  <dgm:cxnLst>
    <dgm:cxn modelId="{CDA25F37-841F-4D4E-9CA7-4E7DC93278C1}" type="presOf" srcId="{230CBC26-1284-4B58-82D2-1A22CDA5F3DD}" destId="{5C83E504-6FCA-440B-A73F-632F17299C7B}" srcOrd="0" destOrd="0" presId="urn:microsoft.com/office/officeart/2005/8/layout/hierarchy2"/>
    <dgm:cxn modelId="{556DF261-8238-4D01-9D60-6E8294B8E974}" srcId="{ED666E5D-6961-4007-8F36-9EC7488EE57F}" destId="{FE82CE6F-722D-41D7-B44A-1F772F081DBF}" srcOrd="5" destOrd="0" parTransId="{18C60841-5E1E-4710-A7D8-9CB11C193985}" sibTransId="{AE075153-31B2-4F01-B180-82ACEF7AB80E}"/>
    <dgm:cxn modelId="{1C440096-CB46-4222-BD6C-035D40884A0A}" type="presOf" srcId="{B88EB5EE-BAF0-49DC-9FD1-7F9C12DFA879}" destId="{EF36152A-CF23-4246-8B3F-980F6C1016FC}" srcOrd="1" destOrd="0" presId="urn:microsoft.com/office/officeart/2005/8/layout/hierarchy2"/>
    <dgm:cxn modelId="{E81C1E5E-FD5A-47D2-85CF-4372D9FF13C6}" type="presOf" srcId="{D89D7A50-DFB7-4D9F-8C36-E980101F5736}" destId="{54808933-7FD4-493F-950B-DB3A4654E0E6}" srcOrd="0" destOrd="0" presId="urn:microsoft.com/office/officeart/2005/8/layout/hierarchy2"/>
    <dgm:cxn modelId="{12B63528-5432-4F9C-A5F9-1AFDC09795DE}" type="presOf" srcId="{656F4A59-8D81-4CE0-BDEC-B0F6DCCB6E94}" destId="{A303A272-EA90-44BA-ADD1-4F1ABA8C7F1E}" srcOrd="0" destOrd="0" presId="urn:microsoft.com/office/officeart/2005/8/layout/hierarchy2"/>
    <dgm:cxn modelId="{67AFFF4A-08A1-4F0E-8567-FAABDC977757}" type="presOf" srcId="{4DA1C312-D860-49E1-B1C4-8EE3432EC004}" destId="{47C9DEE3-95C3-4CD5-86CA-529581917C6E}" srcOrd="0" destOrd="0" presId="urn:microsoft.com/office/officeart/2005/8/layout/hierarchy2"/>
    <dgm:cxn modelId="{E4E205B8-922A-45BD-A762-B707B375F4FE}" type="presOf" srcId="{AF6871E9-76E2-4F21-99CE-E0170DB82C6F}" destId="{7B88DCFC-BF2B-4A67-BB2A-1FBD9E407E60}" srcOrd="0" destOrd="0" presId="urn:microsoft.com/office/officeart/2005/8/layout/hierarchy2"/>
    <dgm:cxn modelId="{982E16E2-0E78-42CF-8994-E10E6E117BC6}" type="presOf" srcId="{4DA1C312-D860-49E1-B1C4-8EE3432EC004}" destId="{F9930716-8ABD-4012-8016-1571AC46C0A0}" srcOrd="1" destOrd="0" presId="urn:microsoft.com/office/officeart/2005/8/layout/hierarchy2"/>
    <dgm:cxn modelId="{28139A9A-DD9C-47A6-8F2F-826D459CF2FE}" type="presOf" srcId="{E51ACFEC-F710-47DD-84C7-E5344A57F514}" destId="{A161E67B-8C85-4158-A455-6D3AF40D4D5F}" srcOrd="0" destOrd="0" presId="urn:microsoft.com/office/officeart/2005/8/layout/hierarchy2"/>
    <dgm:cxn modelId="{1EA67BCC-246F-4635-93C5-CC347CF638C5}" type="presOf" srcId="{09C7A5BB-2A0B-4D68-814A-2B9ABFD23483}" destId="{2B148685-2132-4910-BBC7-D938308773E3}" srcOrd="0" destOrd="0" presId="urn:microsoft.com/office/officeart/2005/8/layout/hierarchy2"/>
    <dgm:cxn modelId="{F1980796-747D-4869-A187-29CA2DDF8741}" srcId="{ED666E5D-6961-4007-8F36-9EC7488EE57F}" destId="{AF6871E9-76E2-4F21-99CE-E0170DB82C6F}" srcOrd="2" destOrd="0" parTransId="{4DA1C312-D860-49E1-B1C4-8EE3432EC004}" sibTransId="{76897E58-B821-4EB2-935C-11FA2A04D764}"/>
    <dgm:cxn modelId="{9D55237D-BCA3-489F-8BD0-C400A2C5BD05}" type="presOf" srcId="{D89D7A50-DFB7-4D9F-8C36-E980101F5736}" destId="{F42770D8-BF5C-40EF-B3A8-D0E3F3398F9B}" srcOrd="1" destOrd="0" presId="urn:microsoft.com/office/officeart/2005/8/layout/hierarchy2"/>
    <dgm:cxn modelId="{7728ED12-34F2-4410-A83D-5913A09DE19B}" type="presOf" srcId="{3ADFE3E1-FBEE-4308-A4AA-1ED9EBE14D4C}" destId="{D67236C7-14C5-48AD-9D57-203ADB12AC3E}" srcOrd="0" destOrd="0" presId="urn:microsoft.com/office/officeart/2005/8/layout/hierarchy2"/>
    <dgm:cxn modelId="{A2B3C1C6-4A60-4341-9261-F50280D5A2B2}" type="presOf" srcId="{230CBC26-1284-4B58-82D2-1A22CDA5F3DD}" destId="{DC991B4C-C43A-417F-A43C-A7588E48BBCD}" srcOrd="1" destOrd="0" presId="urn:microsoft.com/office/officeart/2005/8/layout/hierarchy2"/>
    <dgm:cxn modelId="{2BDCE5E2-CACF-4DEC-8885-3648C5D554AC}" srcId="{ED666E5D-6961-4007-8F36-9EC7488EE57F}" destId="{09C7A5BB-2A0B-4D68-814A-2B9ABFD23483}" srcOrd="0" destOrd="0" parTransId="{E51ACFEC-F710-47DD-84C7-E5344A57F514}" sibTransId="{D926A0B6-F2DC-4E64-B9BE-01B8FE4FCF0D}"/>
    <dgm:cxn modelId="{35792B0B-019A-4F3B-97BE-AFC4D3A1EDD6}" type="presOf" srcId="{ED666E5D-6961-4007-8F36-9EC7488EE57F}" destId="{215FEF54-C082-4D7F-B810-E9CF292A853E}" srcOrd="0" destOrd="0" presId="urn:microsoft.com/office/officeart/2005/8/layout/hierarchy2"/>
    <dgm:cxn modelId="{2CD07313-8653-4602-B8A7-1569F5A60C13}" type="presOf" srcId="{18C60841-5E1E-4710-A7D8-9CB11C193985}" destId="{70DBD9B5-8FE6-41B8-8011-4A6F46FCEE13}" srcOrd="0" destOrd="0" presId="urn:microsoft.com/office/officeart/2005/8/layout/hierarchy2"/>
    <dgm:cxn modelId="{03896653-DF74-41AA-818B-715242D5BE03}" type="presOf" srcId="{18C60841-5E1E-4710-A7D8-9CB11C193985}" destId="{AA670E69-06D7-4FCF-B435-F05D298AE9A6}" srcOrd="1" destOrd="0" presId="urn:microsoft.com/office/officeart/2005/8/layout/hierarchy2"/>
    <dgm:cxn modelId="{C09E0A44-6D9D-42EF-85F7-2CE7EC2F7D98}" type="presOf" srcId="{BA51D404-F776-4F5A-B5A0-0D9F397A0DBF}" destId="{FD4C1A1B-B08C-4495-A76A-23AD9524DDBA}" srcOrd="0" destOrd="0" presId="urn:microsoft.com/office/officeart/2005/8/layout/hierarchy2"/>
    <dgm:cxn modelId="{214E405C-8937-491C-A3F4-E70826354C30}" srcId="{ED666E5D-6961-4007-8F36-9EC7488EE57F}" destId="{D824F108-BE11-468B-B368-FDBE23538E65}" srcOrd="6" destOrd="0" parTransId="{B88EB5EE-BAF0-49DC-9FD1-7F9C12DFA879}" sibTransId="{8864763D-FFE8-4646-B364-F38332313AE2}"/>
    <dgm:cxn modelId="{6BD3A865-6D95-4AF5-BFC6-46B1E5C13D3D}" srcId="{ED666E5D-6961-4007-8F36-9EC7488EE57F}" destId="{BA51D404-F776-4F5A-B5A0-0D9F397A0DBF}" srcOrd="1" destOrd="0" parTransId="{3ADFE3E1-FBEE-4308-A4AA-1ED9EBE14D4C}" sibTransId="{14A45A20-E735-40BB-9798-7D8BB8AD0842}"/>
    <dgm:cxn modelId="{A5325539-33A1-4907-AE04-DEE5A89CF320}" srcId="{ED666E5D-6961-4007-8F36-9EC7488EE57F}" destId="{656F4A59-8D81-4CE0-BDEC-B0F6DCCB6E94}" srcOrd="4" destOrd="0" parTransId="{230CBC26-1284-4B58-82D2-1A22CDA5F3DD}" sibTransId="{EC481F80-2E01-4949-B059-C5F759EBA7DC}"/>
    <dgm:cxn modelId="{D5FD452A-9CCE-4427-B9E7-E60B43FF8A81}" type="presOf" srcId="{B77591CA-EAA2-498E-9532-B45720A48C2B}" destId="{C19AAC4F-3D20-44A2-AA39-66AF697980A5}" srcOrd="0" destOrd="0" presId="urn:microsoft.com/office/officeart/2005/8/layout/hierarchy2"/>
    <dgm:cxn modelId="{C0F884DD-F1B0-4061-9ECE-2539D84503AD}" srcId="{25C88FF0-111D-4ACD-B696-7F0D3D62F09B}" destId="{ED666E5D-6961-4007-8F36-9EC7488EE57F}" srcOrd="0" destOrd="0" parTransId="{13B3D80E-950E-4537-9350-20D4400A80B1}" sibTransId="{FE9907B3-B427-4B23-B870-62EE6B6C7713}"/>
    <dgm:cxn modelId="{206810C2-CAD0-4623-BF34-CC874D770D57}" type="presOf" srcId="{E51ACFEC-F710-47DD-84C7-E5344A57F514}" destId="{BD0C2997-F3E7-4024-A1B8-E2FFF84D9A29}" srcOrd="1" destOrd="0" presId="urn:microsoft.com/office/officeart/2005/8/layout/hierarchy2"/>
    <dgm:cxn modelId="{6E2569B7-66CE-43CA-BF65-C06DD4158C43}" type="presOf" srcId="{3ADFE3E1-FBEE-4308-A4AA-1ED9EBE14D4C}" destId="{397F47F5-EA82-4B93-BAE9-B9F005716DF9}" srcOrd="1" destOrd="0" presId="urn:microsoft.com/office/officeart/2005/8/layout/hierarchy2"/>
    <dgm:cxn modelId="{B413FD91-E686-4B62-8204-910341E64E1B}" type="presOf" srcId="{FE82CE6F-722D-41D7-B44A-1F772F081DBF}" destId="{CFDFF3FD-6EE5-42DF-A33D-8E13FBF4DFDC}" srcOrd="0" destOrd="0" presId="urn:microsoft.com/office/officeart/2005/8/layout/hierarchy2"/>
    <dgm:cxn modelId="{B0858612-33F0-46AD-9AB9-77768D981DE8}" type="presOf" srcId="{25C88FF0-111D-4ACD-B696-7F0D3D62F09B}" destId="{BF399837-4EFC-46C3-B481-66097C33EBF8}" srcOrd="0" destOrd="0" presId="urn:microsoft.com/office/officeart/2005/8/layout/hierarchy2"/>
    <dgm:cxn modelId="{E4A21FDF-E32F-4459-B235-AA0A85E486BF}" srcId="{ED666E5D-6961-4007-8F36-9EC7488EE57F}" destId="{B77591CA-EAA2-498E-9532-B45720A48C2B}" srcOrd="3" destOrd="0" parTransId="{D89D7A50-DFB7-4D9F-8C36-E980101F5736}" sibTransId="{A43A9542-3039-4686-BE59-17807FB2A436}"/>
    <dgm:cxn modelId="{D53C0C2E-73DB-4D05-AA3B-95B07B5AB1BE}" type="presOf" srcId="{D824F108-BE11-468B-B368-FDBE23538E65}" destId="{274FD0FC-8FA1-44BB-BDA6-0B40A0523B96}" srcOrd="0" destOrd="0" presId="urn:microsoft.com/office/officeart/2005/8/layout/hierarchy2"/>
    <dgm:cxn modelId="{B34AABB9-35C7-4050-BB26-C5164C018C2F}" type="presOf" srcId="{B88EB5EE-BAF0-49DC-9FD1-7F9C12DFA879}" destId="{74EE2962-6D45-4448-A497-CA6B9CF16928}" srcOrd="0" destOrd="0" presId="urn:microsoft.com/office/officeart/2005/8/layout/hierarchy2"/>
    <dgm:cxn modelId="{88AC063D-8FB7-4DB3-9F22-ADE0BB3EA628}" type="presParOf" srcId="{BF399837-4EFC-46C3-B481-66097C33EBF8}" destId="{E0AB9440-0B18-4289-8F6A-89DAB34195CE}" srcOrd="0" destOrd="0" presId="urn:microsoft.com/office/officeart/2005/8/layout/hierarchy2"/>
    <dgm:cxn modelId="{0355094B-A7C4-4E86-A733-04FDF9709678}" type="presParOf" srcId="{E0AB9440-0B18-4289-8F6A-89DAB34195CE}" destId="{215FEF54-C082-4D7F-B810-E9CF292A853E}" srcOrd="0" destOrd="0" presId="urn:microsoft.com/office/officeart/2005/8/layout/hierarchy2"/>
    <dgm:cxn modelId="{05675AC0-A8BD-4028-A65E-374E744C03E3}" type="presParOf" srcId="{E0AB9440-0B18-4289-8F6A-89DAB34195CE}" destId="{9F27AD48-51D8-4D8A-BD24-22A6C5398579}" srcOrd="1" destOrd="0" presId="urn:microsoft.com/office/officeart/2005/8/layout/hierarchy2"/>
    <dgm:cxn modelId="{3C09D704-E93E-4AFD-992B-E692F61D753B}" type="presParOf" srcId="{9F27AD48-51D8-4D8A-BD24-22A6C5398579}" destId="{A161E67B-8C85-4158-A455-6D3AF40D4D5F}" srcOrd="0" destOrd="0" presId="urn:microsoft.com/office/officeart/2005/8/layout/hierarchy2"/>
    <dgm:cxn modelId="{D2F094FC-9A3B-4E82-BDF4-C19042487C0B}" type="presParOf" srcId="{A161E67B-8C85-4158-A455-6D3AF40D4D5F}" destId="{BD0C2997-F3E7-4024-A1B8-E2FFF84D9A29}" srcOrd="0" destOrd="0" presId="urn:microsoft.com/office/officeart/2005/8/layout/hierarchy2"/>
    <dgm:cxn modelId="{D3CEA9B5-52D8-4F8F-AE9C-FFDB0DDFAEEC}" type="presParOf" srcId="{9F27AD48-51D8-4D8A-BD24-22A6C5398579}" destId="{64A87A7C-4BA8-4BC6-9AD0-862D25BE1BCD}" srcOrd="1" destOrd="0" presId="urn:microsoft.com/office/officeart/2005/8/layout/hierarchy2"/>
    <dgm:cxn modelId="{E9C566F7-E233-4480-95F8-56C8B1D63F32}" type="presParOf" srcId="{64A87A7C-4BA8-4BC6-9AD0-862D25BE1BCD}" destId="{2B148685-2132-4910-BBC7-D938308773E3}" srcOrd="0" destOrd="0" presId="urn:microsoft.com/office/officeart/2005/8/layout/hierarchy2"/>
    <dgm:cxn modelId="{5B584CFE-512D-49F1-A860-570BACEB4BD3}" type="presParOf" srcId="{64A87A7C-4BA8-4BC6-9AD0-862D25BE1BCD}" destId="{8CC9689C-15D7-4433-B216-A73E33B700D0}" srcOrd="1" destOrd="0" presId="urn:microsoft.com/office/officeart/2005/8/layout/hierarchy2"/>
    <dgm:cxn modelId="{FB657F4A-ADAC-4A65-9109-81224EEE1D65}" type="presParOf" srcId="{9F27AD48-51D8-4D8A-BD24-22A6C5398579}" destId="{D67236C7-14C5-48AD-9D57-203ADB12AC3E}" srcOrd="2" destOrd="0" presId="urn:microsoft.com/office/officeart/2005/8/layout/hierarchy2"/>
    <dgm:cxn modelId="{0A8C0485-15A9-490F-8FB9-05DCE5709FD8}" type="presParOf" srcId="{D67236C7-14C5-48AD-9D57-203ADB12AC3E}" destId="{397F47F5-EA82-4B93-BAE9-B9F005716DF9}" srcOrd="0" destOrd="0" presId="urn:microsoft.com/office/officeart/2005/8/layout/hierarchy2"/>
    <dgm:cxn modelId="{C10D20EC-67DA-4A67-8725-2CA96AD2C58A}" type="presParOf" srcId="{9F27AD48-51D8-4D8A-BD24-22A6C5398579}" destId="{CCDD90D1-52DA-41C0-BCB3-952C08C24235}" srcOrd="3" destOrd="0" presId="urn:microsoft.com/office/officeart/2005/8/layout/hierarchy2"/>
    <dgm:cxn modelId="{E462AA69-3B22-4EF0-8875-F1EBC4AC3CCD}" type="presParOf" srcId="{CCDD90D1-52DA-41C0-BCB3-952C08C24235}" destId="{FD4C1A1B-B08C-4495-A76A-23AD9524DDBA}" srcOrd="0" destOrd="0" presId="urn:microsoft.com/office/officeart/2005/8/layout/hierarchy2"/>
    <dgm:cxn modelId="{38634A44-15FC-4238-9254-30551D2CE6C6}" type="presParOf" srcId="{CCDD90D1-52DA-41C0-BCB3-952C08C24235}" destId="{338D7DEB-B3D0-4FF0-B628-62542EB4F2DF}" srcOrd="1" destOrd="0" presId="urn:microsoft.com/office/officeart/2005/8/layout/hierarchy2"/>
    <dgm:cxn modelId="{1E74B5B3-AAD9-4EB4-BC46-5C0FF1FE1120}" type="presParOf" srcId="{9F27AD48-51D8-4D8A-BD24-22A6C5398579}" destId="{47C9DEE3-95C3-4CD5-86CA-529581917C6E}" srcOrd="4" destOrd="0" presId="urn:microsoft.com/office/officeart/2005/8/layout/hierarchy2"/>
    <dgm:cxn modelId="{27CAE76C-9D21-49D3-A7C9-A972E259E28E}" type="presParOf" srcId="{47C9DEE3-95C3-4CD5-86CA-529581917C6E}" destId="{F9930716-8ABD-4012-8016-1571AC46C0A0}" srcOrd="0" destOrd="0" presId="urn:microsoft.com/office/officeart/2005/8/layout/hierarchy2"/>
    <dgm:cxn modelId="{B9554F61-38D9-4629-B560-1CACECD1DC68}" type="presParOf" srcId="{9F27AD48-51D8-4D8A-BD24-22A6C5398579}" destId="{26EA4360-3C52-4655-A8A0-253DCBC57919}" srcOrd="5" destOrd="0" presId="urn:microsoft.com/office/officeart/2005/8/layout/hierarchy2"/>
    <dgm:cxn modelId="{0328C415-EFCF-4819-845D-6F068E6B8469}" type="presParOf" srcId="{26EA4360-3C52-4655-A8A0-253DCBC57919}" destId="{7B88DCFC-BF2B-4A67-BB2A-1FBD9E407E60}" srcOrd="0" destOrd="0" presId="urn:microsoft.com/office/officeart/2005/8/layout/hierarchy2"/>
    <dgm:cxn modelId="{9ADF7D1F-E2E5-43C1-AAE0-9B9A192D1034}" type="presParOf" srcId="{26EA4360-3C52-4655-A8A0-253DCBC57919}" destId="{4FCBEDE5-2F3C-44EE-BC2A-45E81A0FF58A}" srcOrd="1" destOrd="0" presId="urn:microsoft.com/office/officeart/2005/8/layout/hierarchy2"/>
    <dgm:cxn modelId="{2637B6E3-1340-4439-A409-107CBD7C25F1}" type="presParOf" srcId="{9F27AD48-51D8-4D8A-BD24-22A6C5398579}" destId="{54808933-7FD4-493F-950B-DB3A4654E0E6}" srcOrd="6" destOrd="0" presId="urn:microsoft.com/office/officeart/2005/8/layout/hierarchy2"/>
    <dgm:cxn modelId="{96321BD8-6CE5-4C23-A0A7-F5D95581CCDA}" type="presParOf" srcId="{54808933-7FD4-493F-950B-DB3A4654E0E6}" destId="{F42770D8-BF5C-40EF-B3A8-D0E3F3398F9B}" srcOrd="0" destOrd="0" presId="urn:microsoft.com/office/officeart/2005/8/layout/hierarchy2"/>
    <dgm:cxn modelId="{5D0FFD16-0C33-4160-88E4-DAFB3BABE1FB}" type="presParOf" srcId="{9F27AD48-51D8-4D8A-BD24-22A6C5398579}" destId="{A56157E0-B59C-4F39-BD01-E838254B380D}" srcOrd="7" destOrd="0" presId="urn:microsoft.com/office/officeart/2005/8/layout/hierarchy2"/>
    <dgm:cxn modelId="{9BD40D1E-967A-461B-8A9C-AFA23410C50A}" type="presParOf" srcId="{A56157E0-B59C-4F39-BD01-E838254B380D}" destId="{C19AAC4F-3D20-44A2-AA39-66AF697980A5}" srcOrd="0" destOrd="0" presId="urn:microsoft.com/office/officeart/2005/8/layout/hierarchy2"/>
    <dgm:cxn modelId="{68D238F6-7654-42EF-84E1-4001171D6DFF}" type="presParOf" srcId="{A56157E0-B59C-4F39-BD01-E838254B380D}" destId="{EB21BD78-E907-4EDE-8A82-F117E9A9571B}" srcOrd="1" destOrd="0" presId="urn:microsoft.com/office/officeart/2005/8/layout/hierarchy2"/>
    <dgm:cxn modelId="{A9C14895-3BB1-4BCD-AE86-CD027A1045E4}" type="presParOf" srcId="{9F27AD48-51D8-4D8A-BD24-22A6C5398579}" destId="{5C83E504-6FCA-440B-A73F-632F17299C7B}" srcOrd="8" destOrd="0" presId="urn:microsoft.com/office/officeart/2005/8/layout/hierarchy2"/>
    <dgm:cxn modelId="{507C561D-08F8-4C71-A38F-FE9A641424C1}" type="presParOf" srcId="{5C83E504-6FCA-440B-A73F-632F17299C7B}" destId="{DC991B4C-C43A-417F-A43C-A7588E48BBCD}" srcOrd="0" destOrd="0" presId="urn:microsoft.com/office/officeart/2005/8/layout/hierarchy2"/>
    <dgm:cxn modelId="{0B87A088-32CD-4393-B7B0-DC665094F150}" type="presParOf" srcId="{9F27AD48-51D8-4D8A-BD24-22A6C5398579}" destId="{F696D188-AA81-419A-AE01-DD47741982C1}" srcOrd="9" destOrd="0" presId="urn:microsoft.com/office/officeart/2005/8/layout/hierarchy2"/>
    <dgm:cxn modelId="{F65805A0-5309-41C6-8A2E-F53FE33B8BF1}" type="presParOf" srcId="{F696D188-AA81-419A-AE01-DD47741982C1}" destId="{A303A272-EA90-44BA-ADD1-4F1ABA8C7F1E}" srcOrd="0" destOrd="0" presId="urn:microsoft.com/office/officeart/2005/8/layout/hierarchy2"/>
    <dgm:cxn modelId="{72D93B33-6F0F-4C1B-B1C3-D9996F89BE74}" type="presParOf" srcId="{F696D188-AA81-419A-AE01-DD47741982C1}" destId="{8BD475B3-CD15-4098-9435-81132D2E963D}" srcOrd="1" destOrd="0" presId="urn:microsoft.com/office/officeart/2005/8/layout/hierarchy2"/>
    <dgm:cxn modelId="{16D7CF0F-6D5B-43A7-A63C-1D6F83C75BD8}" type="presParOf" srcId="{9F27AD48-51D8-4D8A-BD24-22A6C5398579}" destId="{70DBD9B5-8FE6-41B8-8011-4A6F46FCEE13}" srcOrd="10" destOrd="0" presId="urn:microsoft.com/office/officeart/2005/8/layout/hierarchy2"/>
    <dgm:cxn modelId="{C96BA060-7248-4F57-A8E2-50E69912CAA8}" type="presParOf" srcId="{70DBD9B5-8FE6-41B8-8011-4A6F46FCEE13}" destId="{AA670E69-06D7-4FCF-B435-F05D298AE9A6}" srcOrd="0" destOrd="0" presId="urn:microsoft.com/office/officeart/2005/8/layout/hierarchy2"/>
    <dgm:cxn modelId="{BBD3D2F0-52DD-41D4-9190-CE45F1BB2820}" type="presParOf" srcId="{9F27AD48-51D8-4D8A-BD24-22A6C5398579}" destId="{DCEE496F-9FCD-445B-BEB7-0E1ACC7249BD}" srcOrd="11" destOrd="0" presId="urn:microsoft.com/office/officeart/2005/8/layout/hierarchy2"/>
    <dgm:cxn modelId="{C3876DE8-0A10-4093-A1D4-AC87E1C72746}" type="presParOf" srcId="{DCEE496F-9FCD-445B-BEB7-0E1ACC7249BD}" destId="{CFDFF3FD-6EE5-42DF-A33D-8E13FBF4DFDC}" srcOrd="0" destOrd="0" presId="urn:microsoft.com/office/officeart/2005/8/layout/hierarchy2"/>
    <dgm:cxn modelId="{5721FC1A-9D09-4ABF-BA94-3B7FF0438D76}" type="presParOf" srcId="{DCEE496F-9FCD-445B-BEB7-0E1ACC7249BD}" destId="{36FDB282-C516-4511-BE05-398FE1C856A1}" srcOrd="1" destOrd="0" presId="urn:microsoft.com/office/officeart/2005/8/layout/hierarchy2"/>
    <dgm:cxn modelId="{F2CEED9E-2A51-423A-AA0D-C65E9C9CC0D8}" type="presParOf" srcId="{9F27AD48-51D8-4D8A-BD24-22A6C5398579}" destId="{74EE2962-6D45-4448-A497-CA6B9CF16928}" srcOrd="12" destOrd="0" presId="urn:microsoft.com/office/officeart/2005/8/layout/hierarchy2"/>
    <dgm:cxn modelId="{3CC804AD-C4E8-4410-B840-A11BC7729E52}" type="presParOf" srcId="{74EE2962-6D45-4448-A497-CA6B9CF16928}" destId="{EF36152A-CF23-4246-8B3F-980F6C1016FC}" srcOrd="0" destOrd="0" presId="urn:microsoft.com/office/officeart/2005/8/layout/hierarchy2"/>
    <dgm:cxn modelId="{D686EBBD-B543-4C20-B558-B2C4B4C3BE98}" type="presParOf" srcId="{9F27AD48-51D8-4D8A-BD24-22A6C5398579}" destId="{C2465A80-3223-49AE-9AFA-E3B183F35B45}" srcOrd="13" destOrd="0" presId="urn:microsoft.com/office/officeart/2005/8/layout/hierarchy2"/>
    <dgm:cxn modelId="{74F1AA7D-F797-4377-8ED1-294EA1D5D0B5}" type="presParOf" srcId="{C2465A80-3223-49AE-9AFA-E3B183F35B45}" destId="{274FD0FC-8FA1-44BB-BDA6-0B40A0523B96}" srcOrd="0" destOrd="0" presId="urn:microsoft.com/office/officeart/2005/8/layout/hierarchy2"/>
    <dgm:cxn modelId="{442CA0F7-65C6-44DF-A34B-D7793168A9F9}" type="presParOf" srcId="{C2465A80-3223-49AE-9AFA-E3B183F35B45}" destId="{76D55849-731A-4D25-834D-621BE0128C87}"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D5482E-58CC-49ED-9D0A-337E8FCD2542}" type="datetimeFigureOut">
              <a:rPr lang="en-US" smtClean="0"/>
              <a:pPr/>
              <a:t>4/30/2014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C6CA48-48B2-4EC1-AAF8-DB90BCC01AD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C6CA48-48B2-4EC1-AAF8-DB90BCC01ADC}"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BE4908E-07A5-4AA3-BE7F-55FE24F429F6}" type="datetimeFigureOut">
              <a:rPr lang="en-US" smtClean="0"/>
              <a:pPr/>
              <a:t>4/30/2014</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084381F4-D759-4507-8E9B-065424D42B08}"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E4908E-07A5-4AA3-BE7F-55FE24F429F6}" type="datetimeFigureOut">
              <a:rPr lang="en-US" smtClean="0"/>
              <a:pPr/>
              <a:t>4/30/2014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84381F4-D759-4507-8E9B-065424D42B0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E4908E-07A5-4AA3-BE7F-55FE24F429F6}" type="datetimeFigureOut">
              <a:rPr lang="en-US" smtClean="0"/>
              <a:pPr/>
              <a:t>4/30/2014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84381F4-D759-4507-8E9B-065424D42B0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E4908E-07A5-4AA3-BE7F-55FE24F429F6}" type="datetimeFigureOut">
              <a:rPr lang="en-US" smtClean="0"/>
              <a:pPr/>
              <a:t>4/30/2014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84381F4-D759-4507-8E9B-065424D42B0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BE4908E-07A5-4AA3-BE7F-55FE24F429F6}" type="datetimeFigureOut">
              <a:rPr lang="en-US" smtClean="0"/>
              <a:pPr/>
              <a:t>4/30/2014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084381F4-D759-4507-8E9B-065424D42B08}"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E4908E-07A5-4AA3-BE7F-55FE24F429F6}" type="datetimeFigureOut">
              <a:rPr lang="en-US" smtClean="0"/>
              <a:pPr/>
              <a:t>4/30/2014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84381F4-D759-4507-8E9B-065424D42B0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BE4908E-07A5-4AA3-BE7F-55FE24F429F6}" type="datetimeFigureOut">
              <a:rPr lang="en-US" smtClean="0"/>
              <a:pPr/>
              <a:t>4/30/2014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084381F4-D759-4507-8E9B-065424D42B0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BE4908E-07A5-4AA3-BE7F-55FE24F429F6}" type="datetimeFigureOut">
              <a:rPr lang="en-US" smtClean="0"/>
              <a:pPr/>
              <a:t>4/30/2014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084381F4-D759-4507-8E9B-065424D42B0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0BE4908E-07A5-4AA3-BE7F-55FE24F429F6}" type="datetimeFigureOut">
              <a:rPr lang="en-US" smtClean="0"/>
              <a:pPr/>
              <a:t>4/30/2014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084381F4-D759-4507-8E9B-065424D42B08}"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E4908E-07A5-4AA3-BE7F-55FE24F429F6}" type="datetimeFigureOut">
              <a:rPr lang="en-US" smtClean="0"/>
              <a:pPr/>
              <a:t>4/30/2014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84381F4-D759-4507-8E9B-065424D42B0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BE4908E-07A5-4AA3-BE7F-55FE24F429F6}" type="datetimeFigureOut">
              <a:rPr lang="en-US" smtClean="0"/>
              <a:pPr/>
              <a:t>4/30/2014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84381F4-D759-4507-8E9B-065424D42B08}"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BE4908E-07A5-4AA3-BE7F-55FE24F429F6}" type="datetimeFigureOut">
              <a:rPr lang="en-US" smtClean="0"/>
              <a:pPr/>
              <a:t>4/30/2014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84381F4-D759-4507-8E9B-065424D42B08}"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533400"/>
            <a:ext cx="6629400" cy="5105400"/>
          </a:xfrm>
        </p:spPr>
        <p:txBody>
          <a:bodyPr>
            <a:noAutofit/>
          </a:bodyPr>
          <a:lstStyle/>
          <a:p>
            <a:pPr algn="ct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n-US" sz="6000" i="1" dirty="0" smtClean="0">
                <a:solidFill>
                  <a:schemeClr val="accent1">
                    <a:lumMod val="50000"/>
                  </a:schemeClr>
                </a:solidFill>
              </a:rPr>
              <a:t/>
            </a:r>
            <a:br>
              <a:rPr lang="en-US" sz="6000" i="1" dirty="0" smtClean="0">
                <a:solidFill>
                  <a:schemeClr val="accent1">
                    <a:lumMod val="50000"/>
                  </a:schemeClr>
                </a:solidFill>
              </a:rPr>
            </a:br>
            <a:r>
              <a:rPr lang="en-US" sz="6000" b="1" i="1" dirty="0" err="1" smtClean="0">
                <a:solidFill>
                  <a:schemeClr val="accent3">
                    <a:lumMod val="50000"/>
                  </a:schemeClr>
                </a:solidFill>
                <a:latin typeface="Century Schoolbook" pitchFamily="18" charset="0"/>
              </a:rPr>
              <a:t>Tópicos</a:t>
            </a:r>
            <a:r>
              <a:rPr lang="en-US" sz="6000" b="1" i="1" dirty="0" smtClean="0">
                <a:solidFill>
                  <a:schemeClr val="accent3">
                    <a:lumMod val="50000"/>
                  </a:schemeClr>
                </a:solidFill>
                <a:latin typeface="Century Schoolbook" pitchFamily="18" charset="0"/>
              </a:rPr>
              <a:t> </a:t>
            </a:r>
            <a:r>
              <a:rPr lang="en-US" sz="6000" b="1" i="1" dirty="0" err="1" smtClean="0">
                <a:solidFill>
                  <a:schemeClr val="accent3">
                    <a:lumMod val="50000"/>
                  </a:schemeClr>
                </a:solidFill>
                <a:latin typeface="Century Schoolbook" pitchFamily="18" charset="0"/>
              </a:rPr>
              <a:t>Avanzados</a:t>
            </a:r>
            <a:r>
              <a:rPr lang="en-US" sz="6000" b="1" i="1" dirty="0" smtClean="0">
                <a:solidFill>
                  <a:schemeClr val="accent3">
                    <a:lumMod val="50000"/>
                  </a:schemeClr>
                </a:solidFill>
                <a:latin typeface="Century Schoolbook" pitchFamily="18" charset="0"/>
              </a:rPr>
              <a:t> de </a:t>
            </a:r>
            <a:r>
              <a:rPr lang="en-US" sz="6000" b="1" i="1" dirty="0" err="1" smtClean="0">
                <a:solidFill>
                  <a:schemeClr val="accent3">
                    <a:lumMod val="50000"/>
                  </a:schemeClr>
                </a:solidFill>
                <a:latin typeface="Century Schoolbook" pitchFamily="18" charset="0"/>
              </a:rPr>
              <a:t>Redes</a:t>
            </a:r>
            <a:r>
              <a:rPr lang="es-AR" sz="6000" i="1" dirty="0" smtClean="0">
                <a:solidFill>
                  <a:schemeClr val="accent1">
                    <a:lumMod val="50000"/>
                  </a:schemeClr>
                </a:solidFill>
              </a:rPr>
              <a:t/>
            </a:r>
            <a:br>
              <a:rPr lang="es-AR" sz="6000" i="1" dirty="0" smtClean="0">
                <a:solidFill>
                  <a:schemeClr val="accent1">
                    <a:lumMod val="50000"/>
                  </a:schemeClr>
                </a:solidFill>
              </a:rPr>
            </a:br>
            <a:endParaRPr lang="en-US" sz="6000" i="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endParaRPr lang="es-AR" dirty="0" smtClean="0"/>
          </a:p>
          <a:p>
            <a:pPr>
              <a:buNone/>
            </a:pPr>
            <a:endParaRPr lang="es-AR" u="sng" dirty="0" smtClean="0"/>
          </a:p>
          <a:p>
            <a:endParaRPr lang="en-US" u="sng" dirty="0"/>
          </a:p>
        </p:txBody>
      </p:sp>
      <p:pic>
        <p:nvPicPr>
          <p:cNvPr id="8195" name="Picture 3" descr="C:\Documents and Settings\guille\Desktop\Topicos Avanzados de Redes\Imagenes\Capa de transporte - Grafica II.JPG"/>
          <p:cNvPicPr>
            <a:picLocks noChangeAspect="1" noChangeArrowheads="1"/>
          </p:cNvPicPr>
          <p:nvPr/>
        </p:nvPicPr>
        <p:blipFill>
          <a:blip r:embed="rId2" cstate="print"/>
          <a:srcRect/>
          <a:stretch>
            <a:fillRect/>
          </a:stretch>
        </p:blipFill>
        <p:spPr bwMode="auto">
          <a:xfrm>
            <a:off x="1143000" y="1371600"/>
            <a:ext cx="7566454" cy="5029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endParaRPr lang="es-AR" dirty="0" smtClean="0"/>
          </a:p>
          <a:p>
            <a:pPr>
              <a:buNone/>
            </a:pPr>
            <a:endParaRPr lang="es-AR" u="sng" dirty="0" smtClean="0"/>
          </a:p>
          <a:p>
            <a:endParaRPr lang="en-US" u="sng" dirty="0"/>
          </a:p>
        </p:txBody>
      </p:sp>
      <p:sp>
        <p:nvSpPr>
          <p:cNvPr id="6" name="Rectangle 5"/>
          <p:cNvSpPr/>
          <p:nvPr/>
        </p:nvSpPr>
        <p:spPr>
          <a:xfrm>
            <a:off x="1371600" y="2286000"/>
            <a:ext cx="6858000" cy="3662541"/>
          </a:xfrm>
          <a:prstGeom prst="rect">
            <a:avLst/>
          </a:prstGeom>
        </p:spPr>
        <p:txBody>
          <a:bodyPr wrap="square">
            <a:spAutoFit/>
          </a:bodyPr>
          <a:lstStyle/>
          <a:p>
            <a:pPr algn="just">
              <a:buFont typeface="Wingdings" pitchFamily="2" charset="2"/>
              <a:buChar char="v"/>
            </a:pPr>
            <a:r>
              <a:rPr lang="es-VE" sz="2200" dirty="0" smtClean="0"/>
              <a:t> Funciones Básicas:</a:t>
            </a:r>
          </a:p>
          <a:p>
            <a:pPr algn="just">
              <a:buFont typeface="Wingdings" pitchFamily="2" charset="2"/>
              <a:buChar char="v"/>
            </a:pPr>
            <a:endParaRPr lang="es-VE" sz="2200" dirty="0" smtClean="0"/>
          </a:p>
          <a:p>
            <a:pPr lvl="1" algn="just"/>
            <a:r>
              <a:rPr lang="es-VE" dirty="0" smtClean="0"/>
              <a:t>Escuchar:  Bloquea hasta que algún proceso intenta el contacto.</a:t>
            </a:r>
            <a:endParaRPr lang="es-ES" dirty="0" smtClean="0"/>
          </a:p>
          <a:p>
            <a:pPr lvl="1" algn="just"/>
            <a:r>
              <a:rPr lang="es-VE" dirty="0" smtClean="0"/>
              <a:t>Conectar:  Establecer una conexión.</a:t>
            </a:r>
            <a:endParaRPr lang="es-ES" dirty="0" smtClean="0"/>
          </a:p>
          <a:p>
            <a:pPr lvl="1" algn="just"/>
            <a:r>
              <a:rPr lang="es-VE" dirty="0" smtClean="0"/>
              <a:t>Enviar:  Envía información.</a:t>
            </a:r>
            <a:endParaRPr lang="es-ES" dirty="0" smtClean="0"/>
          </a:p>
          <a:p>
            <a:pPr lvl="1" algn="just"/>
            <a:r>
              <a:rPr lang="es-VE" dirty="0" smtClean="0"/>
              <a:t>Recibir:  Bloquea hasta que llegue una TPDU de DATOS.</a:t>
            </a:r>
            <a:endParaRPr lang="es-ES" dirty="0" smtClean="0"/>
          </a:p>
          <a:p>
            <a:pPr lvl="1" algn="just"/>
            <a:r>
              <a:rPr lang="es-VE" dirty="0" smtClean="0"/>
              <a:t>Desconectar:  Liberar la conexión.</a:t>
            </a:r>
            <a:endParaRPr lang="es-ES" dirty="0" smtClean="0"/>
          </a:p>
          <a:p>
            <a:pPr algn="just"/>
            <a:endParaRPr lang="es-VE" sz="2200" dirty="0" smtClean="0"/>
          </a:p>
          <a:p>
            <a:pPr algn="just">
              <a:buFont typeface="Wingdings" pitchFamily="2" charset="2"/>
              <a:buChar char="v"/>
            </a:pPr>
            <a:r>
              <a:rPr lang="es-VE" sz="2200" dirty="0" smtClean="0"/>
              <a:t> Protocolos:</a:t>
            </a:r>
          </a:p>
          <a:p>
            <a:pPr lvl="1" algn="just"/>
            <a:r>
              <a:rPr lang="es-VE" dirty="0" smtClean="0"/>
              <a:t/>
            </a:r>
            <a:br>
              <a:rPr lang="es-VE" dirty="0" smtClean="0"/>
            </a:br>
            <a:r>
              <a:rPr lang="es-VE" dirty="0" smtClean="0"/>
              <a:t>UDP: Protocolo de Datagramas de Usuario</a:t>
            </a:r>
          </a:p>
          <a:p>
            <a:pPr lvl="1" algn="just"/>
            <a:r>
              <a:rPr lang="es-VE" dirty="0" smtClean="0"/>
              <a:t>TCP: ¨Protocolo de Control de Transmisión</a:t>
            </a:r>
            <a:endParaRPr lang="es-ES" dirty="0" smtClean="0"/>
          </a:p>
        </p:txBody>
      </p:sp>
      <p:sp>
        <p:nvSpPr>
          <p:cNvPr id="7" name="Rectangle 6"/>
          <p:cNvSpPr/>
          <p:nvPr/>
        </p:nvSpPr>
        <p:spPr>
          <a:xfrm>
            <a:off x="1447800" y="1371600"/>
            <a:ext cx="3638625" cy="523220"/>
          </a:xfrm>
          <a:prstGeom prst="rect">
            <a:avLst/>
          </a:prstGeom>
        </p:spPr>
        <p:txBody>
          <a:bodyPr wrap="none">
            <a:spAutoFit/>
          </a:bodyPr>
          <a:lstStyle/>
          <a:p>
            <a:r>
              <a:rPr lang="es-AR" sz="2800" dirty="0" smtClean="0">
                <a:latin typeface="Arial Rounded MT Bold" pitchFamily="34" charset="0"/>
              </a:rPr>
              <a:t>Capa de Transporte</a:t>
            </a:r>
            <a:endParaRPr lang="en-US" sz="2800" dirty="0">
              <a:latin typeface="Arial Rounded MT Bold"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endParaRPr lang="es-AR" dirty="0" smtClean="0"/>
          </a:p>
          <a:p>
            <a:pPr>
              <a:buNone/>
            </a:pPr>
            <a:endParaRPr lang="es-AR" u="sng" dirty="0" smtClean="0"/>
          </a:p>
          <a:p>
            <a:endParaRPr lang="en-US" u="sng" dirty="0"/>
          </a:p>
        </p:txBody>
      </p:sp>
      <p:pic>
        <p:nvPicPr>
          <p:cNvPr id="8194" name="Picture 2" descr="C:\Documents and Settings\guille\Desktop\Topicos Avanzados de Redes\Imagenes\Capa de transporte - Grafica.jpg"/>
          <p:cNvPicPr>
            <a:picLocks noChangeAspect="1" noChangeArrowheads="1"/>
          </p:cNvPicPr>
          <p:nvPr/>
        </p:nvPicPr>
        <p:blipFill>
          <a:blip r:embed="rId2" cstate="print"/>
          <a:srcRect/>
          <a:stretch>
            <a:fillRect/>
          </a:stretch>
        </p:blipFill>
        <p:spPr bwMode="auto">
          <a:xfrm>
            <a:off x="1295400" y="1371600"/>
            <a:ext cx="6477000" cy="48577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endParaRPr lang="es-AR" dirty="0" smtClean="0"/>
          </a:p>
          <a:p>
            <a:pPr>
              <a:buNone/>
            </a:pPr>
            <a:endParaRPr lang="es-AR" u="sng" dirty="0" smtClean="0"/>
          </a:p>
          <a:p>
            <a:endParaRPr lang="en-US" u="sng" dirty="0"/>
          </a:p>
        </p:txBody>
      </p:sp>
      <p:pic>
        <p:nvPicPr>
          <p:cNvPr id="9218" name="Picture 2" descr="C:\Documents and Settings\guille\Desktop\Topicos Avanzados de Redes\Imagenes\Capa de transporte - Grafica III.jpg"/>
          <p:cNvPicPr>
            <a:picLocks noChangeAspect="1" noChangeArrowheads="1"/>
          </p:cNvPicPr>
          <p:nvPr/>
        </p:nvPicPr>
        <p:blipFill>
          <a:blip r:embed="rId2" cstate="print"/>
          <a:srcRect/>
          <a:stretch>
            <a:fillRect/>
          </a:stretch>
        </p:blipFill>
        <p:spPr bwMode="auto">
          <a:xfrm>
            <a:off x="1295400" y="1295400"/>
            <a:ext cx="7134225" cy="445889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endParaRPr lang="es-AR" dirty="0" smtClean="0"/>
          </a:p>
          <a:p>
            <a:pPr>
              <a:buNone/>
            </a:pPr>
            <a:endParaRPr lang="es-AR" u="sng" dirty="0" smtClean="0"/>
          </a:p>
          <a:p>
            <a:endParaRPr lang="en-US" u="sng" dirty="0"/>
          </a:p>
        </p:txBody>
      </p:sp>
      <p:sp>
        <p:nvSpPr>
          <p:cNvPr id="6" name="Rectangle 5"/>
          <p:cNvSpPr/>
          <p:nvPr/>
        </p:nvSpPr>
        <p:spPr>
          <a:xfrm>
            <a:off x="990600" y="1981200"/>
            <a:ext cx="7848600" cy="5016758"/>
          </a:xfrm>
          <a:prstGeom prst="rect">
            <a:avLst/>
          </a:prstGeom>
        </p:spPr>
        <p:txBody>
          <a:bodyPr wrap="square">
            <a:spAutoFit/>
          </a:bodyPr>
          <a:lstStyle/>
          <a:p>
            <a:pPr lvl="1" algn="just">
              <a:buFont typeface="Wingdings" pitchFamily="2" charset="2"/>
              <a:buChar char="v"/>
            </a:pPr>
            <a:r>
              <a:rPr lang="es-VE" sz="2000" dirty="0" smtClean="0"/>
              <a:t> Proporciona conectividad y selección de ruta entre dos sistemas de hosts que pueden estar ubicados en redes geográficamente distintas. . Los dispositivos que facilitan tal tarea se denominan enrutadores.</a:t>
            </a:r>
            <a:endParaRPr lang="es-ES" sz="2000" dirty="0" smtClean="0"/>
          </a:p>
          <a:p>
            <a:endParaRPr lang="es-VE" sz="2000" dirty="0" smtClean="0"/>
          </a:p>
          <a:p>
            <a:pPr lvl="1" algn="just"/>
            <a:endParaRPr lang="es-ES" sz="2000" dirty="0" smtClean="0"/>
          </a:p>
          <a:p>
            <a:pPr lvl="1" algn="just">
              <a:buFont typeface="Wingdings" pitchFamily="2" charset="2"/>
              <a:buChar char="v"/>
            </a:pPr>
            <a:r>
              <a:rPr lang="es-VE" sz="2000" dirty="0" smtClean="0"/>
              <a:t> Los firewalls actúan sobre esta capa principalmente, para descartar direcciones de máquinas.</a:t>
            </a:r>
          </a:p>
          <a:p>
            <a:pPr lvl="1" algn="just"/>
            <a:endParaRPr lang="es-VE" sz="2000" dirty="0" smtClean="0"/>
          </a:p>
          <a:p>
            <a:pPr lvl="1" algn="just">
              <a:buFont typeface="Wingdings" pitchFamily="2" charset="2"/>
              <a:buChar char="v"/>
            </a:pPr>
            <a:r>
              <a:rPr lang="es-VE" sz="2000" dirty="0" smtClean="0"/>
              <a:t> En este nivel se determina la ruta de los datos y su receptor final IP. </a:t>
            </a:r>
          </a:p>
          <a:p>
            <a:pPr lvl="1" algn="just"/>
            <a:endParaRPr lang="es-VE" sz="2000" dirty="0" smtClean="0"/>
          </a:p>
          <a:p>
            <a:pPr lvl="1" algn="just">
              <a:buFont typeface="Wingdings" pitchFamily="2" charset="2"/>
              <a:buChar char="v"/>
            </a:pPr>
            <a:r>
              <a:rPr lang="es-VE" sz="2000" dirty="0" smtClean="0"/>
              <a:t>Adicionalmente la capa de red lleva un control de la congestión de red, que es el fenómeno que se produce cuando una saturación de un nodo tira abajo toda la red. </a:t>
            </a:r>
          </a:p>
          <a:p>
            <a:pPr lvl="1" algn="just">
              <a:buFont typeface="Wingdings" pitchFamily="2" charset="2"/>
              <a:buChar char="v"/>
            </a:pPr>
            <a:endParaRPr lang="es-ES" sz="2000" dirty="0" smtClean="0"/>
          </a:p>
        </p:txBody>
      </p:sp>
      <p:sp>
        <p:nvSpPr>
          <p:cNvPr id="7" name="Rectangle 6"/>
          <p:cNvSpPr/>
          <p:nvPr/>
        </p:nvSpPr>
        <p:spPr>
          <a:xfrm>
            <a:off x="1447800" y="1371600"/>
            <a:ext cx="2400785" cy="523220"/>
          </a:xfrm>
          <a:prstGeom prst="rect">
            <a:avLst/>
          </a:prstGeom>
        </p:spPr>
        <p:txBody>
          <a:bodyPr wrap="none">
            <a:spAutoFit/>
          </a:bodyPr>
          <a:lstStyle/>
          <a:p>
            <a:r>
              <a:rPr lang="es-AR" sz="2800" dirty="0" smtClean="0">
                <a:latin typeface="Arial Rounded MT Bold" pitchFamily="34" charset="0"/>
              </a:rPr>
              <a:t>Capa de Red</a:t>
            </a:r>
            <a:endParaRPr lang="en-US" sz="2800" dirty="0">
              <a:latin typeface="Arial Rounded MT Bold"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endParaRPr lang="es-AR" dirty="0" smtClean="0"/>
          </a:p>
          <a:p>
            <a:pPr>
              <a:buNone/>
            </a:pPr>
            <a:endParaRPr lang="es-AR" u="sng" dirty="0" smtClean="0"/>
          </a:p>
          <a:p>
            <a:pPr>
              <a:buNone/>
            </a:pPr>
            <a:endParaRPr lang="en-US" u="sng" dirty="0"/>
          </a:p>
        </p:txBody>
      </p:sp>
      <p:sp>
        <p:nvSpPr>
          <p:cNvPr id="7" name="Rectangle 6"/>
          <p:cNvSpPr/>
          <p:nvPr/>
        </p:nvSpPr>
        <p:spPr>
          <a:xfrm>
            <a:off x="1447800" y="1371600"/>
            <a:ext cx="2400785" cy="523220"/>
          </a:xfrm>
          <a:prstGeom prst="rect">
            <a:avLst/>
          </a:prstGeom>
        </p:spPr>
        <p:txBody>
          <a:bodyPr wrap="none">
            <a:spAutoFit/>
          </a:bodyPr>
          <a:lstStyle/>
          <a:p>
            <a:r>
              <a:rPr lang="es-AR" sz="2800" dirty="0" smtClean="0">
                <a:latin typeface="Arial Rounded MT Bold" pitchFamily="34" charset="0"/>
              </a:rPr>
              <a:t>Capa de Red</a:t>
            </a:r>
            <a:endParaRPr lang="en-US" sz="2800" dirty="0">
              <a:latin typeface="Arial Rounded MT Bold" pitchFamily="34" charset="0"/>
            </a:endParaRPr>
          </a:p>
        </p:txBody>
      </p:sp>
      <p:pic>
        <p:nvPicPr>
          <p:cNvPr id="11266" name="Picture 2" descr="C:\Documents and Settings\guille\Desktop\Topicos Avanzados de Redes\Imagenes\Capa de Red router+osi.gif"/>
          <p:cNvPicPr>
            <a:picLocks noChangeAspect="1" noChangeArrowheads="1"/>
          </p:cNvPicPr>
          <p:nvPr/>
        </p:nvPicPr>
        <p:blipFill>
          <a:blip r:embed="rId3" cstate="print"/>
          <a:srcRect/>
          <a:stretch>
            <a:fillRect/>
          </a:stretch>
        </p:blipFill>
        <p:spPr bwMode="auto">
          <a:xfrm>
            <a:off x="1371600" y="2057400"/>
            <a:ext cx="6356350" cy="456129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endParaRPr lang="es-AR" dirty="0" smtClean="0"/>
          </a:p>
          <a:p>
            <a:pPr>
              <a:buNone/>
            </a:pPr>
            <a:endParaRPr lang="es-AR" u="sng" dirty="0" smtClean="0"/>
          </a:p>
          <a:p>
            <a:endParaRPr lang="en-US" u="sng" dirty="0"/>
          </a:p>
        </p:txBody>
      </p:sp>
      <p:pic>
        <p:nvPicPr>
          <p:cNvPr id="10242" name="Picture 2" descr="C:\Documents and Settings\guille\Desktop\Topicos Avanzados de Redes\Imagenes\Capa de Red router+osi.gif"/>
          <p:cNvPicPr>
            <a:picLocks noChangeAspect="1" noChangeArrowheads="1"/>
          </p:cNvPicPr>
          <p:nvPr/>
        </p:nvPicPr>
        <p:blipFill>
          <a:blip r:embed="rId2" cstate="print"/>
          <a:srcRect/>
          <a:stretch>
            <a:fillRect/>
          </a:stretch>
        </p:blipFill>
        <p:spPr bwMode="auto">
          <a:xfrm>
            <a:off x="2286000" y="1447800"/>
            <a:ext cx="4981575" cy="417195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endParaRPr lang="es-AR" dirty="0" smtClean="0"/>
          </a:p>
          <a:p>
            <a:pPr>
              <a:buNone/>
            </a:pPr>
            <a:endParaRPr lang="es-AR" u="sng" dirty="0" smtClean="0"/>
          </a:p>
          <a:p>
            <a:endParaRPr lang="en-US" u="sng" dirty="0"/>
          </a:p>
        </p:txBody>
      </p:sp>
      <p:graphicFrame>
        <p:nvGraphicFramePr>
          <p:cNvPr id="6" name="3 Marcador de contenido"/>
          <p:cNvGraphicFramePr>
            <a:graphicFrameLocks/>
          </p:cNvGraphicFramePr>
          <p:nvPr/>
        </p:nvGraphicFramePr>
        <p:xfrm>
          <a:off x="500034" y="1571612"/>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1219200" y="1066800"/>
            <a:ext cx="2400785" cy="523220"/>
          </a:xfrm>
          <a:prstGeom prst="rect">
            <a:avLst/>
          </a:prstGeom>
        </p:spPr>
        <p:txBody>
          <a:bodyPr wrap="none">
            <a:spAutoFit/>
          </a:bodyPr>
          <a:lstStyle/>
          <a:p>
            <a:r>
              <a:rPr lang="es-AR" sz="2800" dirty="0" smtClean="0">
                <a:latin typeface="Arial Rounded MT Bold" pitchFamily="34" charset="0"/>
              </a:rPr>
              <a:t>Capa de Red</a:t>
            </a:r>
            <a:endParaRPr lang="en-US" sz="2800" dirty="0">
              <a:latin typeface="Arial Rounded MT Bold"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endParaRPr lang="es-AR" dirty="0" smtClean="0"/>
          </a:p>
          <a:p>
            <a:pPr>
              <a:buNone/>
            </a:pPr>
            <a:endParaRPr lang="es-AR" u="sng" dirty="0" smtClean="0"/>
          </a:p>
          <a:p>
            <a:endParaRPr lang="en-US" u="sng" dirty="0"/>
          </a:p>
        </p:txBody>
      </p:sp>
      <p:sp>
        <p:nvSpPr>
          <p:cNvPr id="7" name="Rectangle 6"/>
          <p:cNvSpPr/>
          <p:nvPr/>
        </p:nvSpPr>
        <p:spPr>
          <a:xfrm>
            <a:off x="1219200" y="1066800"/>
            <a:ext cx="4531177" cy="523220"/>
          </a:xfrm>
          <a:prstGeom prst="rect">
            <a:avLst/>
          </a:prstGeom>
        </p:spPr>
        <p:txBody>
          <a:bodyPr wrap="none">
            <a:spAutoFit/>
          </a:bodyPr>
          <a:lstStyle/>
          <a:p>
            <a:r>
              <a:rPr lang="es-AR" sz="2800" dirty="0" smtClean="0">
                <a:latin typeface="Arial Rounded MT Bold" pitchFamily="34" charset="0"/>
              </a:rPr>
              <a:t>Capa de Enlace de Datos</a:t>
            </a:r>
            <a:endParaRPr lang="en-US" sz="2800" dirty="0">
              <a:latin typeface="Arial Rounded MT Bold" pitchFamily="34" charset="0"/>
            </a:endParaRPr>
          </a:p>
        </p:txBody>
      </p:sp>
      <p:sp>
        <p:nvSpPr>
          <p:cNvPr id="8" name="Rectangle 7"/>
          <p:cNvSpPr/>
          <p:nvPr/>
        </p:nvSpPr>
        <p:spPr>
          <a:xfrm>
            <a:off x="1447800" y="2514600"/>
            <a:ext cx="7086600" cy="4093428"/>
          </a:xfrm>
          <a:prstGeom prst="rect">
            <a:avLst/>
          </a:prstGeom>
        </p:spPr>
        <p:txBody>
          <a:bodyPr wrap="square">
            <a:spAutoFit/>
          </a:bodyPr>
          <a:lstStyle/>
          <a:p>
            <a:r>
              <a:rPr lang="es-VE" sz="2000" dirty="0" smtClean="0"/>
              <a:t>Posee dos subcapas:</a:t>
            </a:r>
          </a:p>
          <a:p>
            <a:endParaRPr lang="es-VE" sz="2000" dirty="0" smtClean="0"/>
          </a:p>
          <a:p>
            <a:pPr lvl="1" algn="just">
              <a:buFont typeface="Wingdings" pitchFamily="2" charset="2"/>
              <a:buChar char="v"/>
            </a:pPr>
            <a:r>
              <a:rPr lang="es-VE" sz="2000" dirty="0" smtClean="0"/>
              <a:t> MAC (Control de Acceso al Medio)</a:t>
            </a:r>
            <a:r>
              <a:rPr lang="es-ES" sz="2000" dirty="0" smtClean="0"/>
              <a:t>: </a:t>
            </a:r>
            <a:r>
              <a:rPr lang="es-VE" sz="2000" dirty="0" smtClean="0"/>
              <a:t>Es el conjunto de mecanismos y protocolos por los que varios interlocutores se ponen de acuerdo para compartir un medio de transmisión común. La subcapa MAC se sitúa en la parte inferior de la capa de enlace de datos.</a:t>
            </a:r>
          </a:p>
          <a:p>
            <a:pPr lvl="1" algn="just"/>
            <a:endParaRPr lang="es-VE" sz="2000" dirty="0" smtClean="0"/>
          </a:p>
          <a:p>
            <a:pPr lvl="1" algn="just">
              <a:buFont typeface="Wingdings" pitchFamily="2" charset="2"/>
              <a:buChar char="v"/>
            </a:pPr>
            <a:r>
              <a:rPr lang="es-VE" sz="2000" dirty="0" smtClean="0"/>
              <a:t> LLC (Control de Enlace Lógico)</a:t>
            </a:r>
            <a:r>
              <a:rPr lang="es-ES" sz="2000" dirty="0" smtClean="0"/>
              <a:t>: </a:t>
            </a:r>
            <a:r>
              <a:rPr lang="es-VE" sz="2000" dirty="0" smtClean="0"/>
              <a:t>Define la forma en que los datos son transferidos sobre el medio físico, proporcionando servicio a las capas superiores.  La subcapa LLC maneja el control de errores, control del flujo, entramado, control de diálogo y direccionamiento de la subcapa MAC. </a:t>
            </a:r>
            <a:endParaRPr lang="es-ES" sz="2000" dirty="0" smtClean="0"/>
          </a:p>
        </p:txBody>
      </p:sp>
      <p:pic>
        <p:nvPicPr>
          <p:cNvPr id="15362" name="Picture 2" descr="C:\Documents and Settings\guille\Desktop\Topicos Avanzados de Redes\Imagenes\Enlace de datos.jpeg"/>
          <p:cNvPicPr>
            <a:picLocks noChangeAspect="1" noChangeArrowheads="1"/>
          </p:cNvPicPr>
          <p:nvPr/>
        </p:nvPicPr>
        <p:blipFill>
          <a:blip r:embed="rId2" cstate="print"/>
          <a:srcRect/>
          <a:stretch>
            <a:fillRect/>
          </a:stretch>
        </p:blipFill>
        <p:spPr bwMode="auto">
          <a:xfrm>
            <a:off x="6248400" y="1143000"/>
            <a:ext cx="2390775" cy="191452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endParaRPr lang="es-AR" dirty="0" smtClean="0"/>
          </a:p>
          <a:p>
            <a:pPr>
              <a:buNone/>
            </a:pPr>
            <a:endParaRPr lang="es-AR" u="sng" dirty="0" smtClean="0"/>
          </a:p>
          <a:p>
            <a:endParaRPr lang="en-US" u="sng" dirty="0"/>
          </a:p>
        </p:txBody>
      </p:sp>
      <p:sp>
        <p:nvSpPr>
          <p:cNvPr id="7" name="Rectangle 6"/>
          <p:cNvSpPr/>
          <p:nvPr/>
        </p:nvSpPr>
        <p:spPr>
          <a:xfrm>
            <a:off x="1219200" y="1066800"/>
            <a:ext cx="4531177" cy="523220"/>
          </a:xfrm>
          <a:prstGeom prst="rect">
            <a:avLst/>
          </a:prstGeom>
        </p:spPr>
        <p:txBody>
          <a:bodyPr wrap="none">
            <a:spAutoFit/>
          </a:bodyPr>
          <a:lstStyle/>
          <a:p>
            <a:r>
              <a:rPr lang="es-AR" sz="2800" dirty="0" smtClean="0">
                <a:latin typeface="Arial Rounded MT Bold" pitchFamily="34" charset="0"/>
              </a:rPr>
              <a:t>Capa de Enlace de Datos</a:t>
            </a:r>
            <a:endParaRPr lang="en-US" sz="2800" dirty="0">
              <a:latin typeface="Arial Rounded MT Bold" pitchFamily="34" charset="0"/>
            </a:endParaRPr>
          </a:p>
        </p:txBody>
      </p:sp>
      <p:pic>
        <p:nvPicPr>
          <p:cNvPr id="13314" name="Picture 2" descr="C:\Documents and Settings\guille\Desktop\Topicos Avanzados de Redes\Imagenes\Capa de enlace - Grafica.jpg"/>
          <p:cNvPicPr>
            <a:picLocks noChangeAspect="1" noChangeArrowheads="1"/>
          </p:cNvPicPr>
          <p:nvPr/>
        </p:nvPicPr>
        <p:blipFill>
          <a:blip r:embed="rId2" cstate="print"/>
          <a:srcRect/>
          <a:stretch>
            <a:fillRect/>
          </a:stretch>
        </p:blipFill>
        <p:spPr bwMode="auto">
          <a:xfrm>
            <a:off x="1371600" y="1600200"/>
            <a:ext cx="7467600" cy="4724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r>
              <a:rPr lang="es-AR" dirty="0" smtClean="0"/>
              <a:t>OSI (Open Systems Interconnection)</a:t>
            </a:r>
            <a:br>
              <a:rPr lang="es-AR" dirty="0" smtClean="0"/>
            </a:br>
            <a:endParaRPr lang="es-AR" dirty="0" smtClean="0"/>
          </a:p>
          <a:p>
            <a:pPr algn="just">
              <a:buFont typeface="Wingdings" pitchFamily="2" charset="2"/>
              <a:buChar char="v"/>
            </a:pPr>
            <a:r>
              <a:rPr lang="es-AR" sz="2800" u="sng" dirty="0" smtClean="0"/>
              <a:t>¿Que es?</a:t>
            </a:r>
          </a:p>
          <a:p>
            <a:pPr>
              <a:buNone/>
            </a:pPr>
            <a:r>
              <a:rPr lang="es-VE" sz="2000" dirty="0" smtClean="0"/>
              <a:t>	</a:t>
            </a:r>
            <a:br>
              <a:rPr lang="es-VE" sz="2000" dirty="0" smtClean="0"/>
            </a:br>
            <a:r>
              <a:rPr lang="es-VE" sz="2000" dirty="0" smtClean="0"/>
              <a:t>Es una normativa formada por siete capas que define las diferentes fases por las que deben pasar los datos para viajar de un dispositivo a otro sobre una red de comunicaciones.</a:t>
            </a:r>
            <a:br>
              <a:rPr lang="es-VE" sz="2000" dirty="0" smtClean="0"/>
            </a:br>
            <a:endParaRPr lang="es-ES" sz="2000" dirty="0" smtClean="0"/>
          </a:p>
          <a:p>
            <a:pPr>
              <a:buNone/>
            </a:pPr>
            <a:r>
              <a:rPr lang="es-VE" sz="2000" dirty="0" smtClean="0"/>
              <a:t>	Creado en 1984 por la Organización Internacional de Estándares (ISO).</a:t>
            </a:r>
            <a:endParaRPr lang="es-AR" sz="2000" dirty="0" smtClean="0"/>
          </a:p>
          <a:p>
            <a:pPr>
              <a:buNone/>
            </a:pPr>
            <a:endParaRPr lang="es-AR" u="sng" dirty="0" smtClean="0"/>
          </a:p>
          <a:p>
            <a:endParaRPr lang="en-US" u="sn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endParaRPr lang="es-AR" dirty="0" smtClean="0"/>
          </a:p>
          <a:p>
            <a:pPr>
              <a:buNone/>
            </a:pPr>
            <a:endParaRPr lang="es-AR" u="sng" dirty="0" smtClean="0"/>
          </a:p>
          <a:p>
            <a:endParaRPr lang="en-US" u="sng" dirty="0"/>
          </a:p>
        </p:txBody>
      </p:sp>
      <p:sp>
        <p:nvSpPr>
          <p:cNvPr id="7" name="Rectangle 6"/>
          <p:cNvSpPr/>
          <p:nvPr/>
        </p:nvSpPr>
        <p:spPr>
          <a:xfrm>
            <a:off x="1219200" y="1066800"/>
            <a:ext cx="4531177" cy="523220"/>
          </a:xfrm>
          <a:prstGeom prst="rect">
            <a:avLst/>
          </a:prstGeom>
        </p:spPr>
        <p:txBody>
          <a:bodyPr wrap="none">
            <a:spAutoFit/>
          </a:bodyPr>
          <a:lstStyle/>
          <a:p>
            <a:r>
              <a:rPr lang="es-AR" sz="2800" dirty="0" smtClean="0">
                <a:latin typeface="Arial Rounded MT Bold" pitchFamily="34" charset="0"/>
              </a:rPr>
              <a:t>Capa de Enlace de Datos</a:t>
            </a:r>
            <a:endParaRPr lang="en-US" sz="2800" dirty="0">
              <a:latin typeface="Arial Rounded MT Bold" pitchFamily="34" charset="0"/>
            </a:endParaRPr>
          </a:p>
        </p:txBody>
      </p:sp>
      <p:pic>
        <p:nvPicPr>
          <p:cNvPr id="14338" name="Picture 2" descr="C:\Documents and Settings\guille\Desktop\Topicos Avanzados de Redes\Imagenes\capa_enlace_datos.png"/>
          <p:cNvPicPr>
            <a:picLocks noChangeAspect="1" noChangeArrowheads="1"/>
          </p:cNvPicPr>
          <p:nvPr/>
        </p:nvPicPr>
        <p:blipFill>
          <a:blip r:embed="rId2" cstate="print"/>
          <a:srcRect/>
          <a:stretch>
            <a:fillRect/>
          </a:stretch>
        </p:blipFill>
        <p:spPr bwMode="auto">
          <a:xfrm>
            <a:off x="1219200" y="1524000"/>
            <a:ext cx="7423580" cy="5334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endParaRPr lang="es-AR" dirty="0" smtClean="0"/>
          </a:p>
          <a:p>
            <a:pPr>
              <a:buNone/>
            </a:pPr>
            <a:endParaRPr lang="es-AR" u="sng" dirty="0" smtClean="0"/>
          </a:p>
          <a:p>
            <a:endParaRPr lang="en-US" u="sng" dirty="0"/>
          </a:p>
        </p:txBody>
      </p:sp>
      <p:sp>
        <p:nvSpPr>
          <p:cNvPr id="7" name="Rectangle 6"/>
          <p:cNvSpPr/>
          <p:nvPr/>
        </p:nvSpPr>
        <p:spPr>
          <a:xfrm>
            <a:off x="1219200" y="1066800"/>
            <a:ext cx="2218941" cy="523220"/>
          </a:xfrm>
          <a:prstGeom prst="rect">
            <a:avLst/>
          </a:prstGeom>
        </p:spPr>
        <p:txBody>
          <a:bodyPr wrap="none">
            <a:spAutoFit/>
          </a:bodyPr>
          <a:lstStyle/>
          <a:p>
            <a:r>
              <a:rPr lang="es-AR" sz="2800" dirty="0" smtClean="0">
                <a:latin typeface="Arial Rounded MT Bold" pitchFamily="34" charset="0"/>
              </a:rPr>
              <a:t>Capa Física</a:t>
            </a:r>
            <a:endParaRPr lang="en-US" sz="2800" dirty="0">
              <a:latin typeface="Arial Rounded MT Bold" pitchFamily="34" charset="0"/>
            </a:endParaRPr>
          </a:p>
        </p:txBody>
      </p:sp>
      <p:sp>
        <p:nvSpPr>
          <p:cNvPr id="6" name="Rectangle 5"/>
          <p:cNvSpPr/>
          <p:nvPr/>
        </p:nvSpPr>
        <p:spPr>
          <a:xfrm>
            <a:off x="990600" y="1828800"/>
            <a:ext cx="7696200" cy="4401205"/>
          </a:xfrm>
          <a:prstGeom prst="rect">
            <a:avLst/>
          </a:prstGeom>
        </p:spPr>
        <p:txBody>
          <a:bodyPr wrap="square">
            <a:spAutoFit/>
          </a:bodyPr>
          <a:lstStyle/>
          <a:p>
            <a:pPr algn="just"/>
            <a:r>
              <a:rPr lang="es-VE" sz="2000" dirty="0" smtClean="0"/>
              <a:t>Es la capa más básica, proporcionando únicamente los medios para transmitir bit a bit sobre un enlace de datos físico conectado a nodos de red. La capa física proporciona una interfaz eléctrica, mecánica y procedimental para el medio de transmisión.</a:t>
            </a:r>
          </a:p>
          <a:p>
            <a:pPr algn="just"/>
            <a:endParaRPr lang="es-VE" sz="2000" dirty="0" smtClean="0"/>
          </a:p>
          <a:p>
            <a:pPr algn="just"/>
            <a:r>
              <a:rPr lang="es-VE" sz="2000" dirty="0" smtClean="0"/>
              <a:t>Funciones:</a:t>
            </a:r>
          </a:p>
          <a:p>
            <a:pPr lvl="1" algn="just">
              <a:buFont typeface="Wingdings" pitchFamily="2" charset="2"/>
              <a:buChar char="v"/>
            </a:pPr>
            <a:r>
              <a:rPr lang="es-VE" sz="2000" dirty="0" smtClean="0"/>
              <a:t>Definir el medio o medios físicos por los que va a viajar la comunicación.</a:t>
            </a:r>
          </a:p>
          <a:p>
            <a:pPr lvl="1" algn="just">
              <a:buFont typeface="Wingdings" pitchFamily="2" charset="2"/>
              <a:buChar char="v"/>
            </a:pPr>
            <a:r>
              <a:rPr lang="es-VE" sz="2000" dirty="0" smtClean="0"/>
              <a:t>Definir las características materiales y eléctricas que se van a usar en la transmisión de los datos por los medios físicos.</a:t>
            </a:r>
          </a:p>
          <a:p>
            <a:pPr lvl="1" algn="just">
              <a:buFont typeface="Wingdings" pitchFamily="2" charset="2"/>
              <a:buChar char="v"/>
            </a:pPr>
            <a:r>
              <a:rPr lang="es-VE" sz="2000" dirty="0" smtClean="0"/>
              <a:t>Definir las características funcionales de la interfaz.</a:t>
            </a:r>
          </a:p>
          <a:p>
            <a:pPr lvl="1" algn="just">
              <a:buFont typeface="Wingdings" pitchFamily="2" charset="2"/>
              <a:buChar char="v"/>
            </a:pPr>
            <a:r>
              <a:rPr lang="es-VE" sz="2000" dirty="0" smtClean="0"/>
              <a:t>Transmitir el flujo de bits a través del medio.</a:t>
            </a:r>
          </a:p>
          <a:p>
            <a:pPr lvl="1" algn="just">
              <a:buFont typeface="Wingdings" pitchFamily="2" charset="2"/>
              <a:buChar char="v"/>
            </a:pPr>
            <a:r>
              <a:rPr lang="es-VE" sz="2000" dirty="0" smtClean="0"/>
              <a:t>Manejar las señales eléctricas del medio de transmisión.</a:t>
            </a:r>
          </a:p>
          <a:p>
            <a:pPr lvl="1" algn="just">
              <a:buFont typeface="Wingdings" pitchFamily="2" charset="2"/>
              <a:buChar char="v"/>
            </a:pPr>
            <a:r>
              <a:rPr lang="es-VE" sz="2000" dirty="0" smtClean="0"/>
              <a:t>Garantizar la conexión, aunque no la fiabilidad de dicha conexión.</a:t>
            </a:r>
            <a:endParaRPr lang="es-ES"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7" name="Rectangle 6"/>
          <p:cNvSpPr/>
          <p:nvPr/>
        </p:nvSpPr>
        <p:spPr>
          <a:xfrm>
            <a:off x="1219200" y="1066800"/>
            <a:ext cx="2218941" cy="523220"/>
          </a:xfrm>
          <a:prstGeom prst="rect">
            <a:avLst/>
          </a:prstGeom>
        </p:spPr>
        <p:txBody>
          <a:bodyPr wrap="none">
            <a:spAutoFit/>
          </a:bodyPr>
          <a:lstStyle/>
          <a:p>
            <a:r>
              <a:rPr lang="es-AR" sz="2800" dirty="0" smtClean="0">
                <a:latin typeface="Arial Rounded MT Bold" pitchFamily="34" charset="0"/>
              </a:rPr>
              <a:t>Capa Física</a:t>
            </a:r>
            <a:endParaRPr lang="en-US" sz="2800" dirty="0">
              <a:latin typeface="Arial Rounded MT Bold" pitchFamily="34" charset="0"/>
            </a:endParaRPr>
          </a:p>
        </p:txBody>
      </p:sp>
      <p:pic>
        <p:nvPicPr>
          <p:cNvPr id="16386" name="Picture 2" descr="C:\Documents and Settings\guille\Desktop\Topicos Avanzados de Redes\Imagenes\Señal fisica.png"/>
          <p:cNvPicPr>
            <a:picLocks noChangeAspect="1" noChangeArrowheads="1"/>
          </p:cNvPicPr>
          <p:nvPr/>
        </p:nvPicPr>
        <p:blipFill>
          <a:blip r:embed="rId2" cstate="print"/>
          <a:srcRect/>
          <a:stretch>
            <a:fillRect/>
          </a:stretch>
        </p:blipFill>
        <p:spPr bwMode="auto">
          <a:xfrm>
            <a:off x="6324600" y="1371600"/>
            <a:ext cx="2381250" cy="3676650"/>
          </a:xfrm>
          <a:prstGeom prst="rect">
            <a:avLst/>
          </a:prstGeom>
          <a:noFill/>
        </p:spPr>
      </p:pic>
      <p:pic>
        <p:nvPicPr>
          <p:cNvPr id="16387" name="Picture 3" descr="C:\Documents and Settings\guille\Desktop\Topicos Avanzados de Redes\Imagenes\Switch-Ethernet-Connection.jpg"/>
          <p:cNvPicPr>
            <a:picLocks noChangeAspect="1" noChangeArrowheads="1"/>
          </p:cNvPicPr>
          <p:nvPr/>
        </p:nvPicPr>
        <p:blipFill>
          <a:blip r:embed="rId3" cstate="print"/>
          <a:srcRect/>
          <a:stretch>
            <a:fillRect/>
          </a:stretch>
        </p:blipFill>
        <p:spPr bwMode="auto">
          <a:xfrm>
            <a:off x="1143000" y="2209800"/>
            <a:ext cx="4970610" cy="2957513"/>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382000" cy="715962"/>
          </a:xfrm>
        </p:spPr>
        <p:txBody>
          <a:bodyPr>
            <a:normAutofit fontScale="90000"/>
          </a:bodyPr>
          <a:lstStyle/>
          <a:p>
            <a:pPr algn="ctr"/>
            <a:r>
              <a:rPr lang="es-AR" dirty="0" smtClean="0"/>
              <a:t>Comunicación Host </a:t>
            </a:r>
            <a:r>
              <a:rPr lang="es-AR" dirty="0" err="1" smtClean="0"/>
              <a:t>to</a:t>
            </a:r>
            <a:r>
              <a:rPr lang="es-AR" dirty="0" smtClean="0"/>
              <a:t> Host… </a:t>
            </a:r>
            <a:r>
              <a:rPr lang="es-AR" dirty="0" err="1" smtClean="0"/>
              <a:t>Conclución</a:t>
            </a:r>
            <a:endParaRPr lang="en-US" dirty="0"/>
          </a:p>
        </p:txBody>
      </p:sp>
      <p:sp>
        <p:nvSpPr>
          <p:cNvPr id="5" name="Content Placeholder 4"/>
          <p:cNvSpPr>
            <a:spLocks noGrp="1"/>
          </p:cNvSpPr>
          <p:nvPr>
            <p:ph idx="1"/>
          </p:nvPr>
        </p:nvSpPr>
        <p:spPr/>
        <p:txBody>
          <a:bodyPr>
            <a:normAutofit/>
          </a:bodyPr>
          <a:lstStyle/>
          <a:p>
            <a:pPr>
              <a:buNone/>
            </a:pPr>
            <a:r>
              <a:rPr lang="es-AR" dirty="0" smtClean="0"/>
              <a:t/>
            </a:r>
            <a:br>
              <a:rPr lang="es-AR" dirty="0" smtClean="0"/>
            </a:br>
            <a:endParaRPr lang="es-AR" dirty="0" smtClean="0"/>
          </a:p>
          <a:p>
            <a:pPr>
              <a:buNone/>
            </a:pPr>
            <a:endParaRPr lang="es-AR" u="sng" dirty="0" smtClean="0"/>
          </a:p>
          <a:p>
            <a:endParaRPr lang="en-US" u="sng" dirty="0"/>
          </a:p>
        </p:txBody>
      </p:sp>
      <p:pic>
        <p:nvPicPr>
          <p:cNvPr id="7" name="Picture 6" descr="modelo Osi y breve consepto.jpg"/>
          <p:cNvPicPr>
            <a:picLocks noChangeAspect="1"/>
          </p:cNvPicPr>
          <p:nvPr/>
        </p:nvPicPr>
        <p:blipFill>
          <a:blip r:embed="rId2" cstate="print"/>
          <a:stretch>
            <a:fillRect/>
          </a:stretch>
        </p:blipFill>
        <p:spPr>
          <a:xfrm>
            <a:off x="1828800" y="1371600"/>
            <a:ext cx="5892599" cy="458628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r>
              <a:rPr lang="es-AR" dirty="0" smtClean="0"/>
              <a:t/>
            </a:r>
            <a:br>
              <a:rPr lang="es-AR" dirty="0" smtClean="0"/>
            </a:br>
            <a:endParaRPr lang="es-AR" dirty="0" smtClean="0"/>
          </a:p>
          <a:p>
            <a:pPr>
              <a:buNone/>
            </a:pPr>
            <a:endParaRPr lang="es-AR" u="sng" dirty="0" smtClean="0"/>
          </a:p>
          <a:p>
            <a:endParaRPr lang="en-US" u="sng" dirty="0"/>
          </a:p>
        </p:txBody>
      </p:sp>
      <p:pic>
        <p:nvPicPr>
          <p:cNvPr id="6147" name="Picture 3" descr="C:\Documents and Settings\guille\Desktop\Topicos Avanzados de Redes\Imagenes\Modelo Osi 5.JPG"/>
          <p:cNvPicPr>
            <a:picLocks noChangeAspect="1" noChangeArrowheads="1"/>
          </p:cNvPicPr>
          <p:nvPr/>
        </p:nvPicPr>
        <p:blipFill>
          <a:blip r:embed="rId2" cstate="print"/>
          <a:srcRect/>
          <a:stretch>
            <a:fillRect/>
          </a:stretch>
        </p:blipFill>
        <p:spPr bwMode="auto">
          <a:xfrm>
            <a:off x="1219200" y="1600200"/>
            <a:ext cx="7096125" cy="38100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r>
              <a:rPr lang="es-AR" dirty="0" smtClean="0"/>
              <a:t/>
            </a:r>
            <a:br>
              <a:rPr lang="es-AR" dirty="0" smtClean="0"/>
            </a:br>
            <a:endParaRPr lang="es-AR" dirty="0" smtClean="0"/>
          </a:p>
          <a:p>
            <a:pPr>
              <a:buNone/>
            </a:pPr>
            <a:endParaRPr lang="es-AR" u="sng" dirty="0" smtClean="0"/>
          </a:p>
          <a:p>
            <a:endParaRPr lang="en-US" u="sng" dirty="0"/>
          </a:p>
        </p:txBody>
      </p:sp>
      <p:pic>
        <p:nvPicPr>
          <p:cNvPr id="7" name="Picture 6" descr="comunicacion entre capas.gif"/>
          <p:cNvPicPr>
            <a:picLocks noChangeAspect="1"/>
          </p:cNvPicPr>
          <p:nvPr/>
        </p:nvPicPr>
        <p:blipFill>
          <a:blip r:embed="rId2" cstate="print"/>
          <a:stretch>
            <a:fillRect/>
          </a:stretch>
        </p:blipFill>
        <p:spPr>
          <a:xfrm>
            <a:off x="2133600" y="1676400"/>
            <a:ext cx="5281613" cy="38016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r>
              <a:rPr lang="es-AR" dirty="0" smtClean="0"/>
              <a:t/>
            </a:r>
            <a:br>
              <a:rPr lang="es-AR" dirty="0" smtClean="0"/>
            </a:br>
            <a:endParaRPr lang="es-AR" dirty="0" smtClean="0"/>
          </a:p>
          <a:p>
            <a:pPr>
              <a:buNone/>
            </a:pPr>
            <a:endParaRPr lang="es-AR" u="sng" dirty="0" smtClean="0"/>
          </a:p>
          <a:p>
            <a:endParaRPr lang="en-US" u="sng" dirty="0"/>
          </a:p>
        </p:txBody>
      </p:sp>
      <p:pic>
        <p:nvPicPr>
          <p:cNvPr id="8" name="Picture 7" descr="encapsulamiento.png"/>
          <p:cNvPicPr>
            <a:picLocks noChangeAspect="1"/>
          </p:cNvPicPr>
          <p:nvPr/>
        </p:nvPicPr>
        <p:blipFill>
          <a:blip r:embed="rId2" cstate="print"/>
          <a:stretch>
            <a:fillRect/>
          </a:stretch>
        </p:blipFill>
        <p:spPr>
          <a:xfrm>
            <a:off x="1143000" y="1981200"/>
            <a:ext cx="7612517" cy="253380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r>
              <a:rPr lang="es-AR" dirty="0" smtClean="0"/>
              <a:t/>
            </a:r>
            <a:br>
              <a:rPr lang="es-AR" dirty="0" smtClean="0"/>
            </a:br>
            <a:endParaRPr lang="es-AR" dirty="0" smtClean="0"/>
          </a:p>
          <a:p>
            <a:pPr>
              <a:buNone/>
            </a:pPr>
            <a:endParaRPr lang="es-AR" u="sng" dirty="0" smtClean="0"/>
          </a:p>
          <a:p>
            <a:endParaRPr lang="en-US" u="sng" dirty="0"/>
          </a:p>
        </p:txBody>
      </p:sp>
      <p:pic>
        <p:nvPicPr>
          <p:cNvPr id="6" name="Picture 5" descr="Datos_Segmentos_Paquete_Trama_Bits.gif"/>
          <p:cNvPicPr>
            <a:picLocks noChangeAspect="1"/>
          </p:cNvPicPr>
          <p:nvPr/>
        </p:nvPicPr>
        <p:blipFill>
          <a:blip r:embed="rId2" cstate="print"/>
          <a:stretch>
            <a:fillRect/>
          </a:stretch>
        </p:blipFill>
        <p:spPr>
          <a:xfrm>
            <a:off x="1600200" y="1295400"/>
            <a:ext cx="6248400" cy="502954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r>
              <a:rPr lang="es-AR" dirty="0" smtClean="0"/>
              <a:t/>
            </a:r>
            <a:br>
              <a:rPr lang="es-AR" dirty="0" smtClean="0"/>
            </a:br>
            <a:endParaRPr lang="es-AR" dirty="0" smtClean="0"/>
          </a:p>
          <a:p>
            <a:pPr>
              <a:buNone/>
            </a:pPr>
            <a:endParaRPr lang="es-AR" u="sng" dirty="0" smtClean="0"/>
          </a:p>
          <a:p>
            <a:endParaRPr lang="en-US" u="sng" dirty="0"/>
          </a:p>
        </p:txBody>
      </p:sp>
      <p:pic>
        <p:nvPicPr>
          <p:cNvPr id="7170" name="Picture 2" descr="C:\Documents and Settings\guille\Desktop\Topicos Avanzados de Redes\Imagenes\OSI_model_LAN_Cable.jpg"/>
          <p:cNvPicPr>
            <a:picLocks noChangeAspect="1" noChangeArrowheads="1"/>
          </p:cNvPicPr>
          <p:nvPr/>
        </p:nvPicPr>
        <p:blipFill>
          <a:blip r:embed="rId2" cstate="print"/>
          <a:srcRect/>
          <a:stretch>
            <a:fillRect/>
          </a:stretch>
        </p:blipFill>
        <p:spPr bwMode="auto">
          <a:xfrm>
            <a:off x="1230164" y="1066800"/>
            <a:ext cx="7683591" cy="5562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a:xfrm>
            <a:off x="1435608" y="1066800"/>
            <a:ext cx="7498080" cy="5181600"/>
          </a:xfrm>
        </p:spPr>
        <p:txBody>
          <a:bodyPr>
            <a:normAutofit/>
          </a:bodyPr>
          <a:lstStyle/>
          <a:p>
            <a:pPr>
              <a:buNone/>
            </a:pPr>
            <a:r>
              <a:rPr lang="es-AR" dirty="0" smtClean="0"/>
              <a:t>OSI (Open Systems </a:t>
            </a:r>
            <a:r>
              <a:rPr lang="es-AR" dirty="0" err="1" smtClean="0"/>
              <a:t>Interconnection</a:t>
            </a:r>
            <a:r>
              <a:rPr lang="es-AR" dirty="0" smtClean="0"/>
              <a:t>)</a:t>
            </a:r>
            <a:br>
              <a:rPr lang="es-AR" dirty="0" smtClean="0"/>
            </a:br>
            <a:endParaRPr lang="es-AR" dirty="0" smtClean="0"/>
          </a:p>
          <a:p>
            <a:pPr>
              <a:buFont typeface="Wingdings" pitchFamily="2" charset="2"/>
              <a:buChar char="v"/>
            </a:pPr>
            <a:r>
              <a:rPr lang="es-AR" sz="2800" u="sng" dirty="0" smtClean="0"/>
              <a:t>Propósito</a:t>
            </a:r>
            <a:r>
              <a:rPr lang="es-AR" u="sng" dirty="0" smtClean="0"/>
              <a:t/>
            </a:r>
            <a:br>
              <a:rPr lang="es-AR" u="sng" dirty="0" smtClean="0"/>
            </a:br>
            <a:r>
              <a:rPr lang="es-AR" u="sng" dirty="0" smtClean="0"/>
              <a:t/>
            </a:r>
            <a:br>
              <a:rPr lang="es-AR" u="sng" dirty="0" smtClean="0"/>
            </a:br>
            <a:endParaRPr lang="es-AR" u="sng" dirty="0" smtClean="0"/>
          </a:p>
          <a:p>
            <a:endParaRPr lang="en-US" u="sng" dirty="0"/>
          </a:p>
        </p:txBody>
      </p:sp>
      <p:pic>
        <p:nvPicPr>
          <p:cNvPr id="12290" name="Picture 2" descr="C:\Documents and Settings\guille\Desktop\Topicos Avanzados de Redes\Imagenes\Ventajas del modelo OSI.jpg"/>
          <p:cNvPicPr>
            <a:picLocks noChangeAspect="1" noChangeArrowheads="1"/>
          </p:cNvPicPr>
          <p:nvPr/>
        </p:nvPicPr>
        <p:blipFill>
          <a:blip r:embed="rId2" cstate="print"/>
          <a:srcRect/>
          <a:stretch>
            <a:fillRect/>
          </a:stretch>
        </p:blipFill>
        <p:spPr bwMode="auto">
          <a:xfrm>
            <a:off x="1447800" y="2590800"/>
            <a:ext cx="6096000" cy="3810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r>
              <a:rPr lang="es-AR" dirty="0" smtClean="0"/>
              <a:t>OSI - Modelo Referencial de 7 capas</a:t>
            </a:r>
            <a:br>
              <a:rPr lang="es-AR" dirty="0" smtClean="0"/>
            </a:br>
            <a:endParaRPr lang="es-AR" dirty="0" smtClean="0"/>
          </a:p>
          <a:p>
            <a:pPr>
              <a:buNone/>
            </a:pPr>
            <a:endParaRPr lang="es-AR" u="sng" dirty="0" smtClean="0"/>
          </a:p>
          <a:p>
            <a:endParaRPr lang="en-US" u="sng" dirty="0"/>
          </a:p>
        </p:txBody>
      </p:sp>
      <p:pic>
        <p:nvPicPr>
          <p:cNvPr id="6" name="Picture 5" descr="modelo osi.JPG"/>
          <p:cNvPicPr>
            <a:picLocks noChangeAspect="1"/>
          </p:cNvPicPr>
          <p:nvPr/>
        </p:nvPicPr>
        <p:blipFill>
          <a:blip r:embed="rId2" cstate="print"/>
          <a:stretch>
            <a:fillRect/>
          </a:stretch>
        </p:blipFill>
        <p:spPr>
          <a:xfrm>
            <a:off x="3124200" y="2286000"/>
            <a:ext cx="3048000" cy="428105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endParaRPr lang="es-AR" dirty="0" smtClean="0"/>
          </a:p>
          <a:p>
            <a:pPr>
              <a:buNone/>
            </a:pPr>
            <a:endParaRPr lang="es-AR" u="sng" dirty="0" smtClean="0"/>
          </a:p>
          <a:p>
            <a:endParaRPr lang="en-US" u="sng" dirty="0"/>
          </a:p>
        </p:txBody>
      </p:sp>
      <p:pic>
        <p:nvPicPr>
          <p:cNvPr id="1027" name="Picture 3" descr="C:\Documents and Settings\guille\Desktop\Topicos Avanzados de Redes\Imagenes\Capa de Aplicacion - Grafica.jpg"/>
          <p:cNvPicPr>
            <a:picLocks noChangeAspect="1" noChangeArrowheads="1"/>
          </p:cNvPicPr>
          <p:nvPr/>
        </p:nvPicPr>
        <p:blipFill>
          <a:blip r:embed="rId2" cstate="print"/>
          <a:srcRect/>
          <a:stretch>
            <a:fillRect/>
          </a:stretch>
        </p:blipFill>
        <p:spPr bwMode="auto">
          <a:xfrm>
            <a:off x="1600200" y="1396409"/>
            <a:ext cx="6096000" cy="4572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endParaRPr lang="es-AR" dirty="0" smtClean="0"/>
          </a:p>
          <a:p>
            <a:pPr>
              <a:buNone/>
            </a:pPr>
            <a:endParaRPr lang="es-AR" u="sng" dirty="0" smtClean="0"/>
          </a:p>
          <a:p>
            <a:endParaRPr lang="en-US" u="sng" dirty="0"/>
          </a:p>
        </p:txBody>
      </p:sp>
      <p:pic>
        <p:nvPicPr>
          <p:cNvPr id="2051" name="Picture 3" descr="C:\Documents and Settings\guille\Desktop\Topicos Avanzados de Redes\Imagenes\Capa de presentacion - Grafica II.jpg"/>
          <p:cNvPicPr>
            <a:picLocks noChangeAspect="1" noChangeArrowheads="1"/>
          </p:cNvPicPr>
          <p:nvPr/>
        </p:nvPicPr>
        <p:blipFill>
          <a:blip r:embed="rId2" cstate="print"/>
          <a:srcRect/>
          <a:stretch>
            <a:fillRect/>
          </a:stretch>
        </p:blipFill>
        <p:spPr bwMode="auto">
          <a:xfrm>
            <a:off x="1295400" y="1295400"/>
            <a:ext cx="6515100" cy="48863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endParaRPr lang="es-AR" dirty="0" smtClean="0"/>
          </a:p>
          <a:p>
            <a:pPr>
              <a:buNone/>
            </a:pPr>
            <a:endParaRPr lang="es-AR" u="sng" dirty="0" smtClean="0"/>
          </a:p>
          <a:p>
            <a:endParaRPr lang="en-US" u="sng" dirty="0"/>
          </a:p>
        </p:txBody>
      </p:sp>
      <p:pic>
        <p:nvPicPr>
          <p:cNvPr id="3076" name="Picture 4" descr="C:\Documents and Settings\guille\Desktop\Topicos Avanzados de Redes\Imagenes\Capa de Aplicacion - Grafica b.JPG"/>
          <p:cNvPicPr>
            <a:picLocks noChangeAspect="1" noChangeArrowheads="1"/>
          </p:cNvPicPr>
          <p:nvPr/>
        </p:nvPicPr>
        <p:blipFill>
          <a:blip r:embed="rId2" cstate="print"/>
          <a:srcRect/>
          <a:stretch>
            <a:fillRect/>
          </a:stretch>
        </p:blipFill>
        <p:spPr bwMode="auto">
          <a:xfrm>
            <a:off x="1600199" y="2362200"/>
            <a:ext cx="6803541" cy="3886200"/>
          </a:xfrm>
          <a:prstGeom prst="rect">
            <a:avLst/>
          </a:prstGeom>
          <a:noFill/>
        </p:spPr>
      </p:pic>
      <p:sp>
        <p:nvSpPr>
          <p:cNvPr id="8" name="Rectangle 7"/>
          <p:cNvSpPr/>
          <p:nvPr/>
        </p:nvSpPr>
        <p:spPr>
          <a:xfrm>
            <a:off x="1676400" y="1447800"/>
            <a:ext cx="6348982" cy="523220"/>
          </a:xfrm>
          <a:prstGeom prst="rect">
            <a:avLst/>
          </a:prstGeom>
        </p:spPr>
        <p:txBody>
          <a:bodyPr wrap="none">
            <a:spAutoFit/>
          </a:bodyPr>
          <a:lstStyle/>
          <a:p>
            <a:r>
              <a:rPr lang="es-AR" sz="2800" dirty="0" smtClean="0">
                <a:latin typeface="Arial Rounded MT Bold" pitchFamily="34" charset="0"/>
              </a:rPr>
              <a:t>Funciones</a:t>
            </a:r>
            <a:r>
              <a:rPr lang="es-AR" sz="2800" b="1" dirty="0" smtClean="0">
                <a:latin typeface="Arial Rounded MT Bold" pitchFamily="34" charset="0"/>
              </a:rPr>
              <a:t> </a:t>
            </a:r>
            <a:r>
              <a:rPr lang="es-AR" sz="2800" dirty="0" smtClean="0">
                <a:latin typeface="Arial Rounded MT Bold" pitchFamily="34" charset="0"/>
              </a:rPr>
              <a:t>de la capa  Presentación</a:t>
            </a:r>
            <a:endParaRPr lang="en-US" sz="2800" dirty="0">
              <a:latin typeface="Arial Rounded MT Bold"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endParaRPr lang="es-AR" dirty="0" smtClean="0"/>
          </a:p>
          <a:p>
            <a:pPr>
              <a:buNone/>
            </a:pPr>
            <a:endParaRPr lang="es-AR" u="sng" dirty="0" smtClean="0"/>
          </a:p>
          <a:p>
            <a:endParaRPr lang="en-US" u="sng" dirty="0"/>
          </a:p>
        </p:txBody>
      </p:sp>
      <p:sp>
        <p:nvSpPr>
          <p:cNvPr id="8" name="Rectangle 7"/>
          <p:cNvSpPr/>
          <p:nvPr/>
        </p:nvSpPr>
        <p:spPr>
          <a:xfrm>
            <a:off x="1676400" y="1447800"/>
            <a:ext cx="4021422" cy="523220"/>
          </a:xfrm>
          <a:prstGeom prst="rect">
            <a:avLst/>
          </a:prstGeom>
        </p:spPr>
        <p:txBody>
          <a:bodyPr wrap="none">
            <a:spAutoFit/>
          </a:bodyPr>
          <a:lstStyle/>
          <a:p>
            <a:r>
              <a:rPr lang="es-AR" sz="2800" dirty="0" smtClean="0">
                <a:latin typeface="Arial Rounded MT Bold" pitchFamily="34" charset="0"/>
              </a:rPr>
              <a:t>Capa de Presentación</a:t>
            </a:r>
            <a:endParaRPr lang="en-US" sz="2800" dirty="0">
              <a:latin typeface="Arial Rounded MT Bold" pitchFamily="34" charset="0"/>
            </a:endParaRPr>
          </a:p>
        </p:txBody>
      </p:sp>
      <p:pic>
        <p:nvPicPr>
          <p:cNvPr id="5123" name="Picture 3" descr="C:\Documents and Settings\guille\Desktop\Topicos Avanzados de Redes\Imagenes\Capa de presentacion - Grafica III b.JPG"/>
          <p:cNvPicPr>
            <a:picLocks noChangeAspect="1" noChangeArrowheads="1"/>
          </p:cNvPicPr>
          <p:nvPr/>
        </p:nvPicPr>
        <p:blipFill>
          <a:blip r:embed="rId2" cstate="print"/>
          <a:srcRect/>
          <a:stretch>
            <a:fillRect/>
          </a:stretch>
        </p:blipFill>
        <p:spPr bwMode="auto">
          <a:xfrm>
            <a:off x="2286000" y="2057400"/>
            <a:ext cx="4800600" cy="460392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715962"/>
          </a:xfrm>
        </p:spPr>
        <p:txBody>
          <a:bodyPr>
            <a:normAutofit fontScale="90000"/>
          </a:bodyPr>
          <a:lstStyle/>
          <a:p>
            <a:r>
              <a:rPr lang="es-AR" dirty="0" smtClean="0"/>
              <a:t>Comunicación Host to Host</a:t>
            </a:r>
            <a:endParaRPr lang="en-US" dirty="0"/>
          </a:p>
        </p:txBody>
      </p:sp>
      <p:sp>
        <p:nvSpPr>
          <p:cNvPr id="5" name="Content Placeholder 4"/>
          <p:cNvSpPr>
            <a:spLocks noGrp="1"/>
          </p:cNvSpPr>
          <p:nvPr>
            <p:ph idx="1"/>
          </p:nvPr>
        </p:nvSpPr>
        <p:spPr/>
        <p:txBody>
          <a:bodyPr>
            <a:normAutofit/>
          </a:bodyPr>
          <a:lstStyle/>
          <a:p>
            <a:pPr>
              <a:buNone/>
            </a:pPr>
            <a:endParaRPr lang="es-AR" dirty="0" smtClean="0"/>
          </a:p>
          <a:p>
            <a:pPr>
              <a:buNone/>
            </a:pPr>
            <a:endParaRPr lang="es-AR" u="sng" dirty="0" smtClean="0"/>
          </a:p>
          <a:p>
            <a:endParaRPr lang="en-US" u="sng" dirty="0"/>
          </a:p>
        </p:txBody>
      </p:sp>
      <p:pic>
        <p:nvPicPr>
          <p:cNvPr id="4098" name="Picture 2" descr="C:\Documents and Settings\guille\Desktop\Topicos Avanzados de Redes\Imagenes\Capa de sesion - Grafica.jpg"/>
          <p:cNvPicPr>
            <a:picLocks noChangeAspect="1" noChangeArrowheads="1"/>
          </p:cNvPicPr>
          <p:nvPr/>
        </p:nvPicPr>
        <p:blipFill>
          <a:blip r:embed="rId2" cstate="print"/>
          <a:srcRect/>
          <a:stretch>
            <a:fillRect/>
          </a:stretch>
        </p:blipFill>
        <p:spPr bwMode="auto">
          <a:xfrm>
            <a:off x="1524000" y="1219200"/>
            <a:ext cx="6624637" cy="496847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2049</TotalTime>
  <Words>266</Words>
  <Application>Microsoft Office PowerPoint</Application>
  <PresentationFormat>On-screen Show (4:3)</PresentationFormat>
  <Paragraphs>111</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Solstice</vt:lpstr>
      <vt:lpstr>     Tópicos Avanzados de Redes </vt:lpstr>
      <vt:lpstr>Comunicación Host to Host</vt:lpstr>
      <vt:lpstr>Comunicación Host to Host</vt:lpstr>
      <vt:lpstr>Comunicación Host to Host</vt:lpstr>
      <vt:lpstr>Comunicación Host to Host</vt:lpstr>
      <vt:lpstr>Comunicación Host to Host</vt:lpstr>
      <vt:lpstr>Comunicación Host to Host</vt:lpstr>
      <vt:lpstr>Comunicación Host to Host</vt:lpstr>
      <vt:lpstr>Comunicación Host to Host</vt:lpstr>
      <vt:lpstr>Comunicación Host to Host</vt:lpstr>
      <vt:lpstr>Comunicación Host to Host</vt:lpstr>
      <vt:lpstr>Comunicación Host to Host</vt:lpstr>
      <vt:lpstr>Comunicación Host to Host</vt:lpstr>
      <vt:lpstr>Comunicación Host to Host</vt:lpstr>
      <vt:lpstr>Comunicación Host to Host</vt:lpstr>
      <vt:lpstr>Comunicación Host to Host</vt:lpstr>
      <vt:lpstr>Comunicación Host to Host</vt:lpstr>
      <vt:lpstr>Comunicación Host to Host</vt:lpstr>
      <vt:lpstr>Comunicación Host to Host</vt:lpstr>
      <vt:lpstr>Comunicación Host to Host</vt:lpstr>
      <vt:lpstr>Comunicación Host to Host</vt:lpstr>
      <vt:lpstr>Comunicación Host to Host</vt:lpstr>
      <vt:lpstr>Comunicación Host to Host… Conclución</vt:lpstr>
      <vt:lpstr>Comunicación Host to Host</vt:lpstr>
      <vt:lpstr>Comunicación Host to Host</vt:lpstr>
      <vt:lpstr>Comunicación Host to Host</vt:lpstr>
      <vt:lpstr>Comunicación Host to Host</vt:lpstr>
      <vt:lpstr>Comunicación Host to Host</vt:lpstr>
    </vt:vector>
  </TitlesOfParts>
  <Company>AT&amp;T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Comunicación Host to Host</dc:title>
  <dc:creator>guille</dc:creator>
  <cp:lastModifiedBy>guille</cp:lastModifiedBy>
  <cp:revision>27</cp:revision>
  <dcterms:created xsi:type="dcterms:W3CDTF">2014-04-12T23:56:37Z</dcterms:created>
  <dcterms:modified xsi:type="dcterms:W3CDTF">2014-04-30T13:53:55Z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