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A561-E0EA-469F-84CE-1C6DE51CD56D}" type="datetimeFigureOut">
              <a:rPr lang="es-AR" smtClean="0"/>
              <a:t>26/09/2016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568F-424D-4147-A10B-C5E3D027D7A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A561-E0EA-469F-84CE-1C6DE51CD56D}" type="datetimeFigureOut">
              <a:rPr lang="es-AR" smtClean="0"/>
              <a:t>26/09/2016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568F-424D-4147-A10B-C5E3D027D7A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A561-E0EA-469F-84CE-1C6DE51CD56D}" type="datetimeFigureOut">
              <a:rPr lang="es-AR" smtClean="0"/>
              <a:t>26/09/2016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568F-424D-4147-A10B-C5E3D027D7A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A561-E0EA-469F-84CE-1C6DE51CD56D}" type="datetimeFigureOut">
              <a:rPr lang="es-AR" smtClean="0"/>
              <a:t>26/09/2016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568F-424D-4147-A10B-C5E3D027D7A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A561-E0EA-469F-84CE-1C6DE51CD56D}" type="datetimeFigureOut">
              <a:rPr lang="es-AR" smtClean="0"/>
              <a:t>26/09/2016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568F-424D-4147-A10B-C5E3D027D7A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A561-E0EA-469F-84CE-1C6DE51CD56D}" type="datetimeFigureOut">
              <a:rPr lang="es-AR" smtClean="0"/>
              <a:t>26/09/2016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568F-424D-4147-A10B-C5E3D027D7A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A561-E0EA-469F-84CE-1C6DE51CD56D}" type="datetimeFigureOut">
              <a:rPr lang="es-AR" smtClean="0"/>
              <a:t>26/09/2016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568F-424D-4147-A10B-C5E3D027D7A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A561-E0EA-469F-84CE-1C6DE51CD56D}" type="datetimeFigureOut">
              <a:rPr lang="es-AR" smtClean="0"/>
              <a:t>26/09/2016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568F-424D-4147-A10B-C5E3D027D7A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A561-E0EA-469F-84CE-1C6DE51CD56D}" type="datetimeFigureOut">
              <a:rPr lang="es-AR" smtClean="0"/>
              <a:t>26/09/2016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568F-424D-4147-A10B-C5E3D027D7A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A561-E0EA-469F-84CE-1C6DE51CD56D}" type="datetimeFigureOut">
              <a:rPr lang="es-AR" smtClean="0"/>
              <a:t>26/09/2016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568F-424D-4147-A10B-C5E3D027D7A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A561-E0EA-469F-84CE-1C6DE51CD56D}" type="datetimeFigureOut">
              <a:rPr lang="es-AR" smtClean="0"/>
              <a:t>26/09/2016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568F-424D-4147-A10B-C5E3D027D7A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A561-E0EA-469F-84CE-1C6DE51CD56D}" type="datetimeFigureOut">
              <a:rPr lang="es-AR" smtClean="0"/>
              <a:t>26/09/2016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8568F-424D-4147-A10B-C5E3D027D7AF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15616" y="620688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latin typeface="Arial Black" pitchFamily="34" charset="0"/>
              </a:rPr>
              <a:t>La organización reconfigurable</a:t>
            </a:r>
            <a:endParaRPr lang="es-AR" sz="2400" dirty="0">
              <a:latin typeface="Arial Black" pitchFamily="34" charset="0"/>
            </a:endParaRPr>
          </a:p>
        </p:txBody>
      </p:sp>
      <p:pic>
        <p:nvPicPr>
          <p:cNvPr id="5" name="4 Imagen" descr="cambio organizacion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2204864"/>
            <a:ext cx="2889671" cy="28083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Resultado de imagen para imagen de innovacion y creativid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1331640" y="836712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Arial Black" pitchFamily="34" charset="0"/>
              </a:rPr>
              <a:t>CREACION DE EQUIPOS MULTIFUNCIONALES</a:t>
            </a:r>
            <a:endParaRPr lang="es-AR" sz="2000" dirty="0">
              <a:latin typeface="Arial Black" pitchFamily="34" charset="0"/>
            </a:endParaRPr>
          </a:p>
        </p:txBody>
      </p:sp>
      <p:pic>
        <p:nvPicPr>
          <p:cNvPr id="6" name="5 Imagen" descr="creacion de equip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9792" y="2132856"/>
            <a:ext cx="3057525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1907704" y="980728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Arial Black" pitchFamily="34" charset="0"/>
              </a:rPr>
              <a:t>POLITICAS DE INFORMACION Y ESTABLECIMIENTO DE OBJETIVOS</a:t>
            </a:r>
            <a:endParaRPr lang="es-AR" sz="2000" dirty="0">
              <a:latin typeface="Arial Black" pitchFamily="34" charset="0"/>
            </a:endParaRPr>
          </a:p>
        </p:txBody>
      </p:sp>
      <p:pic>
        <p:nvPicPr>
          <p:cNvPr id="7" name="6 Imagen" descr="politicasobjetiv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8075" y="2381250"/>
            <a:ext cx="1847850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331640" y="1052736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Arial Black" pitchFamily="34" charset="0"/>
              </a:rPr>
              <a:t>POLITICAS DE RECURSOS HUMANOS</a:t>
            </a:r>
            <a:endParaRPr lang="es-AR" sz="2000" dirty="0">
              <a:latin typeface="Arial Black" pitchFamily="34" charset="0"/>
            </a:endParaRPr>
          </a:p>
        </p:txBody>
      </p:sp>
      <p:pic>
        <p:nvPicPr>
          <p:cNvPr id="3" name="2 Imagen" descr="politicas de recursos human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1772816"/>
            <a:ext cx="4752528" cy="26039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</Words>
  <Application>Microsoft Office PowerPoint</Application>
  <PresentationFormat>Presentación en pantalla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Company>EXPRESORUTA12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aldo.valente</dc:creator>
  <cp:lastModifiedBy>aldo.valente</cp:lastModifiedBy>
  <cp:revision>2</cp:revision>
  <dcterms:created xsi:type="dcterms:W3CDTF">2016-09-26T13:02:01Z</dcterms:created>
  <dcterms:modified xsi:type="dcterms:W3CDTF">2016-09-26T13:27:05Z</dcterms:modified>
</cp:coreProperties>
</file>