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95C4-9614-4250-8F80-6FEADCB767CC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E233-5935-47DC-979B-EEACB1B4125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flipH="1">
            <a:off x="1377359" y="836712"/>
            <a:ext cx="44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ORGANIZACIÓN CIRCULAR</a:t>
            </a:r>
            <a:endParaRPr lang="es-AR" dirty="0"/>
          </a:p>
        </p:txBody>
      </p:sp>
      <p:pic>
        <p:nvPicPr>
          <p:cNvPr id="5" name="4 Imagen" descr="piramideor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132856"/>
            <a:ext cx="3057525" cy="1495425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2915816" y="1916832"/>
            <a:ext cx="3528392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H="1">
            <a:off x="2987824" y="1700808"/>
            <a:ext cx="252028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017200" y="2967335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socia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628800"/>
            <a:ext cx="5112568" cy="280831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218377" y="2967335"/>
            <a:ext cx="707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si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982463" y="1124744"/>
            <a:ext cx="31790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asociacion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2059" y="764704"/>
            <a:ext cx="77798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4 Imagen" descr="OBJETIVO DE LA OR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548680"/>
            <a:ext cx="2592288" cy="1368152"/>
          </a:xfrm>
          <a:prstGeom prst="rect">
            <a:avLst/>
          </a:prstGeom>
        </p:spPr>
      </p:pic>
      <p:pic>
        <p:nvPicPr>
          <p:cNvPr id="6" name="5 Imagen" descr="innov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276872"/>
            <a:ext cx="1704975" cy="2016224"/>
          </a:xfrm>
          <a:prstGeom prst="rect">
            <a:avLst/>
          </a:prstGeom>
        </p:spPr>
      </p:pic>
      <p:pic>
        <p:nvPicPr>
          <p:cNvPr id="7" name="6 Imagen" descr="diversid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4653136"/>
            <a:ext cx="3314700" cy="1381125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5364088" y="105273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Arial Black" pitchFamily="34" charset="0"/>
              </a:rPr>
              <a:t>GESTION DE LA MISION</a:t>
            </a:r>
            <a:endParaRPr lang="es-AR" dirty="0">
              <a:latin typeface="Arial Black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292080" y="2996952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Black" pitchFamily="34" charset="0"/>
              </a:rPr>
              <a:t>GESTION DE LA INNOVACION</a:t>
            </a:r>
            <a:endParaRPr lang="es-AR" sz="2000" dirty="0">
              <a:latin typeface="Arial Black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80112" y="50851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Black" pitchFamily="34" charset="0"/>
              </a:rPr>
              <a:t>GESTION DE LA DIVERSIDAD</a:t>
            </a:r>
            <a:endParaRPr lang="es-AR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EXPRESORUTA12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aldo.valente</dc:creator>
  <cp:lastModifiedBy>aldo.valente</cp:lastModifiedBy>
  <cp:revision>6</cp:revision>
  <dcterms:created xsi:type="dcterms:W3CDTF">2016-09-26T11:44:14Z</dcterms:created>
  <dcterms:modified xsi:type="dcterms:W3CDTF">2016-09-26T12:59:46Z</dcterms:modified>
</cp:coreProperties>
</file>