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61EC2-5605-44B6-A5CC-641BAEA83477}" v="8" dt="2022-12-23T23:06:2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mito Budi Utomo" userId="a32b129c-8c55-477e-bbce-df71002b9549" providerId="ADAL" clId="{C9761EC2-5605-44B6-A5CC-641BAEA83477}"/>
    <pc:docChg chg="custSel delSld modSld">
      <pc:chgData name="Sasmito Budi Utomo" userId="a32b129c-8c55-477e-bbce-df71002b9549" providerId="ADAL" clId="{C9761EC2-5605-44B6-A5CC-641BAEA83477}" dt="2022-12-23T23:07:27.817" v="75" actId="47"/>
      <pc:docMkLst>
        <pc:docMk/>
      </pc:docMkLst>
      <pc:sldChg chg="modSp mod">
        <pc:chgData name="Sasmito Budi Utomo" userId="a32b129c-8c55-477e-bbce-df71002b9549" providerId="ADAL" clId="{C9761EC2-5605-44B6-A5CC-641BAEA83477}" dt="2022-12-23T23:07:19.483" v="74" actId="20577"/>
        <pc:sldMkLst>
          <pc:docMk/>
          <pc:sldMk cId="249135129" sldId="256"/>
        </pc:sldMkLst>
        <pc:spChg chg="mod">
          <ac:chgData name="Sasmito Budi Utomo" userId="a32b129c-8c55-477e-bbce-df71002b9549" providerId="ADAL" clId="{C9761EC2-5605-44B6-A5CC-641BAEA83477}" dt="2022-12-23T23:07:19.483" v="74" actId="20577"/>
          <ac:spMkLst>
            <pc:docMk/>
            <pc:sldMk cId="249135129" sldId="256"/>
            <ac:spMk id="3" creationId="{00000000-0000-0000-0000-000000000000}"/>
          </ac:spMkLst>
        </pc:spChg>
      </pc:sldChg>
      <pc:sldChg chg="del">
        <pc:chgData name="Sasmito Budi Utomo" userId="a32b129c-8c55-477e-bbce-df71002b9549" providerId="ADAL" clId="{C9761EC2-5605-44B6-A5CC-641BAEA83477}" dt="2022-12-23T23:07:27.817" v="75" actId="47"/>
        <pc:sldMkLst>
          <pc:docMk/>
          <pc:sldMk cId="1409888118" sldId="257"/>
        </pc:sldMkLst>
      </pc:sldChg>
      <pc:sldChg chg="modSp">
        <pc:chgData name="Sasmito Budi Utomo" userId="a32b129c-8c55-477e-bbce-df71002b9549" providerId="ADAL" clId="{C9761EC2-5605-44B6-A5CC-641BAEA83477}" dt="2022-12-23T23:06:20.236" v="7" actId="20577"/>
        <pc:sldMkLst>
          <pc:docMk/>
          <pc:sldMk cId="3540856138" sldId="258"/>
        </pc:sldMkLst>
        <pc:spChg chg="mod">
          <ac:chgData name="Sasmito Budi Utomo" userId="a32b129c-8c55-477e-bbce-df71002b9549" providerId="ADAL" clId="{C9761EC2-5605-44B6-A5CC-641BAEA83477}" dt="2022-12-23T23:06:20.236" v="7" actId="20577"/>
          <ac:spMkLst>
            <pc:docMk/>
            <pc:sldMk cId="3540856138" sldId="258"/>
            <ac:spMk id="8" creationId="{E701794C-7189-3F6D-8CF7-97A58A9BC1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CCFF-8ADA-4E3C-B684-DB8FE4CBD506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BE759-A53B-46AD-B27C-D7EA7EFB2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upartod@binus.ac.id" TargetMode="External"/><Relationship Id="rId5" Type="http://schemas.openxmlformats.org/officeDocument/2006/relationships/hyperlink" Target="mailto:sasmibu@gmail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6749"/>
            <a:ext cx="9144000" cy="1560512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Rekayasa</a:t>
            </a: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Perangkat</a:t>
            </a: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 </a:t>
            </a:r>
            <a:r>
              <a:rPr lang="en-US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Lunak</a:t>
            </a: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ockwell Extra Bold" pitchFamily="18" charset="0"/>
              </a:rPr>
              <a:t> (PMI205)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Daftar </a:t>
            </a:r>
            <a:r>
              <a:rPr lang="en-US" sz="4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Berkas</a:t>
            </a:r>
            <a:r>
              <a:rPr lang="en-US" sz="4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Laporan</a:t>
            </a:r>
            <a:endParaRPr lang="en-US" sz="40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sz="4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</a:rPr>
              <a:t>Hasil Final </a:t>
            </a:r>
            <a:r>
              <a:rPr lang="en-US" sz="4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</a:rPr>
              <a:t>Proyek</a:t>
            </a:r>
            <a:r>
              <a:rPr lang="en-US" sz="4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doni MT Black" pitchFamily="18" charset="0"/>
              </a:rPr>
              <a:t> RPL</a:t>
            </a:r>
            <a:endParaRPr lang="en-US" sz="24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doni MT Black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" y="150457"/>
            <a:ext cx="3810644" cy="547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35" y="189899"/>
            <a:ext cx="994410" cy="662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9680" t="8905" r="3878" b="10946"/>
          <a:stretch/>
        </p:blipFill>
        <p:spPr>
          <a:xfrm>
            <a:off x="10806545" y="71252"/>
            <a:ext cx="1330037" cy="6905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76963"/>
            <a:ext cx="12192000" cy="354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latin typeface="Bahnschrift" panose="020B0502040204020203" pitchFamily="34" charset="0"/>
              </a:rPr>
              <a:t>Aim | Synergy | Trustworthiness | Achievement oriented | Responsibility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A1E8D9-D27F-B9C5-02F2-731E1C84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782" y="4892675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</a:rPr>
              <a:t>Oleh :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</a:rPr>
              <a:t>Sasmito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</a:rPr>
              <a:t> Budi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</a:rPr>
              <a:t>Utomo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  <a:hlinkClick r:id="rId5"/>
              </a:rPr>
              <a:t>sasmibu@gmail.com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+mn-ea"/>
                <a:cs typeface="+mn-cs"/>
                <a:hlinkClick r:id="rId6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2" y="206040"/>
            <a:ext cx="10515600" cy="903645"/>
          </a:xfrm>
        </p:spPr>
        <p:txBody>
          <a:bodyPr>
            <a:normAutofit/>
          </a:bodyPr>
          <a:lstStyle/>
          <a:p>
            <a:r>
              <a:rPr lang="en-US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Laporan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Proyek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Akhir #1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6176963"/>
            <a:ext cx="12192000" cy="354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latin typeface="Bahnschrift" panose="020B0502040204020203" pitchFamily="34" charset="0"/>
              </a:rPr>
              <a:t>Aim | Synergy | Trustworthiness | Achievement oriented | Responsibility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804"/>
            <a:ext cx="1736318" cy="173631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35" y="189899"/>
            <a:ext cx="994410" cy="662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680" t="8905" r="3878" b="10946"/>
          <a:stretch/>
        </p:blipFill>
        <p:spPr>
          <a:xfrm>
            <a:off x="10806545" y="71252"/>
            <a:ext cx="1330037" cy="690595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E701794C-7189-3F6D-8CF7-97A58A9B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89" y="1244473"/>
            <a:ext cx="1090462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4125" indent="-44291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AFD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Versi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US" altLang="en-US" sz="2400" kern="0" dirty="0">
                <a:solidFill>
                  <a:srgbClr val="000000"/>
                </a:solidFill>
              </a:rPr>
              <a:t>Final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;</a:t>
            </a:r>
          </a:p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Activity Plan yang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disetujui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dosen</a:t>
            </a:r>
            <a:r>
              <a:rPr lang="en-US" altLang="en-US" sz="2400" kern="0" dirty="0">
                <a:solidFill>
                  <a:srgbClr val="000000"/>
                </a:solidFill>
              </a:rPr>
              <a:t> dan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Aktualnya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sampai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akhir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proyek</a:t>
            </a:r>
            <a:r>
              <a:rPr lang="en-US" altLang="en-US" sz="2400" kern="0" dirty="0">
                <a:solidFill>
                  <a:srgbClr val="000000"/>
                </a:solidFill>
              </a:rPr>
              <a:t>;</a:t>
            </a:r>
          </a:p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sz="2400" i="1" kern="0" dirty="0">
                <a:solidFill>
                  <a:srgbClr val="000000"/>
                </a:solidFill>
              </a:rPr>
              <a:t>File 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  <a:r>
              <a:rPr lang="en-US" altLang="en-US" sz="2400" kern="0" dirty="0" err="1">
                <a:solidFill>
                  <a:srgbClr val="000000"/>
                </a:solidFill>
              </a:rPr>
              <a:t>vpp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keluaran</a:t>
            </a:r>
            <a:r>
              <a:rPr lang="en-US" altLang="en-US" sz="2400" kern="0" dirty="0">
                <a:solidFill>
                  <a:srgbClr val="000000"/>
                </a:solidFill>
              </a:rPr>
              <a:t> (</a:t>
            </a:r>
            <a:r>
              <a:rPr lang="en-US" altLang="en-US" sz="2400" i="1" kern="0" dirty="0">
                <a:solidFill>
                  <a:srgbClr val="000000"/>
                </a:solidFill>
              </a:rPr>
              <a:t>release</a:t>
            </a:r>
            <a:r>
              <a:rPr lang="en-US" altLang="en-US" sz="2400" kern="0" dirty="0">
                <a:solidFill>
                  <a:srgbClr val="000000"/>
                </a:solidFill>
              </a:rPr>
              <a:t>)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terakhir</a:t>
            </a:r>
            <a:r>
              <a:rPr lang="en-US" altLang="en-US" sz="2400" i="1" kern="0" dirty="0">
                <a:solidFill>
                  <a:srgbClr val="000000"/>
                </a:solidFill>
              </a:rPr>
              <a:t>, </a:t>
            </a:r>
            <a:r>
              <a:rPr lang="en-US" altLang="en-US" sz="2400" kern="0" dirty="0">
                <a:solidFill>
                  <a:srgbClr val="000000"/>
                </a:solidFill>
              </a:rPr>
              <a:t>yang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berisi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Textual Analysis,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Class Diagram,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Use Case Diagram,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CRC Cards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Use Case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Detil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dari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setiap</a:t>
            </a:r>
            <a:r>
              <a:rPr lang="en-US" altLang="en-US" sz="2400" kern="0" dirty="0">
                <a:solidFill>
                  <a:srgbClr val="000000"/>
                </a:solidFill>
              </a:rPr>
              <a:t> Use Case,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Activity Diagram,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Sequence Diagram,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State Diagram,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Wireframe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dari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setiap</a:t>
            </a:r>
            <a:r>
              <a:rPr lang="en-US" altLang="en-US" sz="2400" kern="0" dirty="0">
                <a:solidFill>
                  <a:srgbClr val="000000"/>
                </a:solidFill>
              </a:rPr>
              <a:t> Use Case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Detil</a:t>
            </a:r>
            <a:r>
              <a:rPr lang="en-US" altLang="en-US" sz="2400" kern="0" dirty="0">
                <a:solidFill>
                  <a:srgbClr val="000000"/>
                </a:solidFill>
              </a:rPr>
              <a:t>,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kern="0" dirty="0">
              <a:solidFill>
                <a:srgbClr val="000000"/>
              </a:solidFill>
            </a:endParaRP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2" y="206040"/>
            <a:ext cx="10515600" cy="903645"/>
          </a:xfrm>
        </p:spPr>
        <p:txBody>
          <a:bodyPr>
            <a:normAutofit/>
          </a:bodyPr>
          <a:lstStyle/>
          <a:p>
            <a:r>
              <a:rPr lang="en-US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Laporan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sz="4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Proyek</a:t>
            </a: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Akhir #2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6176963"/>
            <a:ext cx="12192000" cy="354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latin typeface="Bahnschrift" panose="020B0502040204020203" pitchFamily="34" charset="0"/>
              </a:rPr>
              <a:t>Aim | Synergy | Trustworthiness | Achievement oriented | Responsibility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804"/>
            <a:ext cx="1736318" cy="173631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35" y="189899"/>
            <a:ext cx="994410" cy="662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680" t="8905" r="3878" b="10946"/>
          <a:stretch/>
        </p:blipFill>
        <p:spPr>
          <a:xfrm>
            <a:off x="10806545" y="71252"/>
            <a:ext cx="1330037" cy="690595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E701794C-7189-3F6D-8CF7-97A58A9BC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89" y="1244473"/>
            <a:ext cx="109046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4125" indent="-442913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Perangkat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lunak</a:t>
            </a:r>
            <a:r>
              <a:rPr lang="en-US" altLang="en-US" sz="2400" kern="0" dirty="0">
                <a:solidFill>
                  <a:srgbClr val="000000"/>
                </a:solidFill>
              </a:rPr>
              <a:t> yang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dikembangkan</a:t>
            </a:r>
            <a:r>
              <a:rPr lang="en-US" altLang="en-US" sz="2400" kern="0" dirty="0">
                <a:solidFill>
                  <a:srgbClr val="000000"/>
                </a:solidFill>
              </a:rPr>
              <a:t>;</a:t>
            </a:r>
          </a:p>
          <a:p>
            <a:pPr marL="693738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Perangkat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lunak</a:t>
            </a:r>
            <a:r>
              <a:rPr lang="en-US" altLang="en-US" sz="2400" kern="0" dirty="0">
                <a:solidFill>
                  <a:srgbClr val="000000"/>
                </a:solidFill>
              </a:rPr>
              <a:t> yang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dikumpulkan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disertai</a:t>
            </a:r>
            <a:r>
              <a:rPr lang="en-US" altLang="en-US" sz="2400" kern="0" dirty="0">
                <a:solidFill>
                  <a:srgbClr val="000000"/>
                </a:solidFill>
              </a:rPr>
              <a:t>: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i="1" kern="0" dirty="0">
                <a:solidFill>
                  <a:srgbClr val="000000"/>
                </a:solidFill>
              </a:rPr>
              <a:t>Source code</a:t>
            </a:r>
            <a:r>
              <a:rPr lang="en-US" altLang="en-US" sz="2400" kern="0" dirty="0">
                <a:solidFill>
                  <a:srgbClr val="000000"/>
                </a:solidFill>
              </a:rPr>
              <a:t>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Pangkalan</a:t>
            </a:r>
            <a:r>
              <a:rPr lang="en-US" altLang="en-US" sz="2400" kern="0" dirty="0">
                <a:solidFill>
                  <a:srgbClr val="000000"/>
                </a:solidFill>
              </a:rPr>
              <a:t> data,</a:t>
            </a: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Manual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Instalasi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en-US" sz="2400" i="1" kern="0" dirty="0">
                <a:solidFill>
                  <a:srgbClr val="000000"/>
                </a:solidFill>
              </a:rPr>
              <a:t>User Guide </a:t>
            </a:r>
            <a:r>
              <a:rPr lang="en-US" altLang="en-US" sz="2400" kern="0" dirty="0">
                <a:solidFill>
                  <a:srgbClr val="000000"/>
                </a:solidFill>
              </a:rPr>
              <a:t>(Manual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Perangkat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Lunak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untuk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pengguna</a:t>
            </a:r>
            <a:r>
              <a:rPr lang="en-US" altLang="en-US" sz="2400" kern="0" dirty="0">
                <a:solidFill>
                  <a:srgbClr val="000000"/>
                </a:solidFill>
              </a:rPr>
              <a:t>);</a:t>
            </a:r>
          </a:p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en-US" sz="2400" kern="0" dirty="0" err="1">
                <a:solidFill>
                  <a:srgbClr val="000000"/>
                </a:solidFill>
              </a:rPr>
              <a:t>Materi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Presentasi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Sidang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Proyek</a:t>
            </a:r>
            <a:r>
              <a:rPr lang="en-US" altLang="en-US" sz="2400" kern="0" dirty="0">
                <a:solidFill>
                  <a:srgbClr val="000000"/>
                </a:solidFill>
              </a:rPr>
              <a:t> Akhir;</a:t>
            </a:r>
          </a:p>
          <a:p>
            <a:pPr marL="693738" marR="0" lvl="1" indent="-5143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Video Demo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Perangkat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Lunak</a:t>
            </a:r>
            <a:r>
              <a:rPr lang="en-US" altLang="en-US" sz="2400" kern="0" dirty="0">
                <a:solidFill>
                  <a:srgbClr val="000000"/>
                </a:solidFill>
              </a:rPr>
              <a:t>.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sz="2400" kern="0" dirty="0">
              <a:solidFill>
                <a:srgbClr val="000000"/>
              </a:solidFill>
            </a:endParaRPr>
          </a:p>
          <a:p>
            <a:pPr marL="1768475" lvl="2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8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166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</vt:lpstr>
      <vt:lpstr>Bodoni MT Black</vt:lpstr>
      <vt:lpstr>Calibri</vt:lpstr>
      <vt:lpstr>Calibri Light</vt:lpstr>
      <vt:lpstr>Rockwell Extra Bold</vt:lpstr>
      <vt:lpstr>Office Theme</vt:lpstr>
      <vt:lpstr>Rekayasa Perangkat Lunak (PMI205)</vt:lpstr>
      <vt:lpstr>Laporan Proyek Akhir #1</vt:lpstr>
      <vt:lpstr>Laporan Proyek Akhir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shindyarti</dc:creator>
  <cp:lastModifiedBy>Sasmito Budi Utomo</cp:lastModifiedBy>
  <cp:revision>9</cp:revision>
  <dcterms:created xsi:type="dcterms:W3CDTF">2022-03-25T14:04:35Z</dcterms:created>
  <dcterms:modified xsi:type="dcterms:W3CDTF">2022-12-23T23:07:28Z</dcterms:modified>
</cp:coreProperties>
</file>