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6" r:id="rId3"/>
    <p:sldId id="267" r:id="rId4"/>
    <p:sldId id="264" r:id="rId5"/>
    <p:sldId id="261" r:id="rId6"/>
    <p:sldId id="265" r:id="rId7"/>
    <p:sldId id="257" r:id="rId8"/>
    <p:sldId id="263" r:id="rId9"/>
    <p:sldId id="258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FF2BDF0-328E-4A76-9F09-2078A56FDDA0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14F1945-904E-4E65-8813-BEC7195CB42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225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BDF0-328E-4A76-9F09-2078A56FDDA0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1945-904E-4E65-8813-BEC7195CB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03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BDF0-328E-4A76-9F09-2078A56FDDA0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1945-904E-4E65-8813-BEC7195CB42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013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BDF0-328E-4A76-9F09-2078A56FDDA0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1945-904E-4E65-8813-BEC7195CB42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147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BDF0-328E-4A76-9F09-2078A56FDDA0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1945-904E-4E65-8813-BEC7195CB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0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BDF0-328E-4A76-9F09-2078A56FDDA0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1945-904E-4E65-8813-BEC7195CB42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68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BDF0-328E-4A76-9F09-2078A56FDDA0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1945-904E-4E65-8813-BEC7195CB42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7664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BDF0-328E-4A76-9F09-2078A56FDDA0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1945-904E-4E65-8813-BEC7195CB42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3866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BDF0-328E-4A76-9F09-2078A56FDDA0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1945-904E-4E65-8813-BEC7195CB42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825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BDF0-328E-4A76-9F09-2078A56FDDA0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1945-904E-4E65-8813-BEC7195CB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31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BDF0-328E-4A76-9F09-2078A56FDDA0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1945-904E-4E65-8813-BEC7195CB42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457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BDF0-328E-4A76-9F09-2078A56FDDA0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1945-904E-4E65-8813-BEC7195CB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02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BDF0-328E-4A76-9F09-2078A56FDDA0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1945-904E-4E65-8813-BEC7195CB42C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987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BDF0-328E-4A76-9F09-2078A56FDDA0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1945-904E-4E65-8813-BEC7195CB42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499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BDF0-328E-4A76-9F09-2078A56FDDA0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1945-904E-4E65-8813-BEC7195CB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06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BDF0-328E-4A76-9F09-2078A56FDDA0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1945-904E-4E65-8813-BEC7195CB42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066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BDF0-328E-4A76-9F09-2078A56FDDA0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1945-904E-4E65-8813-BEC7195CB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99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F2BDF0-328E-4A76-9F09-2078A56FDDA0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14F1945-904E-4E65-8813-BEC7195CB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3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MAIL service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59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18E3A-A3A5-47E8-81D9-70C655FEB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SMTP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20E30C-5B2D-4E43-A896-6F6462685D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9312" y="2715065"/>
            <a:ext cx="9172134" cy="3160803"/>
          </a:xfrm>
        </p:spPr>
      </p:pic>
    </p:spTree>
    <p:extLst>
      <p:ext uri="{BB962C8B-B14F-4D97-AF65-F5344CB8AC3E}">
        <p14:creationId xmlns:p14="http://schemas.microsoft.com/office/powerpoint/2010/main" val="3468056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760CA9-5BCE-400F-A200-D28FBA83A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40" y="972766"/>
            <a:ext cx="2835464" cy="1254868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rgbClr val="262626"/>
                </a:solidFill>
              </a:rPr>
              <a:t>POP3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6A88250-64CE-44C0-9564-4B0ECD3D0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141" y="2430471"/>
            <a:ext cx="2835464" cy="3552039"/>
          </a:xfrm>
        </p:spPr>
        <p:txBody>
          <a:bodyPr>
            <a:normAutofit/>
          </a:bodyPr>
          <a:lstStyle/>
          <a:p>
            <a:endParaRPr lang="en-US" sz="1800">
              <a:solidFill>
                <a:srgbClr val="262626"/>
              </a:solidFill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89E3155-39DF-4590-83F6-45DEAD9B4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5546" y="609602"/>
            <a:ext cx="5738769" cy="558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70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FE640E-6A9C-447C-831B-B54664A44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40" y="972766"/>
            <a:ext cx="2835464" cy="1254868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rgbClr val="262626"/>
                </a:solidFill>
              </a:rPr>
              <a:t>IMAP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4A45C65-CCE6-4114-9872-1FD8EDAF7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141" y="2430471"/>
            <a:ext cx="2835464" cy="3552039"/>
          </a:xfrm>
        </p:spPr>
        <p:txBody>
          <a:bodyPr>
            <a:normAutofit/>
          </a:bodyPr>
          <a:lstStyle/>
          <a:p>
            <a:endParaRPr lang="en-US" sz="1800">
              <a:solidFill>
                <a:srgbClr val="262626"/>
              </a:solidFill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FAD024-6A0C-4EB0-9A89-640772955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910" y="940806"/>
            <a:ext cx="6098041" cy="492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764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33782-1CE6-4C98-8478-ACBDC8CF7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763B4-7BC8-4C99-9ABA-B7B401676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E-mail : Electronic mail (email or e-mail)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bertugas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("mail")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/orang </a:t>
            </a:r>
            <a:r>
              <a:rPr lang="en-US" dirty="0" err="1"/>
              <a:t>menggunakan</a:t>
            </a:r>
            <a:r>
              <a:rPr lang="en-US" dirty="0"/>
              <a:t> media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komputer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115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39166-D976-49A8-BFE7-14B4BA105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Komponen</a:t>
            </a:r>
            <a:r>
              <a:rPr lang="en-US" dirty="0"/>
              <a:t> Mail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F01EB-29CE-4471-A1DF-695ECE7DB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Mail User Agent (MUA)</a:t>
            </a:r>
          </a:p>
          <a:p>
            <a:r>
              <a:rPr lang="en-US" dirty="0"/>
              <a:t>Mail Transport Agent (MTA)</a:t>
            </a:r>
          </a:p>
          <a:p>
            <a:r>
              <a:rPr lang="en-US" dirty="0"/>
              <a:t>Mail Delivery Agent (MDA)</a:t>
            </a:r>
          </a:p>
        </p:txBody>
      </p:sp>
    </p:spTree>
    <p:extLst>
      <p:ext uri="{BB962C8B-B14F-4D97-AF65-F5344CB8AC3E}">
        <p14:creationId xmlns:p14="http://schemas.microsoft.com/office/powerpoint/2010/main" val="2443163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A25FE-E41B-4FFC-AE3D-286B2EC56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Mail User Agent (MUA)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2760-8BA0-4341-BD2E-34E494792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578825"/>
          </a:xfrm>
        </p:spPr>
        <p:txBody>
          <a:bodyPr>
            <a:normAutofit fontScale="40000" lnSpcReduction="20000"/>
          </a:bodyPr>
          <a:lstStyle/>
          <a:p>
            <a:r>
              <a:rPr lang="en-US" sz="5000" dirty="0" err="1"/>
              <a:t>Bertugas</a:t>
            </a:r>
            <a:r>
              <a:rPr lang="en-US" sz="5000" dirty="0"/>
              <a:t> </a:t>
            </a:r>
            <a:r>
              <a:rPr lang="en-US" sz="5000" dirty="0" err="1"/>
              <a:t>mengirim</a:t>
            </a:r>
            <a:r>
              <a:rPr lang="en-US" sz="5000" dirty="0"/>
              <a:t> dan </a:t>
            </a:r>
            <a:r>
              <a:rPr lang="en-US" sz="5000" dirty="0" err="1"/>
              <a:t>menerima</a:t>
            </a:r>
            <a:r>
              <a:rPr lang="en-US" sz="5000" dirty="0"/>
              <a:t> mail</a:t>
            </a:r>
          </a:p>
          <a:p>
            <a:pPr marL="0" indent="0">
              <a:buNone/>
            </a:pPr>
            <a:endParaRPr lang="en-US" sz="2900" dirty="0"/>
          </a:p>
          <a:p>
            <a:pPr marL="457200" lvl="1" indent="0">
              <a:buNone/>
            </a:pPr>
            <a:r>
              <a:rPr lang="en-US" sz="2900" dirty="0"/>
              <a:t>Windows</a:t>
            </a:r>
          </a:p>
          <a:p>
            <a:pPr lvl="1"/>
            <a:r>
              <a:rPr lang="en-US" sz="2900" dirty="0"/>
              <a:t>Windows Mail</a:t>
            </a:r>
          </a:p>
          <a:p>
            <a:pPr lvl="1"/>
            <a:r>
              <a:rPr lang="en-US" sz="2900" dirty="0"/>
              <a:t>Microsoft Outlook</a:t>
            </a:r>
          </a:p>
          <a:p>
            <a:pPr lvl="1"/>
            <a:r>
              <a:rPr lang="en-US" sz="2900" dirty="0"/>
              <a:t>Thunderbird</a:t>
            </a:r>
          </a:p>
          <a:p>
            <a:pPr lvl="1"/>
            <a:r>
              <a:rPr lang="en-US" sz="2900" dirty="0"/>
              <a:t>Eudora Mail</a:t>
            </a:r>
          </a:p>
          <a:p>
            <a:pPr lvl="1"/>
            <a:endParaRPr lang="en-US" sz="2900" dirty="0"/>
          </a:p>
          <a:p>
            <a:pPr marL="457200" lvl="1" indent="0">
              <a:buNone/>
            </a:pPr>
            <a:r>
              <a:rPr lang="en-US" sz="2900" dirty="0"/>
              <a:t>Linux</a:t>
            </a:r>
          </a:p>
          <a:p>
            <a:pPr lvl="1"/>
            <a:r>
              <a:rPr lang="en-US" sz="2900" dirty="0"/>
              <a:t>Thunderbird</a:t>
            </a:r>
          </a:p>
          <a:p>
            <a:pPr lvl="1"/>
            <a:r>
              <a:rPr lang="en-US" sz="2900" dirty="0" err="1"/>
              <a:t>Kmail</a:t>
            </a:r>
            <a:endParaRPr lang="en-US" sz="2900" dirty="0"/>
          </a:p>
          <a:p>
            <a:pPr lvl="1"/>
            <a:r>
              <a:rPr lang="en-US" sz="2900" dirty="0"/>
              <a:t>Evolution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83911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Mail Transport Agent (MTA)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s-ES" sz="7200" dirty="0" err="1"/>
              <a:t>Menerima</a:t>
            </a:r>
            <a:r>
              <a:rPr lang="es-ES" sz="7200" dirty="0"/>
              <a:t> dan </a:t>
            </a:r>
            <a:r>
              <a:rPr lang="es-ES" sz="7200" dirty="0" err="1"/>
              <a:t>memproses</a:t>
            </a:r>
            <a:r>
              <a:rPr lang="es-ES" sz="7200" dirty="0"/>
              <a:t> pesan-pesan email yang </a:t>
            </a:r>
            <a:r>
              <a:rPr lang="es-ES" sz="7200" dirty="0" err="1"/>
              <a:t>masuk</a:t>
            </a:r>
            <a:endParaRPr lang="en-US" sz="7200" dirty="0"/>
          </a:p>
          <a:p>
            <a:r>
              <a:rPr lang="en-US" sz="7200" dirty="0" err="1"/>
              <a:t>Menentukan</a:t>
            </a:r>
            <a:r>
              <a:rPr lang="en-US" sz="7200" dirty="0"/>
              <a:t> </a:t>
            </a:r>
            <a:r>
              <a:rPr lang="en-US" sz="7200" dirty="0" err="1"/>
              <a:t>alamat</a:t>
            </a:r>
            <a:r>
              <a:rPr lang="en-US" sz="7200" dirty="0"/>
              <a:t> </a:t>
            </a:r>
            <a:r>
              <a:rPr lang="en-US" sz="7200" dirty="0" err="1"/>
              <a:t>tujuan</a:t>
            </a:r>
            <a:r>
              <a:rPr lang="en-US" sz="7200" dirty="0"/>
              <a:t> </a:t>
            </a:r>
            <a:r>
              <a:rPr lang="en-US" sz="7200" dirty="0" err="1"/>
              <a:t>sebagai</a:t>
            </a:r>
            <a:r>
              <a:rPr lang="en-US" sz="7200" dirty="0"/>
              <a:t> </a:t>
            </a:r>
            <a:r>
              <a:rPr lang="en-US" sz="7200" dirty="0" err="1"/>
              <a:t>bahan</a:t>
            </a:r>
            <a:r>
              <a:rPr lang="en-US" sz="7200" dirty="0"/>
              <a:t> </a:t>
            </a:r>
            <a:r>
              <a:rPr lang="en-US" sz="7200" dirty="0" err="1"/>
              <a:t>pertimbangan</a:t>
            </a:r>
            <a:r>
              <a:rPr lang="en-US" sz="7200" dirty="0"/>
              <a:t> </a:t>
            </a:r>
            <a:r>
              <a:rPr lang="en-US" sz="7200" dirty="0" err="1"/>
              <a:t>bagaimana</a:t>
            </a:r>
            <a:r>
              <a:rPr lang="en-US" sz="7200" dirty="0"/>
              <a:t> </a:t>
            </a:r>
            <a:r>
              <a:rPr lang="en-US" sz="7200" dirty="0" err="1"/>
              <a:t>cara</a:t>
            </a:r>
            <a:r>
              <a:rPr lang="en-US" sz="7200" dirty="0"/>
              <a:t> </a:t>
            </a:r>
            <a:r>
              <a:rPr lang="en-US" sz="7200" dirty="0" err="1"/>
              <a:t>mengirimkan</a:t>
            </a:r>
            <a:r>
              <a:rPr lang="en-US" sz="7200" dirty="0"/>
              <a:t> </a:t>
            </a:r>
            <a:r>
              <a:rPr lang="en-US" sz="7200" dirty="0" err="1"/>
              <a:t>sebuah</a:t>
            </a:r>
            <a:r>
              <a:rPr lang="en-US" sz="7200" dirty="0"/>
              <a:t> </a:t>
            </a:r>
            <a:r>
              <a:rPr lang="en-US" sz="7200" dirty="0" err="1"/>
              <a:t>pesan</a:t>
            </a:r>
            <a:r>
              <a:rPr lang="en-US" sz="7200" dirty="0"/>
              <a:t> email</a:t>
            </a:r>
          </a:p>
          <a:p>
            <a:r>
              <a:rPr lang="en-US" sz="7200" dirty="0" err="1"/>
              <a:t>Menggunakan</a:t>
            </a:r>
            <a:r>
              <a:rPr lang="en-US" sz="7200" dirty="0"/>
              <a:t> daftar </a:t>
            </a:r>
            <a:r>
              <a:rPr lang="en-US" sz="7200" dirty="0" err="1"/>
              <a:t>distribusi</a:t>
            </a:r>
            <a:r>
              <a:rPr lang="en-US" sz="7200" dirty="0"/>
              <a:t> </a:t>
            </a:r>
            <a:r>
              <a:rPr lang="en-US" sz="7200" dirty="0" err="1"/>
              <a:t>untuk</a:t>
            </a:r>
            <a:r>
              <a:rPr lang="en-US" sz="7200" dirty="0"/>
              <a:t> </a:t>
            </a:r>
            <a:r>
              <a:rPr lang="en-US" sz="7200" dirty="0" err="1"/>
              <a:t>mengirimkan</a:t>
            </a:r>
            <a:r>
              <a:rPr lang="en-US" sz="7200" dirty="0"/>
              <a:t> </a:t>
            </a:r>
            <a:r>
              <a:rPr lang="en-US" sz="7200" dirty="0" err="1"/>
              <a:t>salinan</a:t>
            </a:r>
            <a:r>
              <a:rPr lang="en-US" sz="7200" dirty="0"/>
              <a:t> </a:t>
            </a:r>
            <a:r>
              <a:rPr lang="en-US" sz="7200" dirty="0" err="1"/>
              <a:t>pesan</a:t>
            </a:r>
            <a:r>
              <a:rPr lang="en-US" sz="7200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4400" dirty="0"/>
              <a:t>Windows</a:t>
            </a:r>
          </a:p>
          <a:p>
            <a:pPr lvl="1"/>
            <a:r>
              <a:rPr lang="en-US" sz="4400" dirty="0"/>
              <a:t>Windows Mail Server</a:t>
            </a:r>
          </a:p>
          <a:p>
            <a:pPr lvl="1"/>
            <a:r>
              <a:rPr lang="en-US" sz="4400" dirty="0"/>
              <a:t>Microsoft Exchange</a:t>
            </a:r>
          </a:p>
          <a:p>
            <a:pPr lvl="1"/>
            <a:endParaRPr lang="en-US" sz="4400" dirty="0"/>
          </a:p>
          <a:p>
            <a:pPr marL="457200" lvl="1" indent="0">
              <a:buNone/>
            </a:pPr>
            <a:r>
              <a:rPr lang="en-US" sz="4400" dirty="0"/>
              <a:t>Linux</a:t>
            </a:r>
          </a:p>
          <a:p>
            <a:pPr lvl="1"/>
            <a:r>
              <a:rPr lang="en-US" sz="4400" dirty="0" err="1"/>
              <a:t>Sendmail</a:t>
            </a:r>
            <a:endParaRPr lang="en-US" sz="4400" dirty="0"/>
          </a:p>
          <a:p>
            <a:pPr lvl="1"/>
            <a:r>
              <a:rPr lang="en-US" sz="4400" dirty="0"/>
              <a:t>Dovecot</a:t>
            </a:r>
          </a:p>
          <a:p>
            <a:pPr lvl="1"/>
            <a:r>
              <a:rPr lang="en-US" sz="4400" dirty="0" err="1"/>
              <a:t>Zimbra</a:t>
            </a:r>
            <a:endParaRPr lang="en-US" sz="4400" dirty="0"/>
          </a:p>
          <a:p>
            <a:pPr lvl="1"/>
            <a:r>
              <a:rPr lang="en-US" sz="4400" dirty="0"/>
              <a:t>Postfix</a:t>
            </a:r>
          </a:p>
          <a:p>
            <a:pPr lvl="1"/>
            <a:r>
              <a:rPr lang="en-US" sz="4400" dirty="0" err="1"/>
              <a:t>qMail</a:t>
            </a:r>
            <a:endParaRPr lang="en-US" sz="44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76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1938A-8EF4-4933-A7DC-1657B93E9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Mail Delivery Agent (MDA)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D0649-8DE1-49F1-8088-CF194EF1E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Komponen</a:t>
            </a:r>
            <a:r>
              <a:rPr lang="en-US" dirty="0"/>
              <a:t> mail server yang </a:t>
            </a:r>
            <a:r>
              <a:rPr lang="en-US" dirty="0" err="1"/>
              <a:t>bertugas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agen</a:t>
            </a:r>
            <a:r>
              <a:rPr lang="en-US" dirty="0"/>
              <a:t> </a:t>
            </a:r>
            <a:r>
              <a:rPr lang="en-US" dirty="0" err="1"/>
              <a:t>pengiriman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email</a:t>
            </a:r>
          </a:p>
          <a:p>
            <a:r>
              <a:rPr lang="en-US" dirty="0" err="1"/>
              <a:t>Berisi</a:t>
            </a:r>
            <a:r>
              <a:rPr lang="en-US" dirty="0"/>
              <a:t> database yang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saluran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mengirimkan</a:t>
            </a:r>
            <a:r>
              <a:rPr lang="en-US" dirty="0"/>
              <a:t> </a:t>
            </a:r>
            <a:r>
              <a:rPr lang="en-US" dirty="0" err="1"/>
              <a:t>pesan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045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Protokol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Mail Transfer Protocol (SMTP)</a:t>
            </a:r>
          </a:p>
          <a:p>
            <a:r>
              <a:rPr lang="en-US" dirty="0"/>
              <a:t>Pop Office Protocol (POP)</a:t>
            </a:r>
          </a:p>
          <a:p>
            <a:r>
              <a:rPr lang="en-US" dirty="0"/>
              <a:t>Internet Message Access Protocol (IMAP)</a:t>
            </a:r>
          </a:p>
        </p:txBody>
      </p:sp>
    </p:spTree>
    <p:extLst>
      <p:ext uri="{BB962C8B-B14F-4D97-AF65-F5344CB8AC3E}">
        <p14:creationId xmlns:p14="http://schemas.microsoft.com/office/powerpoint/2010/main" val="2977204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 </a:t>
            </a:r>
            <a:r>
              <a:rPr lang="en-US" dirty="0" err="1"/>
              <a:t>digunakan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SMTP </a:t>
            </a:r>
            <a:r>
              <a:rPr lang="en-US" dirty="0">
                <a:sym typeface="Wingdings" panose="05000000000000000000" pitchFamily="2" charset="2"/>
              </a:rPr>
              <a:t> 25</a:t>
            </a:r>
          </a:p>
          <a:p>
            <a:r>
              <a:rPr lang="en-US" dirty="0">
                <a:sym typeface="Wingdings" panose="05000000000000000000" pitchFamily="2" charset="2"/>
              </a:rPr>
              <a:t>POP3  110</a:t>
            </a:r>
          </a:p>
          <a:p>
            <a:r>
              <a:rPr lang="en-US" dirty="0">
                <a:sym typeface="Wingdings" panose="05000000000000000000" pitchFamily="2" charset="2"/>
              </a:rPr>
              <a:t>IMAP  143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074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CD07172-CD61-45EB-BEE3-F644503E5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EADA5DB-ED12-413A-AAB5-6A8D1152E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BA45E5C-ACB9-49E8-B4DB-5255C2376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852" y="872061"/>
            <a:ext cx="3073940" cy="3436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Cara Kerja</a:t>
            </a: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57E618C-1D7B-4A51-90C1-6106CD8A1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A2E99A-BAB0-4BC4-8235-80747FA6BC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1828" y="281354"/>
            <a:ext cx="7019778" cy="633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0842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72</TotalTime>
  <Words>179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Garamond</vt:lpstr>
      <vt:lpstr>Organic</vt:lpstr>
      <vt:lpstr>MAIL service</vt:lpstr>
      <vt:lpstr>Definisi</vt:lpstr>
      <vt:lpstr>Komponen Mail</vt:lpstr>
      <vt:lpstr>Mail User Agent (MUA)</vt:lpstr>
      <vt:lpstr>Mail Transport Agent (MTA)</vt:lpstr>
      <vt:lpstr>Mail Delivery Agent (MDA)</vt:lpstr>
      <vt:lpstr>Protokol</vt:lpstr>
      <vt:lpstr>Port digunakan</vt:lpstr>
      <vt:lpstr>Cara Kerja</vt:lpstr>
      <vt:lpstr>SMTP</vt:lpstr>
      <vt:lpstr>POP3</vt:lpstr>
      <vt:lpstr>IMAP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MAIL</dc:title>
  <dc:creator>Suhendra S</dc:creator>
  <cp:lastModifiedBy>Suhendra Suhendra</cp:lastModifiedBy>
  <cp:revision>7</cp:revision>
  <dcterms:created xsi:type="dcterms:W3CDTF">2017-05-30T07:00:31Z</dcterms:created>
  <dcterms:modified xsi:type="dcterms:W3CDTF">2021-06-08T07:12:20Z</dcterms:modified>
</cp:coreProperties>
</file>