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7" r:id="rId9"/>
    <p:sldId id="268" r:id="rId10"/>
    <p:sldId id="270" r:id="rId11"/>
    <p:sldId id="271" r:id="rId12"/>
    <p:sldId id="273" r:id="rId13"/>
    <p:sldId id="274" r:id="rId14"/>
    <p:sldId id="275" r:id="rId15"/>
    <p:sldId id="276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8320EE7-5369-4406-8B7E-80467F7EA95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34CBB0-6B7B-457D-BFF7-564260E459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ldpep@gmail.com" TargetMode="External"/><Relationship Id="rId2" Type="http://schemas.openxmlformats.org/officeDocument/2006/relationships/hyperlink" Target="mailto:pcax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UNILIB – Informacioni sistem biblioteke univerziteta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PCAXE Team</a:t>
            </a:r>
          </a:p>
          <a:p>
            <a:r>
              <a:rPr lang="sr-Latn-RS" dirty="0" smtClean="0"/>
              <a:t>DUNP – Tehničke nauke– računarska tehnika – softversko inženjerstvo – </a:t>
            </a:r>
          </a:p>
          <a:p>
            <a:r>
              <a:rPr lang="sr-Latn-RS" dirty="0" smtClean="0"/>
              <a:t>dr. Edin Dolićanin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8229600" cy="904526"/>
          </a:xfrm>
        </p:spPr>
        <p:txBody>
          <a:bodyPr/>
          <a:lstStyle/>
          <a:p>
            <a:r>
              <a:rPr lang="sr-Latn-RS" dirty="0"/>
              <a:t>Alati korišćeni za razvoj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sr-Latn-RS" sz="3200" b="1" dirty="0"/>
              <a:t>Za razvoj aplikacije korišćeno je okruženje NetBeans verzija 8.2.</a:t>
            </a:r>
          </a:p>
          <a:p>
            <a:pPr marL="457200" indent="-457200">
              <a:buFont typeface="Wingdings" pitchFamily="2" charset="2"/>
              <a:buChar char="v"/>
            </a:pPr>
            <a:endParaRPr lang="sr-Latn-RS" sz="32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sr-Latn-RS" sz="3200" b="1" dirty="0"/>
              <a:t>Za kreiranje baze podataka korišćeni su SQLite manager i PHPmyAdmin alati.</a:t>
            </a:r>
          </a:p>
          <a:p>
            <a:pPr marL="457200" indent="-457200">
              <a:buFont typeface="Wingdings" pitchFamily="2" charset="2"/>
              <a:buChar char="v"/>
            </a:pPr>
            <a:endParaRPr lang="sr-Latn-RS" sz="32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sr-Latn-RS" sz="3200" b="1" dirty="0"/>
              <a:t>Za izradu dokumentacije korišćeni su alati iz paketa Microsoft Office.</a:t>
            </a:r>
          </a:p>
          <a:p>
            <a:pPr marL="457200" indent="-457200">
              <a:buFont typeface="Wingdings" pitchFamily="2" charset="2"/>
              <a:buChar char="v"/>
            </a:pPr>
            <a:endParaRPr lang="sr-Latn-RS" sz="32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sr-Latn-RS" sz="3200" b="1" dirty="0"/>
              <a:t>Dijagrami su iscrtavani u okruženjima Rational Rose i Visio.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399032"/>
          </a:xfrm>
        </p:spPr>
        <p:txBody>
          <a:bodyPr/>
          <a:lstStyle/>
          <a:p>
            <a:r>
              <a:rPr lang="sr-Latn-RS" dirty="0" smtClean="0"/>
              <a:t>Logo aplikacije i tima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3733800" cy="180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ppcx\Desktop\Biblioteka\src\ikonice\pcax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82073"/>
            <a:ext cx="29210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39624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/>
              <a:t>Logo UNILIB aplikacije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48768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/>
              <a:t>Logo PCAXE tima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3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8376762" cy="799306"/>
          </a:xfrm>
        </p:spPr>
        <p:txBody>
          <a:bodyPr>
            <a:normAutofit/>
          </a:bodyPr>
          <a:lstStyle/>
          <a:p>
            <a:r>
              <a:rPr lang="en-US" dirty="0" err="1" smtClean="0"/>
              <a:t>Ispunjeni</a:t>
            </a:r>
            <a:r>
              <a:rPr lang="en-US" dirty="0" smtClean="0"/>
              <a:t> </a:t>
            </a:r>
            <a:r>
              <a:rPr lang="en-US" dirty="0" err="1" smtClean="0"/>
              <a:t>sistemski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2454" r="3123" b="4759"/>
          <a:stretch/>
        </p:blipFill>
        <p:spPr>
          <a:xfrm>
            <a:off x="228601" y="1907833"/>
            <a:ext cx="4120920" cy="33499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t="2333" r="5847" b="3708"/>
          <a:stretch/>
        </p:blipFill>
        <p:spPr>
          <a:xfrm>
            <a:off x="4892416" y="1411755"/>
            <a:ext cx="4022983" cy="38460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81913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LOGOVANJE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REGISTRACIJA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45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1180306"/>
          </a:xfrm>
        </p:spPr>
        <p:txBody>
          <a:bodyPr/>
          <a:lstStyle/>
          <a:p>
            <a:r>
              <a:rPr lang="en-US" dirty="0" err="1" smtClean="0"/>
              <a:t>Ispunjeni</a:t>
            </a:r>
            <a:r>
              <a:rPr lang="en-US" dirty="0" smtClean="0"/>
              <a:t> </a:t>
            </a:r>
            <a:r>
              <a:rPr lang="en-US" dirty="0" err="1" smtClean="0"/>
              <a:t>sistemski</a:t>
            </a:r>
            <a:r>
              <a:rPr lang="en-US" dirty="0" smtClean="0"/>
              <a:t> </a:t>
            </a:r>
            <a:r>
              <a:rPr lang="en-US" dirty="0" err="1" smtClean="0"/>
              <a:t>zahtevi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3420" r="2820" b="2993"/>
          <a:stretch/>
        </p:blipFill>
        <p:spPr>
          <a:xfrm>
            <a:off x="457200" y="1422174"/>
            <a:ext cx="4580092" cy="32546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t="2847" r="5021" b="3349"/>
          <a:stretch/>
        </p:blipFill>
        <p:spPr>
          <a:xfrm>
            <a:off x="5510676" y="1464659"/>
            <a:ext cx="2581359" cy="3066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2037" r="4168" b="4610"/>
          <a:stretch/>
        </p:blipFill>
        <p:spPr>
          <a:xfrm>
            <a:off x="6336064" y="2581358"/>
            <a:ext cx="2468071" cy="3058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509663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Pretraga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dodavanje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brisanje</a:t>
            </a:r>
            <a:r>
              <a:rPr lang="en-US" sz="2000" b="1" dirty="0" smtClean="0"/>
              <a:t> I a</a:t>
            </a:r>
            <a:r>
              <a:rPr lang="sr-Latn-RS" sz="2000" b="1" dirty="0" smtClean="0"/>
              <a:t>žuriranje knjiga</a:t>
            </a:r>
          </a:p>
        </p:txBody>
      </p:sp>
    </p:spTree>
    <p:extLst>
      <p:ext uri="{BB962C8B-B14F-4D97-AF65-F5344CB8AC3E}">
        <p14:creationId xmlns:p14="http://schemas.microsoft.com/office/powerpoint/2010/main" val="139531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9556"/>
            <a:ext cx="8229600" cy="762000"/>
          </a:xfrm>
        </p:spPr>
        <p:txBody>
          <a:bodyPr/>
          <a:lstStyle/>
          <a:p>
            <a:r>
              <a:rPr lang="sr-Latn-RS" dirty="0" smtClean="0"/>
              <a:t>Ispunjeni sistemski zahtevi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" t="2612" r="3207" b="3178"/>
          <a:stretch/>
        </p:blipFill>
        <p:spPr>
          <a:xfrm>
            <a:off x="242761" y="1197621"/>
            <a:ext cx="3851809" cy="2921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3192" r="2572" b="7035"/>
          <a:stretch/>
        </p:blipFill>
        <p:spPr>
          <a:xfrm>
            <a:off x="838200" y="2573255"/>
            <a:ext cx="3867993" cy="2684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2439" r="4813" b="6865"/>
          <a:stretch/>
        </p:blipFill>
        <p:spPr>
          <a:xfrm>
            <a:off x="5181600" y="1016069"/>
            <a:ext cx="2907401" cy="3114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4497" r="4705" b="6242"/>
          <a:stretch/>
        </p:blipFill>
        <p:spPr>
          <a:xfrm>
            <a:off x="5943600" y="2573254"/>
            <a:ext cx="3079021" cy="2955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5629783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/>
              <a:t>Pretraga dodavanje, brisanje i </a:t>
            </a:r>
          </a:p>
          <a:p>
            <a:r>
              <a:rPr lang="sr-Latn-RS" sz="2000" b="1" dirty="0" smtClean="0"/>
              <a:t>ažuriranje profesora i studenata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377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Ispunjeni sistemski zahtevi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2902" r="2382" b="3471"/>
          <a:stretch/>
        </p:blipFill>
        <p:spPr>
          <a:xfrm>
            <a:off x="228600" y="1981200"/>
            <a:ext cx="5162719" cy="4280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2818" r="3297" b="3405"/>
          <a:stretch/>
        </p:blipFill>
        <p:spPr>
          <a:xfrm>
            <a:off x="4191000" y="1687864"/>
            <a:ext cx="4606213" cy="3366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5562600"/>
            <a:ext cx="346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/>
              <a:t>Iznajmljivanje i </a:t>
            </a:r>
          </a:p>
          <a:p>
            <a:r>
              <a:rPr lang="sr-Latn-RS" sz="2400" b="1" dirty="0" smtClean="0"/>
              <a:t>vraćanje knjige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153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8229600" cy="875506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sr-Latn-RS" dirty="0" smtClean="0"/>
              <a:t>zveštaj testiranja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Testiranje podataka i integriteta baze podataka</a:t>
            </a:r>
          </a:p>
          <a:p>
            <a:r>
              <a:rPr lang="sr-Latn-RS" dirty="0" smtClean="0"/>
              <a:t>Testiranje korisničkog interfejsa</a:t>
            </a:r>
          </a:p>
          <a:p>
            <a:r>
              <a:rPr lang="sr-Latn-RS" dirty="0" smtClean="0"/>
              <a:t>Testiranje performansi</a:t>
            </a:r>
          </a:p>
          <a:p>
            <a:r>
              <a:rPr lang="sr-Latn-RS" dirty="0" smtClean="0"/>
              <a:t>Testiranje instalacije</a:t>
            </a:r>
          </a:p>
          <a:p>
            <a:r>
              <a:rPr lang="sr-Latn-RS" dirty="0" smtClean="0"/>
              <a:t>Testiranje crnom i belom kutijom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Aplikacija</a:t>
            </a:r>
            <a:r>
              <a:rPr lang="en-US" dirty="0" smtClean="0"/>
              <a:t> je pro</a:t>
            </a:r>
            <a:r>
              <a:rPr lang="sr-Latn-RS" dirty="0" smtClean="0"/>
              <a:t>šla navedene testove a rezultati testiranja su okej.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31694"/>
            <a:ext cx="4648200" cy="1104106"/>
          </a:xfrm>
        </p:spPr>
        <p:txBody>
          <a:bodyPr/>
          <a:lstStyle/>
          <a:p>
            <a:r>
              <a:rPr lang="sr-Latn-RS" dirty="0"/>
              <a:t>Z</a:t>
            </a:r>
            <a:r>
              <a:rPr lang="sr-Latn-RS" dirty="0" smtClean="0"/>
              <a:t>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Razvijanjem aplikacije za rad biblioteke naucio sam da projektovanje mora biti planski i organizovano, naučio programiranje u grafičkom okruženju i rad u mnogim alatima  okruženjima.</a:t>
            </a:r>
          </a:p>
          <a:p>
            <a:endParaRPr lang="sr-Latn-RS" dirty="0" smtClean="0"/>
          </a:p>
          <a:p>
            <a:r>
              <a:rPr lang="sr-Latn-RS" dirty="0" smtClean="0"/>
              <a:t>Neki od problema sa kojima sam se sreo jesu: </a:t>
            </a:r>
          </a:p>
          <a:p>
            <a:pPr lvl="1"/>
            <a:r>
              <a:rPr lang="sr-Latn-RS" dirty="0" smtClean="0"/>
              <a:t>Povezivanje baze podataka sa desktop aplikacijom.</a:t>
            </a:r>
          </a:p>
          <a:p>
            <a:pPr lvl="1"/>
            <a:r>
              <a:rPr lang="sr-Latn-RS" dirty="0" smtClean="0"/>
              <a:t>Iscrtavanje ikonica i rad u photoshopu</a:t>
            </a:r>
          </a:p>
          <a:p>
            <a:pPr lvl="1"/>
            <a:r>
              <a:rPr lang="sr-Latn-RS" dirty="0" smtClean="0"/>
              <a:t>Ukrašavanje frejmova odnosno prozora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Zahtevi aplikacije su ispunjeni i mislim da je nasa ablikacija bolja od ostalik zbog jednostavnog korisnickog interfejsa, bržeg rada, većih mogućnosti i manje cene..</a:t>
            </a:r>
          </a:p>
          <a:p>
            <a:endParaRPr lang="sr-Latn-RS" dirty="0" smtClean="0"/>
          </a:p>
          <a:p>
            <a:r>
              <a:rPr lang="sr-Latn-RS" dirty="0" smtClean="0"/>
              <a:t>Aplikacija će biti unapredjivana u buducnosti u vidu funkcionalnosti..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0"/>
            <a:ext cx="3276600" cy="1256506"/>
          </a:xfrm>
        </p:spPr>
        <p:txBody>
          <a:bodyPr/>
          <a:lstStyle/>
          <a:p>
            <a:r>
              <a:rPr lang="en-US" dirty="0"/>
              <a:t>K</a:t>
            </a:r>
            <a:r>
              <a:rPr lang="sr-Latn-RS" dirty="0" smtClean="0"/>
              <a:t>ontakt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koliko imate pitanja u vezi aplikacije ili zelite da kontaktirate tim ili clanove tima iz nekog drugog razloga podaci za kontakt su ispod</a:t>
            </a:r>
          </a:p>
          <a:p>
            <a:r>
              <a:rPr lang="sr-Latn-RS" dirty="0" smtClean="0"/>
              <a:t>e-mail tima: </a:t>
            </a:r>
            <a:r>
              <a:rPr lang="sr-Latn-RS" dirty="0" smtClean="0">
                <a:hlinkClick r:id="rId2"/>
              </a:rPr>
              <a:t>pcaxe</a:t>
            </a:r>
            <a:r>
              <a:rPr lang="en-US" dirty="0" smtClean="0">
                <a:hlinkClick r:id="rId2"/>
              </a:rPr>
              <a:t>@gmail.com</a:t>
            </a:r>
            <a:endParaRPr lang="sr-Latn-RS" dirty="0" smtClean="0"/>
          </a:p>
          <a:p>
            <a:r>
              <a:rPr lang="sr-Latn-RS" dirty="0" smtClean="0"/>
              <a:t>e-mail Aldin Pepic: </a:t>
            </a:r>
            <a:r>
              <a:rPr lang="sr-Latn-RS" dirty="0" smtClean="0">
                <a:hlinkClick r:id="rId3"/>
              </a:rPr>
              <a:t>aldpep</a:t>
            </a:r>
            <a:r>
              <a:rPr lang="en-US" dirty="0" smtClean="0">
                <a:hlinkClick r:id="rId3"/>
              </a:rPr>
              <a:t>@gmail.com</a:t>
            </a:r>
            <a:r>
              <a:rPr lang="en-US" dirty="0" smtClean="0"/>
              <a:t>	Mob: </a:t>
            </a:r>
            <a:r>
              <a:rPr lang="en-US" dirty="0" smtClean="0">
                <a:solidFill>
                  <a:srgbClr val="00B0F0"/>
                </a:solidFill>
              </a:rPr>
              <a:t>063841288</a:t>
            </a:r>
            <a:endParaRPr lang="sr-Latn-RS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4953000" cy="799306"/>
          </a:xfrm>
        </p:spPr>
        <p:txBody>
          <a:bodyPr/>
          <a:lstStyle/>
          <a:p>
            <a:r>
              <a:rPr lang="sr-Latn-RS" dirty="0" smtClean="0"/>
              <a:t>Opis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 projekta je omogućiti lakši i efikasniji rad biblioteke univerziteta.</a:t>
            </a:r>
          </a:p>
          <a:p>
            <a:endParaRPr lang="sr-Latn-RS" dirty="0" smtClean="0"/>
          </a:p>
          <a:p>
            <a:r>
              <a:rPr lang="sr-Latn-RS" dirty="0" smtClean="0"/>
              <a:t>Projektom biće rešen problem evidencije knjiga, članova, pozajmljivanja i beleženje osnovnih informacija za rad biblioteke.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1399032"/>
          </a:xfrm>
        </p:spPr>
        <p:txBody>
          <a:bodyPr>
            <a:normAutofit/>
          </a:bodyPr>
          <a:lstStyle/>
          <a:p>
            <a:r>
              <a:rPr lang="sr-Latn-RS" dirty="0" smtClean="0"/>
              <a:t>Članovi tima i korišćene 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je razvijena od strane samo jednog člana – Aldin Pepic.</a:t>
            </a:r>
          </a:p>
          <a:p>
            <a:r>
              <a:rPr lang="sr-Latn-RS" dirty="0" smtClean="0"/>
              <a:t>Za razvoj aplikacije korišćen je JAVA programski jezik i Java SWING tehnilogija za kreiranje grafičkog interfejsa.</a:t>
            </a:r>
          </a:p>
          <a:p>
            <a:r>
              <a:rPr lang="sr-Latn-RS" dirty="0" smtClean="0"/>
              <a:t>Za čuvanje podataka korišćena je MySQLlite baza podataka i MySQLite manager alat za razvijanje baze.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76200"/>
            <a:ext cx="5334000" cy="1104106"/>
          </a:xfrm>
        </p:spPr>
        <p:txBody>
          <a:bodyPr/>
          <a:lstStyle/>
          <a:p>
            <a:r>
              <a:rPr lang="sr-Latn-RS" dirty="0" smtClean="0"/>
              <a:t>Korisnici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Sistem je namenjen zaposlenim radnicima biblioteke univerziteta (administrator).</a:t>
            </a:r>
          </a:p>
          <a:p>
            <a:r>
              <a:rPr lang="sr-Latn-RS" dirty="0" smtClean="0"/>
              <a:t>Administrator obavlja sve radnje u aplikaciji.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28600"/>
            <a:ext cx="3962400" cy="951706"/>
          </a:xfrm>
        </p:spPr>
        <p:txBody>
          <a:bodyPr/>
          <a:lstStyle/>
          <a:p>
            <a:r>
              <a:rPr lang="sr-Latn-RS" dirty="0" smtClean="0"/>
              <a:t>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CS" dirty="0"/>
              <a:t>Registracija u </a:t>
            </a:r>
            <a:r>
              <a:rPr lang="sr-Latn-CS" dirty="0" smtClean="0"/>
              <a:t>sistem</a:t>
            </a:r>
            <a:endParaRPr lang="en-US" dirty="0"/>
          </a:p>
          <a:p>
            <a:r>
              <a:rPr lang="sr-Latn-CS" dirty="0" smtClean="0"/>
              <a:t>Prijavljivanje </a:t>
            </a:r>
            <a:r>
              <a:rPr lang="sr-Latn-CS" dirty="0"/>
              <a:t>na sistem</a:t>
            </a:r>
            <a:r>
              <a:rPr lang="en-US" dirty="0"/>
              <a:t>	</a:t>
            </a:r>
          </a:p>
          <a:p>
            <a:r>
              <a:rPr lang="sr-Latn-CS" dirty="0" smtClean="0"/>
              <a:t>Oporavljanje lozinke</a:t>
            </a:r>
            <a:endParaRPr lang="en-US" dirty="0"/>
          </a:p>
          <a:p>
            <a:r>
              <a:rPr lang="sr-Latn-CS" dirty="0" smtClean="0"/>
              <a:t>Dodavanje </a:t>
            </a:r>
            <a:r>
              <a:rPr lang="sr-Latn-CS" dirty="0"/>
              <a:t>studenta u informacioni </a:t>
            </a:r>
            <a:r>
              <a:rPr lang="sr-Latn-CS" dirty="0" smtClean="0"/>
              <a:t>sistem</a:t>
            </a:r>
            <a:endParaRPr lang="en-US" dirty="0"/>
          </a:p>
          <a:p>
            <a:r>
              <a:rPr lang="sr-Latn-CS" dirty="0" smtClean="0"/>
              <a:t>Brisanje </a:t>
            </a:r>
            <a:r>
              <a:rPr lang="sr-Latn-CS" dirty="0"/>
              <a:t>studenta iz informaciono </a:t>
            </a:r>
            <a:r>
              <a:rPr lang="sr-Latn-CS" dirty="0" smtClean="0"/>
              <a:t>sistema</a:t>
            </a:r>
          </a:p>
          <a:p>
            <a:r>
              <a:rPr lang="sr-Latn-CS" dirty="0" smtClean="0"/>
              <a:t>Ažuriranje </a:t>
            </a:r>
            <a:r>
              <a:rPr lang="sr-Latn-CS" dirty="0"/>
              <a:t>studenta iz informacionog </a:t>
            </a:r>
            <a:r>
              <a:rPr lang="sr-Latn-CS" dirty="0" smtClean="0"/>
              <a:t>sistema</a:t>
            </a:r>
          </a:p>
          <a:p>
            <a:r>
              <a:rPr lang="sr-Latn-CS" dirty="0" smtClean="0"/>
              <a:t>Dodavanje </a:t>
            </a:r>
            <a:r>
              <a:rPr lang="sr-Latn-CS" dirty="0"/>
              <a:t>profesora u informacioni </a:t>
            </a:r>
            <a:r>
              <a:rPr lang="sr-Latn-CS" dirty="0" smtClean="0"/>
              <a:t>sistem</a:t>
            </a:r>
          </a:p>
          <a:p>
            <a:r>
              <a:rPr lang="sr-Latn-CS" dirty="0" smtClean="0"/>
              <a:t>Brisanje </a:t>
            </a:r>
            <a:r>
              <a:rPr lang="sr-Latn-CS" dirty="0"/>
              <a:t>profesora u informacioni </a:t>
            </a:r>
            <a:r>
              <a:rPr lang="sr-Latn-CS" dirty="0" smtClean="0"/>
              <a:t>sistem</a:t>
            </a:r>
          </a:p>
          <a:p>
            <a:r>
              <a:rPr lang="sr-Latn-CS" dirty="0" smtClean="0"/>
              <a:t>Ažuriranje </a:t>
            </a:r>
            <a:r>
              <a:rPr lang="sr-Latn-CS" dirty="0"/>
              <a:t>profesora u informacioni </a:t>
            </a:r>
            <a:r>
              <a:rPr lang="sr-Latn-CS" dirty="0" smtClean="0"/>
              <a:t>sistem</a:t>
            </a:r>
          </a:p>
          <a:p>
            <a:r>
              <a:rPr lang="sr-Latn-CS" dirty="0" smtClean="0"/>
              <a:t>Dodavanje </a:t>
            </a:r>
            <a:r>
              <a:rPr lang="sr-Latn-CS" dirty="0"/>
              <a:t>knjige u informacioni sistem</a:t>
            </a:r>
            <a:r>
              <a:rPr lang="en-US" dirty="0"/>
              <a:t>	</a:t>
            </a:r>
            <a:endParaRPr lang="sr-Latn-RS" dirty="0" smtClean="0"/>
          </a:p>
          <a:p>
            <a:r>
              <a:rPr lang="sr-Latn-CS" dirty="0" smtClean="0"/>
              <a:t>Brisanje </a:t>
            </a:r>
            <a:r>
              <a:rPr lang="sr-Latn-CS" dirty="0"/>
              <a:t>knjige iz informacionog </a:t>
            </a:r>
            <a:r>
              <a:rPr lang="sr-Latn-CS" dirty="0" smtClean="0"/>
              <a:t>sistema</a:t>
            </a:r>
          </a:p>
          <a:p>
            <a:r>
              <a:rPr lang="sr-Latn-CS" dirty="0" smtClean="0"/>
              <a:t>Ažuriranje </a:t>
            </a:r>
            <a:r>
              <a:rPr lang="sr-Latn-CS" dirty="0"/>
              <a:t>knjige u informacioni </a:t>
            </a:r>
            <a:r>
              <a:rPr lang="sr-Latn-CS" dirty="0" smtClean="0"/>
              <a:t>sistem</a:t>
            </a:r>
          </a:p>
          <a:p>
            <a:r>
              <a:rPr lang="sr-Latn-CS" dirty="0" smtClean="0"/>
              <a:t>Iznajmljivanje knjige</a:t>
            </a:r>
          </a:p>
          <a:p>
            <a:r>
              <a:rPr lang="sr-Latn-CS" dirty="0" smtClean="0"/>
              <a:t>Vracanje knjige</a:t>
            </a:r>
          </a:p>
          <a:p>
            <a:r>
              <a:rPr lang="sr-Latn-CS" dirty="0" smtClean="0"/>
              <a:t>Pregled </a:t>
            </a:r>
            <a:r>
              <a:rPr lang="sr-Latn-CS" dirty="0"/>
              <a:t>statistike </a:t>
            </a:r>
            <a:r>
              <a:rPr lang="sr-Latn-CS" dirty="0" smtClean="0"/>
              <a:t>biblioteke</a:t>
            </a:r>
          </a:p>
          <a:p>
            <a:r>
              <a:rPr lang="sr-Latn-CS" dirty="0" smtClean="0"/>
              <a:t>Pregled </a:t>
            </a:r>
            <a:r>
              <a:rPr lang="sr-Latn-CS" dirty="0"/>
              <a:t>informacija o softveru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rojektovanje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Prikazati osnovne dijagrame sistema uz kratak opis ako je potreban</a:t>
            </a:r>
          </a:p>
          <a:p>
            <a:r>
              <a:rPr lang="sr-Latn-RS" dirty="0" smtClean="0"/>
              <a:t>Obavezni dijagram klasa, dijagram slučajeva korišćenja, šema baze podataka</a:t>
            </a:r>
          </a:p>
          <a:p>
            <a:r>
              <a:rPr lang="sr-Latn-RS" dirty="0" smtClean="0"/>
              <a:t>Ukratko navesti alate koji su korišćeni za projektovanje</a:t>
            </a:r>
          </a:p>
          <a:p>
            <a:r>
              <a:rPr lang="en-US" dirty="0" smtClean="0"/>
              <a:t>M</a:t>
            </a:r>
            <a:r>
              <a:rPr lang="sr-Latn-RS" dirty="0" smtClean="0"/>
              <a:t>ože da  se prostire na par slajdova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52400"/>
            <a:ext cx="8229600" cy="1399032"/>
          </a:xfrm>
        </p:spPr>
        <p:txBody>
          <a:bodyPr/>
          <a:lstStyle/>
          <a:p>
            <a:r>
              <a:rPr lang="sr-Latn-RS" dirty="0" smtClean="0"/>
              <a:t>Dijagram slučajeva korišćenja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0" y="2057400"/>
            <a:ext cx="59245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8229600" cy="875506"/>
          </a:xfrm>
        </p:spPr>
        <p:txBody>
          <a:bodyPr/>
          <a:lstStyle/>
          <a:p>
            <a:r>
              <a:rPr lang="sr-Latn-RS" dirty="0" smtClean="0"/>
              <a:t>Dijagram klasa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367083" cy="46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8229600" cy="1104106"/>
          </a:xfrm>
        </p:spPr>
        <p:txBody>
          <a:bodyPr/>
          <a:lstStyle/>
          <a:p>
            <a:r>
              <a:rPr lang="sr-Latn-RS" dirty="0" smtClean="0"/>
              <a:t>Šema baze podataka</a:t>
            </a:r>
            <a:endParaRPr lang="en-US" dirty="0"/>
          </a:p>
        </p:txBody>
      </p:sp>
      <p:pic>
        <p:nvPicPr>
          <p:cNvPr id="307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59340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161</TotalTime>
  <Words>431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UNILIB – Informacioni sistem biblioteke univerziteta</vt:lpstr>
      <vt:lpstr>Opis projekta</vt:lpstr>
      <vt:lpstr>Članovi tima i korišćene tehnologije</vt:lpstr>
      <vt:lpstr>Korisnici sistema</vt:lpstr>
      <vt:lpstr>Zahtevi</vt:lpstr>
      <vt:lpstr>Projektovanje sistema</vt:lpstr>
      <vt:lpstr>Dijagram slučajeva korišćenja</vt:lpstr>
      <vt:lpstr>Dijagram klasa</vt:lpstr>
      <vt:lpstr>Šema baze podataka</vt:lpstr>
      <vt:lpstr>Alati korišćeni za razvoj</vt:lpstr>
      <vt:lpstr>Logo aplikacije i tima</vt:lpstr>
      <vt:lpstr>Ispunjeni sistemski zahtevi</vt:lpstr>
      <vt:lpstr>Ispunjeni sistemski zahtevi</vt:lpstr>
      <vt:lpstr>Ispunjeni sistemski zahtevi</vt:lpstr>
      <vt:lpstr>Ispunjeni sistemski zahtevi</vt:lpstr>
      <vt:lpstr>Izveštaj testiranja</vt:lpstr>
      <vt:lpstr>Zaključak</vt:lpstr>
      <vt:lpstr>Kontakt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Naziv projekta</dc:title>
  <dc:creator>Aldina</dc:creator>
  <cp:lastModifiedBy>ppcx</cp:lastModifiedBy>
  <cp:revision>15</cp:revision>
  <dcterms:created xsi:type="dcterms:W3CDTF">2015-05-05T20:29:39Z</dcterms:created>
  <dcterms:modified xsi:type="dcterms:W3CDTF">2017-12-25T17:56:48Z</dcterms:modified>
</cp:coreProperties>
</file>