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87D-7C67-49D7-AEF5-1CFEC009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5B661-3089-4BF2-9C30-617FEF76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728F-B8DB-4665-B6A0-29387D4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0F36-7479-494A-B1C8-B4A49FA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42E2-24E6-4442-84A9-D2D95A6B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FE53-65ED-4FD5-8899-C4C9785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98B8B-89DA-4668-9765-2AB567CC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FB07-A9C4-493B-A003-DD8DC8B7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A585-0BB5-4A2A-B705-8C8D10C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236D-2462-44CD-8767-5C109DE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4916-C858-4D1B-9B1E-89F000E9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F485-8751-4C16-92C2-AC5DB00D7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2024-4C3A-487A-9415-2A77B69A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6EEE-5260-47FC-B4C8-97755265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5511-764D-472F-92C5-379E461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DF2-E867-4F70-98FE-9A473ABB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DDC7-D0F6-4466-AA40-7558DBAA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98DF-FDB5-4FD1-BA29-D5B92C90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4FBF-ECE3-43E7-BE6F-E2819D2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4DBA-3232-4A14-BB41-92F11E88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77E-E6E2-48E8-8464-88A8DDBF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CD16-2456-402D-95F4-698A4E26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C617-2121-4F71-928D-14822C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EFF1-77DE-4550-91CF-A12350AA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D7C4-EE5E-498F-B5CC-5072C75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E0BD-FC1E-4780-820D-2BB1CBD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2E93-38C4-410C-A753-24EFAFCBB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34BA-18BF-46D1-9542-0D7E565C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B413-05B6-4DD9-8ACE-5A5AC1E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AC96F-0458-4E24-8224-8771F6F4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1088B-4D5D-48E3-8C23-801C4CD5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2076-6D47-4294-BAF1-87DEC833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E6D3D-6598-4D8F-8479-2C3EDD3EE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CEC2-74BC-4EFA-A270-C91A81CF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137-80A0-478B-A447-835A803A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B1FF2-8F94-4104-95F3-EC5950881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FA064-2601-4857-889B-C2BB776A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8B8D-DA48-4B5E-9A80-341B13C2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7948F-C40A-4B6C-A4B7-D7902CF6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E72-220A-4606-802F-05950E9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9EE8-48FB-4B58-962D-F067EDB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077A-54A0-438C-9ED5-0C75D7E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A9907-700E-4E04-A7CB-D7FD8E00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09A07-5CDB-4DF6-B996-AEB88CB4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FBFE-1EF3-4B41-8C97-C09A987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005F-1A3C-443C-B62B-18171274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AA6-798C-4BC6-BD17-7B7060E5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AFD8-A456-4285-BFCC-B61BF54F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905-A4D5-4538-B9C2-E143F310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705CB-C599-4C97-806A-332225B2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3BE0-6DEE-432E-8FD7-45B709A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5258-FAD0-4454-B706-10A475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3712-E2C6-47F2-8987-4E5B71EC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E3E1-D9C9-4185-8915-99A80933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42D0C-094F-4143-B874-521A9828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E864-548F-42DF-B59E-4793A9DD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FCF4-F184-4438-A9DE-A1290E3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BBB6-A55B-4189-88E1-F27FB2E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C676-C83E-4DF7-94CA-BF732778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B893-D535-4378-B1DD-3200C838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3425-DF4C-4ACB-AB42-02FE7380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12D5-570D-4FC4-A4FD-14DA0D37816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4AAE-C150-4C5E-A14F-3D75D0327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7E93-AEE6-4B51-AFB0-4F488C4F7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6F60-A4DE-48C1-8984-B8829361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82B94-E7B7-44A6-85AD-3A74C5D7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252" y="255825"/>
            <a:ext cx="11621497" cy="164107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CDC6D-10CE-478F-9793-77B7BE1A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019" y="2425487"/>
            <a:ext cx="6179961" cy="174940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4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David Baculi</cp:lastModifiedBy>
  <cp:revision>2</cp:revision>
  <dcterms:created xsi:type="dcterms:W3CDTF">2020-08-18T15:12:34Z</dcterms:created>
  <dcterms:modified xsi:type="dcterms:W3CDTF">2020-08-18T15:28:54Z</dcterms:modified>
</cp:coreProperties>
</file>