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360" r:id="rId8"/>
    <p:sldId id="263" r:id="rId9"/>
    <p:sldId id="361" r:id="rId10"/>
    <p:sldId id="264" r:id="rId11"/>
    <p:sldId id="278" r:id="rId12"/>
    <p:sldId id="279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3ED94-AE15-4DAB-A5B2-215313587DF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38F4F-0B30-4A48-BB02-D3BCB0CA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1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613E-61C0-451C-A2E6-EB1F10994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C27D5-DB1E-4C24-AAA9-1B26AFE4B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8FC4D-B11F-4B91-BA7F-77363911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8D0A-4D00-4523-A7A1-33C7558A64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DC4-B47B-4B7F-A956-2A8F0391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E976-02C8-4E60-BB27-46C14329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C067-C553-4A42-9B13-2AB07597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EF73-E7F3-491E-89BF-37A0D2B8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4A23A-622B-4ED0-B2D5-D1066A878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DC84-1D3D-4380-AA6D-BAB546BD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8D0A-4D00-4523-A7A1-33C7558A64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D5B9-C36F-4B64-8420-5D033006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D55B-B127-402D-8194-344C6C4F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C067-C553-4A42-9B13-2AB07597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8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EBAA0-A842-4379-96F8-72EF8802B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77340-5D3D-4E85-8DAC-E020E3EC9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9ECCB-C942-4B38-A9AA-FCF7B0C9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8D0A-4D00-4523-A7A1-33C7558A64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34FB-49A5-4920-9B7D-D80AF044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5E0D3-77AA-4F45-BB80-8C44306C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C067-C553-4A42-9B13-2AB07597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4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483B-C26B-4644-8370-03860A12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EDF5-18DB-46D7-803B-97F2F72E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25EA-93B2-40A3-A87E-F13EFDB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8D0A-4D00-4523-A7A1-33C7558A64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E689-E49A-4E92-8B78-29976F2A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814F-F154-4A3C-8F05-0DA04683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C067-C553-4A42-9B13-2AB07597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2743-EA23-4E21-9FBE-9BB16571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C8535-89C1-4FA7-8F45-63C789869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4670-F97A-436C-826F-89BE9615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8D0A-4D00-4523-A7A1-33C7558A64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2880-7FCA-49D6-AA1D-518ECA4E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D1D7-9CD4-40CB-BB76-162A055E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C067-C553-4A42-9B13-2AB07597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3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B212-76B6-4B4A-977A-E8307A7A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489C-3B04-4551-BD29-C2F37E12A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AFBBF-AFD4-4DC0-83FD-A70983FF5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FF857-D3ED-4F98-A025-3E37ED44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8D0A-4D00-4523-A7A1-33C7558A64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DD238-9810-4878-940E-FA627B88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D9DCF-DA30-493B-9736-72D133D7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C067-C553-4A42-9B13-2AB07597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5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E601-61A5-4176-A825-8FD08BF6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3EDBD-C9B5-4934-8143-1342C11B8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10847-DEFF-4734-B2E7-FFB1AB82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295C1-B816-47B4-8646-8206B7687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333E3-FD08-4AD7-9732-CF891F374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85134-463E-4858-BE88-06B229CE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8D0A-4D00-4523-A7A1-33C7558A64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EC7C9-A017-4E1A-B648-9962884A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E92B9-876C-4C6E-B4E1-16D839C1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C067-C553-4A42-9B13-2AB07597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0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6518-2AB7-413A-8AB1-53C26F35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4BC92-955D-44E2-B718-A3E96BAA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8D0A-4D00-4523-A7A1-33C7558A64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FB217-7567-4CDE-B3BB-5B1BBABD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CA610-C2B0-42F5-AE84-99A21785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C067-C553-4A42-9B13-2AB07597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793ED-58E4-49C2-BD76-81BC1078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8D0A-4D00-4523-A7A1-33C7558A64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2C7ED-1D25-448C-B427-2F808F4B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F515-BF12-4C6F-9EDB-48F4C664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C067-C553-4A42-9B13-2AB07597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0B6C-B854-48AA-ACF5-85825362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D1BB-D4BB-4D09-B94D-C3F7FB6E9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EA4C-4AE1-4E48-A851-7609B7B10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7DA85-415C-4854-AE9E-520B44D8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8D0A-4D00-4523-A7A1-33C7558A64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42A24-6B6C-4EAA-BA41-E7A57114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732BC-4A71-454F-A3FE-2CE7CD5B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C067-C553-4A42-9B13-2AB07597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7B3F-2681-42B9-A264-CB36AA70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62CDE-4F25-4540-9AF3-326D73A15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1A0CB-88B5-4AE8-9BAA-351B2F164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E0919-B0B4-49AA-B8A7-68682EBD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8D0A-4D00-4523-A7A1-33C7558A64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4EBD5-728A-4AFC-8F32-D1B7C709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878EC-95BA-4935-AEA4-7A4A90F1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C067-C553-4A42-9B13-2AB07597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E3813-168B-4286-8FC3-7E96401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9EEF-0399-4146-859A-BA14EFCAA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4A57-DCD7-40C8-8A58-DCF0921D3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8D0A-4D00-4523-A7A1-33C7558A649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97C3-9E89-4EA4-90BA-320A511A2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923C8-6D05-4472-96D5-575BC004A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C067-C553-4A42-9B13-2AB07597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ataplatform.cloud.ibm.com/dashboards/22bfe9da-b23c-4432-ba3e-08cfd00a34a4/view/1966d00830b81d8944d6cce407907d572b62735eb1bb8b5182d47b495b687997a93d1b96c8294859de14566aa5be110cc9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14.xml"/><Relationship Id="rId3" Type="http://schemas.openxmlformats.org/officeDocument/2006/relationships/image" Target="../media/image1.png"/><Relationship Id="rId21" Type="http://schemas.openxmlformats.org/officeDocument/2006/relationships/image" Target="../media/image4.png"/><Relationship Id="rId34" Type="http://schemas.openxmlformats.org/officeDocument/2006/relationships/customXml" Target="../ink/ink21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7.xml"/><Relationship Id="rId25" Type="http://schemas.openxmlformats.org/officeDocument/2006/relationships/customXml" Target="../ink/ink13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20.xml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36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22" Type="http://schemas.openxmlformats.org/officeDocument/2006/relationships/customXml" Target="../ink/ink10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8.png"/><Relationship Id="rId18" Type="http://schemas.openxmlformats.org/officeDocument/2006/relationships/customXml" Target="../ink/ink32.xml"/><Relationship Id="rId3" Type="http://schemas.openxmlformats.org/officeDocument/2006/relationships/customXml" Target="../ink/ink23.xml"/><Relationship Id="rId7" Type="http://schemas.openxmlformats.org/officeDocument/2006/relationships/image" Target="../media/image5.png"/><Relationship Id="rId12" Type="http://schemas.openxmlformats.org/officeDocument/2006/relationships/customXml" Target="../ink/ink27.xml"/><Relationship Id="rId17" Type="http://schemas.openxmlformats.org/officeDocument/2006/relationships/customXml" Target="../ink/ink31.xml"/><Relationship Id="rId2" Type="http://schemas.openxmlformats.org/officeDocument/2006/relationships/image" Target="../media/image2.png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29.xml"/><Relationship Id="rId10" Type="http://schemas.openxmlformats.org/officeDocument/2006/relationships/customXml" Target="../ink/ink26.xml"/><Relationship Id="rId9" Type="http://schemas.openxmlformats.org/officeDocument/2006/relationships/customXml" Target="../ink/ink25.xml"/><Relationship Id="rId14" Type="http://schemas.openxmlformats.org/officeDocument/2006/relationships/customXml" Target="../ink/ink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F1EA-555F-44C5-AE05-55950C05D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C77B7-10D5-4177-B8A4-47DA56A74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Script  Leads</a:t>
            </a:r>
          </a:p>
          <a:p>
            <a:r>
              <a:rPr lang="en-US" dirty="0"/>
              <a:t>HTML/CSS follows..</a:t>
            </a:r>
          </a:p>
          <a:p>
            <a:r>
              <a:rPr lang="en-US" dirty="0"/>
              <a:t>Python is at Number 5</a:t>
            </a:r>
            <a:endParaRPr lang="en-IN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Script Maintains the Crown</a:t>
            </a:r>
          </a:p>
          <a:p>
            <a:r>
              <a:rPr lang="en-US" dirty="0"/>
              <a:t>Python Pops in Top 3</a:t>
            </a:r>
          </a:p>
          <a:p>
            <a:r>
              <a:rPr lang="en-US" dirty="0"/>
              <a:t>TypeScript Emerges in Top 5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2E6B7E-05B0-4F3E-8909-F7CCAE0D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1" y="2630531"/>
            <a:ext cx="5459569" cy="28344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8F436-1736-4642-8378-39186D65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30532"/>
            <a:ext cx="5372610" cy="28344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Leads the Pact</a:t>
            </a:r>
          </a:p>
          <a:p>
            <a:r>
              <a:rPr lang="en-US" dirty="0"/>
              <a:t>Microsoft SQL in Top 3</a:t>
            </a:r>
          </a:p>
          <a:p>
            <a:r>
              <a:rPr lang="en-US" dirty="0"/>
              <a:t>PostgreSQL and Mongo DB Pops in Top 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Emerges as Leader</a:t>
            </a:r>
          </a:p>
          <a:p>
            <a:r>
              <a:rPr lang="en-US" dirty="0"/>
              <a:t>Demand for Mongo DB Rises</a:t>
            </a:r>
          </a:p>
          <a:p>
            <a:r>
              <a:rPr lang="en-US" dirty="0"/>
              <a:t>MySQL maintains in Top 5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Click The Link :    My 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3"/>
            <a:ext cx="10515600" cy="887552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74CA3-F02B-4EEB-92C7-B6A2DF14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3792"/>
            <a:ext cx="10515600" cy="52573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8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C45F7-EEA2-47B7-BB39-4C2A5B1A7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15" y="997837"/>
            <a:ext cx="10385570" cy="55115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3C667-565F-4602-AE06-DF488CA7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20" y="1042052"/>
            <a:ext cx="10774959" cy="55541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Overall Findings</a:t>
            </a:r>
          </a:p>
          <a:p>
            <a:r>
              <a:rPr lang="en-US" dirty="0"/>
              <a:t>Implication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Highly Used Language</a:t>
            </a:r>
          </a:p>
          <a:p>
            <a:r>
              <a:rPr lang="en-US" dirty="0"/>
              <a:t>PostGre SQL and </a:t>
            </a:r>
            <a:r>
              <a:rPr lang="en-US" dirty="0" err="1"/>
              <a:t>MongoDb</a:t>
            </a:r>
            <a:r>
              <a:rPr lang="en-US" dirty="0"/>
              <a:t> are Emerging Databases</a:t>
            </a:r>
          </a:p>
          <a:p>
            <a:r>
              <a:rPr lang="en-US" dirty="0"/>
              <a:t>Linux and Docker are extremely used Platforms</a:t>
            </a:r>
          </a:p>
          <a:p>
            <a:r>
              <a:rPr lang="en-US" dirty="0" err="1"/>
              <a:t>JQuery</a:t>
            </a:r>
            <a:r>
              <a:rPr lang="en-US" dirty="0"/>
              <a:t> and React JS is the Popular WebFrame Work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Although JavaScript Dominates Python Emerges Faster</a:t>
            </a:r>
          </a:p>
          <a:p>
            <a:r>
              <a:rPr lang="en-US" dirty="0"/>
              <a:t>MySQL looks to be diminishing but still maintains in TOP 5</a:t>
            </a:r>
          </a:p>
          <a:p>
            <a:r>
              <a:rPr lang="en-US" dirty="0"/>
              <a:t>Man comprises of majority of Respondents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One must invest in Python and JavaScript.</a:t>
            </a:r>
          </a:p>
          <a:p>
            <a:r>
              <a:rPr lang="en-US" dirty="0"/>
              <a:t>MySQL, PostGre SQL and Mongo DB should be taken into account.</a:t>
            </a:r>
          </a:p>
          <a:p>
            <a:r>
              <a:rPr lang="en-US" dirty="0"/>
              <a:t>Linux, Windows, Docker and AWS are rich Platforms.</a:t>
            </a:r>
          </a:p>
          <a:p>
            <a:r>
              <a:rPr lang="en-US" dirty="0"/>
              <a:t>jQuery, React JS ASP. Net and Angular are Popular WebFrame Works to Learn.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088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Analysis of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Ralph Mendoza</a:t>
            </a:r>
          </a:p>
          <a:p>
            <a:pPr marL="0" indent="0">
              <a:buNone/>
            </a:pPr>
            <a:r>
              <a:rPr lang="en-US"/>
              <a:t>14-15-2021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8F6F23-91C3-4DBB-9E73-8D56DCFF4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1227" y="1690688"/>
            <a:ext cx="7610092" cy="420677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79D53-5FEA-4770-9404-89F4F72857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4726" y="1457122"/>
            <a:ext cx="8422547" cy="49197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27007-9294-40F4-B591-DF9DC3D701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83391" y="1536408"/>
            <a:ext cx="8825217" cy="48113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Introduction to Various Trending Technologies</a:t>
            </a:r>
          </a:p>
          <a:p>
            <a:r>
              <a:rPr lang="en-US" sz="2200" dirty="0"/>
              <a:t>Methodology</a:t>
            </a:r>
          </a:p>
          <a:p>
            <a:pPr lvl="1"/>
            <a:r>
              <a:rPr lang="en-US" sz="1800" dirty="0"/>
              <a:t>Data Sources</a:t>
            </a:r>
          </a:p>
          <a:p>
            <a:pPr lvl="1"/>
            <a:r>
              <a:rPr lang="en-US" sz="1800" dirty="0"/>
              <a:t>Plan Outline</a:t>
            </a:r>
          </a:p>
          <a:p>
            <a:pPr lvl="1"/>
            <a:r>
              <a:rPr lang="en-US" sz="1800" dirty="0"/>
              <a:t>Report</a:t>
            </a:r>
          </a:p>
          <a:p>
            <a:r>
              <a:rPr lang="en-US" sz="2200" dirty="0"/>
              <a:t>Result</a:t>
            </a:r>
          </a:p>
          <a:p>
            <a:pPr lvl="1"/>
            <a:r>
              <a:rPr lang="en-US" sz="1800" dirty="0"/>
              <a:t>Data</a:t>
            </a:r>
          </a:p>
          <a:p>
            <a:pPr lvl="1"/>
            <a:r>
              <a:rPr lang="en-US" sz="1800" dirty="0"/>
              <a:t>Charts</a:t>
            </a:r>
          </a:p>
          <a:p>
            <a:pPr lvl="1"/>
            <a:r>
              <a:rPr lang="en-US" sz="1800" dirty="0"/>
              <a:t>Graphs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</a:t>
            </a:r>
          </a:p>
          <a:p>
            <a:pPr lvl="1"/>
            <a:r>
              <a:rPr lang="en-US" sz="1800" dirty="0"/>
              <a:t>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 and 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The World is changing Day by Day</a:t>
            </a:r>
          </a:p>
          <a:p>
            <a:r>
              <a:rPr lang="en-US" sz="2200" dirty="0"/>
              <a:t>New Technologies Emerge and Outdates the Older One</a:t>
            </a:r>
          </a:p>
          <a:p>
            <a:endParaRPr lang="en-US" sz="2200" dirty="0"/>
          </a:p>
          <a:p>
            <a:r>
              <a:rPr lang="en-US" sz="2200" dirty="0"/>
              <a:t>Here Is Analytics over</a:t>
            </a:r>
          </a:p>
          <a:p>
            <a:endParaRPr lang="en-US" sz="2200" dirty="0"/>
          </a:p>
          <a:p>
            <a:r>
              <a:rPr lang="en-US" sz="2200" dirty="0"/>
              <a:t>1.  What Technologies are Prevalent Now?</a:t>
            </a:r>
          </a:p>
          <a:p>
            <a:r>
              <a:rPr lang="en-US" sz="2200" dirty="0"/>
              <a:t>2. What Shall Constitute the Future?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and Wrangling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Dashboard Creation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-453117" y="-114539"/>
            <a:ext cx="10990001" cy="7051869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Action Plan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067674" y="4325330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8701463" y="2657309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9562369" y="134570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1296399" y="4593795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8768127" y="2874941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9503232" y="2800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246934" y="3076010"/>
            <a:ext cx="349872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Data Collection and Wrangling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OpenSans"/>
              </a:rPr>
              <a:t>Collecting Data Using APIs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OpenSans"/>
              </a:rPr>
              <a:t>Collecting Data Using WebScraping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OpenSans"/>
              </a:rPr>
              <a:t>Exploring Data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188145" y="1507923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Visualization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Relation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Comparison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659018" y="4243889"/>
            <a:ext cx="2367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Exploratory Data Analysis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Distribution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500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Outliers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Correlation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26007" y="1868660"/>
            <a:ext cx="19310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Data Dashboards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IBM Cognos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282164" y="1365775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736104" y="4084807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20027" y="1751910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7788D9-7FC7-4E3E-8FDE-54B0B669220E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374874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5B170-8DCA-485E-81E9-1939AD9E0CF3}"/>
              </a:ext>
            </a:extLst>
          </p:cNvPr>
          <p:cNvSpPr txBox="1"/>
          <p:nvPr/>
        </p:nvSpPr>
        <p:spPr>
          <a:xfrm>
            <a:off x="838200" y="1593908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Data is Organized in the Following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 Data Collection using GitHub API and even </a:t>
            </a:r>
            <a:r>
              <a:rPr lang="en-US" sz="2800" dirty="0" err="1">
                <a:solidFill>
                  <a:schemeClr val="accent1"/>
                </a:solidFill>
                <a:sym typeface="Wingdings" panose="05000000000000000000" pitchFamily="2" charset="2"/>
              </a:rPr>
              <a:t>StackOverflow</a:t>
            </a: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 Survey</a:t>
            </a:r>
          </a:p>
          <a:p>
            <a:endParaRPr lang="en-US" sz="2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Data Wrangling removing Duplicates, Finding and Imputing Missing Values and Normalized Values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Exploratory Data Analysis peeking into the Distribution and Composition of the Data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Data Visualization Relation, Composition and Correlation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707AB02-A8A6-4BD4-ADDF-B293CE35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0722"/>
            <a:ext cx="5181600" cy="2861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E9D1B180-8D22-453F-A1B1-FF2877B6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2570644"/>
            <a:ext cx="5253607" cy="28226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440</Words>
  <Application>Microsoft Office PowerPoint</Application>
  <PresentationFormat>Widescreen</PresentationFormat>
  <Paragraphs>142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IBM Plex Mono Text</vt:lpstr>
      <vt:lpstr>Noto Sans</vt:lpstr>
      <vt:lpstr>Open Sans</vt:lpstr>
      <vt:lpstr>OpenSans</vt:lpstr>
      <vt:lpstr>Wingdings</vt:lpstr>
      <vt:lpstr>Office Theme</vt:lpstr>
      <vt:lpstr>PowerPoint Presentation</vt:lpstr>
      <vt:lpstr>Analysis of Technologies</vt:lpstr>
      <vt:lpstr>OUTLINE</vt:lpstr>
      <vt:lpstr>EXECUTIVE SUMMARY</vt:lpstr>
      <vt:lpstr>INTRODUCTION</vt:lpstr>
      <vt:lpstr>METHODOLOGY</vt:lpstr>
      <vt:lpstr>PowerPoint Presentation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aldrich mendoza</dc:creator>
  <cp:lastModifiedBy>ralph aldrich mendoza</cp:lastModifiedBy>
  <cp:revision>1</cp:revision>
  <dcterms:created xsi:type="dcterms:W3CDTF">2021-04-14T19:20:22Z</dcterms:created>
  <dcterms:modified xsi:type="dcterms:W3CDTF">2021-04-14T19:21:29Z</dcterms:modified>
</cp:coreProperties>
</file>