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79c5a743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79c5a743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79c5a743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79c5a743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79c5a743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79c5a743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79c5a743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79c5a743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79c5a743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79c5a743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79c5a743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79c5a743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79c5a743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79c5a743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79c5a743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79c5a743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79c5a743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79c5a743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79c5a743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79c5a743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79c5a743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79c5a743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79c5a743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79c5a743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e79c5a743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e79c5a743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3 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823402" y="314590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50" y="0"/>
            <a:ext cx="83682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025"/>
            <a:ext cx="9144000" cy="489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" y="0"/>
            <a:ext cx="88404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25" y="0"/>
            <a:ext cx="86474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300"/>
            <a:ext cx="9144000" cy="48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063"/>
            <a:ext cx="9144000" cy="49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300"/>
            <a:ext cx="9144000" cy="490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000"/>
            <a:ext cx="9144000" cy="491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450"/>
            <a:ext cx="9144000" cy="493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725"/>
            <a:ext cx="9144000" cy="480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450"/>
            <a:ext cx="9144000" cy="484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150"/>
            <a:ext cx="9144000" cy="48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2875"/>
            <a:ext cx="9144000" cy="481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