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85c55d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85c55d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85c55d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85c55d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85c55d8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85c55d8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85c55d8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85c55d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85c55d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85c55d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85c55d8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85c55d8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7800" y="710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68375" y="2732500"/>
            <a:ext cx="6390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TASK 2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760800"/>
            <a:ext cx="5017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OUT 3 CRITICAL VULNERABILITIES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