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7" r:id="rId6"/>
    <p:sldId id="260" r:id="rId7"/>
    <p:sldId id="261" r:id="rId8"/>
    <p:sldId id="262" r:id="rId9"/>
    <p:sldId id="263" r:id="rId10"/>
    <p:sldId id="264" r:id="rId11"/>
    <p:sldId id="266" r:id="rId12"/>
    <p:sldId id="296" r:id="rId13"/>
    <p:sldId id="297" r:id="rId14"/>
    <p:sldId id="268" r:id="rId15"/>
    <p:sldId id="269" r:id="rId16"/>
    <p:sldId id="298" r:id="rId17"/>
    <p:sldId id="270" r:id="rId18"/>
    <p:sldId id="299" r:id="rId19"/>
    <p:sldId id="300" r:id="rId20"/>
    <p:sldId id="275" r:id="rId21"/>
    <p:sldId id="276" r:id="rId22"/>
    <p:sldId id="277" r:id="rId23"/>
    <p:sldId id="278" r:id="rId24"/>
    <p:sldId id="279" r:id="rId25"/>
    <p:sldId id="271" r:id="rId26"/>
    <p:sldId id="272" r:id="rId27"/>
    <p:sldId id="273" r:id="rId28"/>
    <p:sldId id="274" r:id="rId29"/>
    <p:sldId id="290" r:id="rId30"/>
    <p:sldId id="295" r:id="rId31"/>
    <p:sldId id="280" r:id="rId32"/>
    <p:sldId id="281" r:id="rId33"/>
    <p:sldId id="282" r:id="rId34"/>
    <p:sldId id="283" r:id="rId35"/>
    <p:sldId id="284" r:id="rId36"/>
    <p:sldId id="285" r:id="rId37"/>
    <p:sldId id="286" r:id="rId38"/>
    <p:sldId id="287" r:id="rId39"/>
    <p:sldId id="288" r:id="rId40"/>
    <p:sldId id="289" r:id="rId41"/>
    <p:sldId id="301" r:id="rId42"/>
    <p:sldId id="302" r:id="rId43"/>
    <p:sldId id="304" r:id="rId44"/>
    <p:sldId id="306" r:id="rId45"/>
    <p:sldId id="305" r:id="rId46"/>
    <p:sldId id="307" r:id="rId47"/>
    <p:sldId id="308" r:id="rId48"/>
    <p:sldId id="309" r:id="rId49"/>
    <p:sldId id="310" r:id="rId50"/>
    <p:sldId id="311" r:id="rId51"/>
    <p:sldId id="312" r:id="rId52"/>
    <p:sldId id="313" r:id="rId53"/>
    <p:sldId id="314" r:id="rId54"/>
    <p:sldId id="31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F444F2-A9D2-41CC-8CAD-7F32039B99DB}"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444F2-A9D2-41CC-8CAD-7F32039B99DB}"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F444F2-A9D2-41CC-8CAD-7F32039B99DB}"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444F2-A9D2-41CC-8CAD-7F32039B99DB}"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F444F2-A9D2-41CC-8CAD-7F32039B99DB}" type="datetimeFigureOut">
              <a:rPr lang="en-US" smtClean="0"/>
              <a:t>11/22/2015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F2091-EAA2-4366-8422-BDC52F8757B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F444F2-A9D2-41CC-8CAD-7F32039B99DB}" type="datetimeFigureOut">
              <a:rPr lang="en-US" smtClean="0"/>
              <a:t>11/22/2015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F444F2-A9D2-41CC-8CAD-7F32039B99DB}" type="datetimeFigureOut">
              <a:rPr lang="en-US" smtClean="0"/>
              <a:t>11/22/2015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F2091-EAA2-4366-8422-BDC52F8757B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F444F2-A9D2-41CC-8CAD-7F32039B99DB}" type="datetimeFigureOut">
              <a:rPr lang="en-US" smtClean="0"/>
              <a:t>11/22/2015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444F2-A9D2-41CC-8CAD-7F32039B99DB}" type="datetimeFigureOut">
              <a:rPr lang="en-US" smtClean="0"/>
              <a:t>11/22/2015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444F2-A9D2-41CC-8CAD-7F32039B99DB}" type="datetimeFigureOut">
              <a:rPr lang="en-US" smtClean="0"/>
              <a:t>11/22/2015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2091-EAA2-4366-8422-BDC52F8757B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444F2-A9D2-41CC-8CAD-7F32039B99DB}" type="datetimeFigureOut">
              <a:rPr lang="en-US" smtClean="0"/>
              <a:t>11/22/2015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F2091-EAA2-4366-8422-BDC52F8757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8F444F2-A9D2-41CC-8CAD-7F32039B99DB}" type="datetimeFigureOut">
              <a:rPr lang="en-US" smtClean="0"/>
              <a:t>11/22/2015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BF2091-EAA2-4366-8422-BDC52F8757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 GARAGE</a:t>
            </a:r>
            <a:endParaRPr lang="en-US" dirty="0"/>
          </a:p>
        </p:txBody>
      </p:sp>
      <p:sp>
        <p:nvSpPr>
          <p:cNvPr id="3" name="Subtitle 2"/>
          <p:cNvSpPr>
            <a:spLocks noGrp="1"/>
          </p:cNvSpPr>
          <p:nvPr>
            <p:ph type="subTitle" idx="1"/>
          </p:nvPr>
        </p:nvSpPr>
        <p:spPr>
          <a:xfrm>
            <a:off x="685800" y="3505200"/>
            <a:ext cx="6400800" cy="2133600"/>
          </a:xfrm>
        </p:spPr>
        <p:txBody>
          <a:bodyPr>
            <a:normAutofit lnSpcReduction="10000"/>
          </a:bodyPr>
          <a:lstStyle/>
          <a:p>
            <a:r>
              <a:rPr lang="en-US" dirty="0" err="1" smtClean="0"/>
              <a:t>Neiell</a:t>
            </a:r>
            <a:r>
              <a:rPr lang="en-US" dirty="0" smtClean="0"/>
              <a:t> </a:t>
            </a:r>
            <a:r>
              <a:rPr lang="en-US" dirty="0" err="1" smtClean="0"/>
              <a:t>Paradiang</a:t>
            </a:r>
            <a:endParaRPr lang="en-US" dirty="0" smtClean="0"/>
          </a:p>
          <a:p>
            <a:r>
              <a:rPr lang="en-US" dirty="0" err="1" smtClean="0"/>
              <a:t>Marjun</a:t>
            </a:r>
            <a:r>
              <a:rPr lang="en-US" dirty="0" smtClean="0"/>
              <a:t> </a:t>
            </a:r>
            <a:r>
              <a:rPr lang="en-US" dirty="0" err="1" smtClean="0"/>
              <a:t>Makinano</a:t>
            </a:r>
            <a:endParaRPr lang="en-US" dirty="0" smtClean="0"/>
          </a:p>
          <a:p>
            <a:r>
              <a:rPr lang="en-US" dirty="0" smtClean="0"/>
              <a:t>Mar Rynner Yee</a:t>
            </a:r>
          </a:p>
          <a:p>
            <a:r>
              <a:rPr lang="en-US" dirty="0" smtClean="0"/>
              <a:t>Rex Ivan </a:t>
            </a:r>
            <a:r>
              <a:rPr lang="en-US" dirty="0" err="1" smtClean="0"/>
              <a:t>Villaroza</a:t>
            </a:r>
            <a:endParaRPr lang="en-US" dirty="0" smtClean="0"/>
          </a:p>
          <a:p>
            <a:r>
              <a:rPr lang="en-US" dirty="0" err="1" smtClean="0"/>
              <a:t>Aldrin</a:t>
            </a:r>
            <a:r>
              <a:rPr lang="en-US" dirty="0" smtClean="0"/>
              <a:t> </a:t>
            </a:r>
            <a:r>
              <a:rPr lang="en-US" dirty="0" err="1" smtClean="0"/>
              <a:t>Cadeliña</a:t>
            </a:r>
            <a:endParaRPr lang="en-US" dirty="0" smtClean="0"/>
          </a:p>
          <a:p>
            <a:endParaRPr lang="en-US" dirty="0"/>
          </a:p>
        </p:txBody>
      </p:sp>
    </p:spTree>
    <p:extLst>
      <p:ext uri="{BB962C8B-B14F-4D97-AF65-F5344CB8AC3E}">
        <p14:creationId xmlns:p14="http://schemas.microsoft.com/office/powerpoint/2010/main" val="2427866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Category of Games</a:t>
            </a:r>
          </a:p>
          <a:p>
            <a:endParaRPr lang="en-US" dirty="0"/>
          </a:p>
          <a:p>
            <a:endParaRPr lang="en-US" dirty="0" smtClean="0"/>
          </a:p>
          <a:p>
            <a:endParaRPr lang="en-US" dirty="0"/>
          </a:p>
          <a:p>
            <a:endParaRPr lang="en-US" dirty="0" smtClean="0"/>
          </a:p>
          <a:p>
            <a:endParaRPr lang="en-US" dirty="0"/>
          </a:p>
          <a:p>
            <a:endParaRPr lang="en-US" dirty="0" smtClean="0"/>
          </a:p>
          <a:p>
            <a:pPr marL="109728" indent="0">
              <a:buNone/>
            </a:pPr>
            <a:endParaRPr lang="en-US" dirty="0" smtClean="0"/>
          </a:p>
          <a:p>
            <a:r>
              <a:rPr lang="en-US" dirty="0" smtClean="0"/>
              <a:t>Search System</a:t>
            </a:r>
            <a:endParaRPr lang="en-US" dirty="0"/>
          </a:p>
        </p:txBody>
      </p:sp>
      <p:sp>
        <p:nvSpPr>
          <p:cNvPr id="9" name="Content Placeholder 8"/>
          <p:cNvSpPr>
            <a:spLocks noGrp="1"/>
          </p:cNvSpPr>
          <p:nvPr>
            <p:ph sz="quarter" idx="4"/>
          </p:nvPr>
        </p:nvSpPr>
        <p:spPr>
          <a:xfrm>
            <a:off x="4645025" y="304800"/>
            <a:ext cx="4041775" cy="6324600"/>
          </a:xfrm>
        </p:spPr>
        <p:txBody>
          <a:bodyPr>
            <a:normAutofit/>
          </a:bodyPr>
          <a:lstStyle/>
          <a:p>
            <a:r>
              <a:rPr lang="en-US" dirty="0" smtClean="0"/>
              <a:t>After hovering on the category tab, there will be a dropdown box that will show all the categories and after clicking on a category. It will show all the games on that category</a:t>
            </a:r>
          </a:p>
          <a:p>
            <a:pPr marL="109728" indent="0">
              <a:buNone/>
            </a:pPr>
            <a:endParaRPr lang="en-US" dirty="0" smtClean="0"/>
          </a:p>
          <a:p>
            <a:r>
              <a:rPr lang="en-US" dirty="0"/>
              <a:t>Typing keywords in the search bar, </a:t>
            </a:r>
            <a:r>
              <a:rPr lang="en-US" dirty="0" smtClean="0"/>
              <a:t>a list will show of all the games that matched the keyword</a:t>
            </a:r>
            <a:endParaRPr lang="en-US" dirty="0"/>
          </a:p>
        </p:txBody>
      </p:sp>
    </p:spTree>
    <p:extLst>
      <p:ext uri="{BB962C8B-B14F-4D97-AF65-F5344CB8AC3E}">
        <p14:creationId xmlns:p14="http://schemas.microsoft.com/office/powerpoint/2010/main" val="1595917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Request Game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09728" indent="0">
              <a:buNone/>
            </a:pPr>
            <a:endParaRPr lang="en-US" dirty="0" smtClean="0"/>
          </a:p>
        </p:txBody>
      </p:sp>
      <p:sp>
        <p:nvSpPr>
          <p:cNvPr id="9" name="Content Placeholder 8"/>
          <p:cNvSpPr>
            <a:spLocks noGrp="1"/>
          </p:cNvSpPr>
          <p:nvPr>
            <p:ph sz="quarter" idx="4"/>
          </p:nvPr>
        </p:nvSpPr>
        <p:spPr>
          <a:xfrm>
            <a:off x="4645025" y="304800"/>
            <a:ext cx="4041775" cy="6172200"/>
          </a:xfrm>
        </p:spPr>
        <p:txBody>
          <a:bodyPr>
            <a:normAutofit/>
          </a:bodyPr>
          <a:lstStyle/>
          <a:p>
            <a:r>
              <a:rPr lang="en-US" dirty="0" smtClean="0"/>
              <a:t>After clicking on the request tab, users will be redirected to the request page and request a game they want considered they know the title then a prompt will be shown that they were successful.</a:t>
            </a:r>
          </a:p>
          <a:p>
            <a:r>
              <a:rPr lang="en-US" dirty="0" smtClean="0"/>
              <a:t>The requested game will be posted on the request page of the admins account</a:t>
            </a:r>
          </a:p>
          <a:p>
            <a:endParaRPr lang="en-US" dirty="0"/>
          </a:p>
          <a:p>
            <a:endParaRPr lang="en-US" dirty="0" smtClean="0"/>
          </a:p>
          <a:p>
            <a:endParaRPr lang="en-US" dirty="0"/>
          </a:p>
        </p:txBody>
      </p:sp>
    </p:spTree>
    <p:extLst>
      <p:ext uri="{BB962C8B-B14F-4D97-AF65-F5344CB8AC3E}">
        <p14:creationId xmlns:p14="http://schemas.microsoft.com/office/powerpoint/2010/main" val="1371980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Request Game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09728" indent="0">
              <a:buNone/>
            </a:pPr>
            <a:endParaRPr lang="en-US" dirty="0" smtClean="0"/>
          </a:p>
        </p:txBody>
      </p:sp>
      <p:sp>
        <p:nvSpPr>
          <p:cNvPr id="9" name="Content Placeholder 8"/>
          <p:cNvSpPr>
            <a:spLocks noGrp="1"/>
          </p:cNvSpPr>
          <p:nvPr>
            <p:ph sz="quarter" idx="4"/>
          </p:nvPr>
        </p:nvSpPr>
        <p:spPr>
          <a:xfrm>
            <a:off x="4645025" y="304800"/>
            <a:ext cx="4041775" cy="6172200"/>
          </a:xfrm>
        </p:spPr>
        <p:txBody>
          <a:bodyPr>
            <a:normAutofit/>
          </a:bodyPr>
          <a:lstStyle/>
          <a:p>
            <a:r>
              <a:rPr lang="en-US" dirty="0" smtClean="0"/>
              <a:t>After clicking on the request tab, users will be redirected to the request page and request a game they want considered they know the title then a prompt will be shown that they were successful.</a:t>
            </a:r>
          </a:p>
          <a:p>
            <a:r>
              <a:rPr lang="en-US" dirty="0" smtClean="0"/>
              <a:t>The requested game will be posted on the request page of the admins account</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509235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324600"/>
          </a:xfrm>
        </p:spPr>
        <p:txBody>
          <a:bodyPr/>
          <a:lstStyle/>
          <a:p>
            <a:r>
              <a:rPr lang="en-US" dirty="0" smtClean="0"/>
              <a:t>Change Password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09728" indent="0">
              <a:buNone/>
            </a:pPr>
            <a:endParaRPr lang="en-US" dirty="0" smtClean="0"/>
          </a:p>
        </p:txBody>
      </p:sp>
      <p:sp>
        <p:nvSpPr>
          <p:cNvPr id="9" name="Content Placeholder 8"/>
          <p:cNvSpPr>
            <a:spLocks noGrp="1"/>
          </p:cNvSpPr>
          <p:nvPr>
            <p:ph sz="quarter" idx="4"/>
          </p:nvPr>
        </p:nvSpPr>
        <p:spPr>
          <a:xfrm>
            <a:off x="4645025" y="304800"/>
            <a:ext cx="4041775" cy="6172200"/>
          </a:xfrm>
        </p:spPr>
        <p:txBody>
          <a:bodyPr>
            <a:normAutofit/>
          </a:bodyPr>
          <a:lstStyle/>
          <a:p>
            <a:r>
              <a:rPr lang="en-US" dirty="0" smtClean="0"/>
              <a:t>After clicking on the change password button, the user will be redirected to the change password page and he will fill up a form to change his/her password.</a:t>
            </a:r>
          </a:p>
          <a:p>
            <a:r>
              <a:rPr lang="en-US" dirty="0" smtClean="0"/>
              <a:t>After clicking the submit button and there are no invalid characters in the form, there will be a prompt saying that he has successfully changed his/her password</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97066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Stories</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As an admin, I want to add information of a game so that it can be viewed</a:t>
            </a:r>
          </a:p>
          <a:p>
            <a:r>
              <a:rPr lang="en-US" dirty="0" smtClean="0"/>
              <a:t>As an admin, I want to update the information of a game so that it is updated </a:t>
            </a:r>
          </a:p>
          <a:p>
            <a:r>
              <a:rPr lang="en-US" dirty="0" smtClean="0"/>
              <a:t>As an admin, I want to delete the information of a game so that any obsolete information will be gone</a:t>
            </a:r>
          </a:p>
          <a:p>
            <a:r>
              <a:rPr lang="en-US" dirty="0" smtClean="0"/>
              <a:t>As a user, I want to view information on games so that I am well informed</a:t>
            </a:r>
          </a:p>
          <a:p>
            <a:r>
              <a:rPr lang="en-US" dirty="0" smtClean="0"/>
              <a:t>As a user, I want to be able to register so that I can fully access the site</a:t>
            </a:r>
          </a:p>
          <a:p>
            <a:r>
              <a:rPr lang="en-US" dirty="0" smtClean="0"/>
              <a:t>As a user, I want to log in to my account so that I can fully access the site</a:t>
            </a:r>
          </a:p>
          <a:p>
            <a:r>
              <a:rPr lang="en-US" dirty="0" smtClean="0"/>
              <a:t>As a user, I want to be able to log out my account</a:t>
            </a:r>
            <a:r>
              <a:rPr lang="en-US" dirty="0"/>
              <a:t> </a:t>
            </a:r>
            <a:r>
              <a:rPr lang="en-US" dirty="0" smtClean="0"/>
              <a:t>so that I can keep it safe</a:t>
            </a:r>
          </a:p>
        </p:txBody>
      </p:sp>
    </p:spTree>
    <p:extLst>
      <p:ext uri="{BB962C8B-B14F-4D97-AF65-F5344CB8AC3E}">
        <p14:creationId xmlns:p14="http://schemas.microsoft.com/office/powerpoint/2010/main" val="26477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Stories(cont’d)</a:t>
            </a:r>
            <a:endParaRPr lang="en-US" dirty="0"/>
          </a:p>
        </p:txBody>
      </p:sp>
      <p:sp>
        <p:nvSpPr>
          <p:cNvPr id="7" name="Content Placeholder 6"/>
          <p:cNvSpPr>
            <a:spLocks noGrp="1"/>
          </p:cNvSpPr>
          <p:nvPr>
            <p:ph idx="1"/>
          </p:nvPr>
        </p:nvSpPr>
        <p:spPr/>
        <p:txBody>
          <a:bodyPr/>
          <a:lstStyle/>
          <a:p>
            <a:r>
              <a:rPr lang="en-US" dirty="0" smtClean="0"/>
              <a:t>As a user, I want to leave some feedbacks so that other users can know what I think</a:t>
            </a:r>
          </a:p>
          <a:p>
            <a:r>
              <a:rPr lang="en-US" dirty="0" smtClean="0"/>
              <a:t>As a user, I want to search games so that I can easily find the game I am looking for</a:t>
            </a:r>
          </a:p>
          <a:p>
            <a:r>
              <a:rPr lang="en-US" dirty="0" smtClean="0"/>
              <a:t>As a user, I want to be able to view the genres of the games so that I can find related games</a:t>
            </a:r>
          </a:p>
          <a:p>
            <a:r>
              <a:rPr lang="en-US" dirty="0" smtClean="0"/>
              <a:t>As a user, I want to be able to visit the game’s website so that I can download or buy the game</a:t>
            </a:r>
          </a:p>
          <a:p>
            <a:r>
              <a:rPr lang="en-US" dirty="0"/>
              <a:t>As a user I want to request games so that I can have information of a game I </a:t>
            </a:r>
            <a:r>
              <a:rPr lang="en-US" dirty="0" smtClean="0"/>
              <a:t>want</a:t>
            </a:r>
          </a:p>
          <a:p>
            <a:r>
              <a:rPr lang="en-US" dirty="0" smtClean="0"/>
              <a:t>As a user, I want to be able to view my account so that I can edit my user settings</a:t>
            </a:r>
            <a:endParaRPr lang="en-US" dirty="0"/>
          </a:p>
          <a:p>
            <a:endParaRPr lang="en-US" dirty="0" smtClean="0"/>
          </a:p>
        </p:txBody>
      </p:sp>
    </p:spTree>
    <p:extLst>
      <p:ext uri="{BB962C8B-B14F-4D97-AF65-F5344CB8AC3E}">
        <p14:creationId xmlns:p14="http://schemas.microsoft.com/office/powerpoint/2010/main" val="1714940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Stories(cont’d)</a:t>
            </a:r>
            <a:endParaRPr lang="en-US" dirty="0"/>
          </a:p>
        </p:txBody>
      </p:sp>
      <p:sp>
        <p:nvSpPr>
          <p:cNvPr id="7" name="Content Placeholder 6"/>
          <p:cNvSpPr>
            <a:spLocks noGrp="1"/>
          </p:cNvSpPr>
          <p:nvPr>
            <p:ph idx="1"/>
          </p:nvPr>
        </p:nvSpPr>
        <p:spPr/>
        <p:txBody>
          <a:bodyPr/>
          <a:lstStyle/>
          <a:p>
            <a:r>
              <a:rPr lang="en-US" dirty="0" smtClean="0"/>
              <a:t>As a user, I want to be able to recover my password so that if I forget it I will still be able to recover it</a:t>
            </a:r>
          </a:p>
          <a:p>
            <a:r>
              <a:rPr lang="en-US" dirty="0" smtClean="0"/>
              <a:t>As a user, I want to change my password so that I can make my account more secure</a:t>
            </a:r>
          </a:p>
        </p:txBody>
      </p:sp>
    </p:spTree>
    <p:extLst>
      <p:ext uri="{BB962C8B-B14F-4D97-AF65-F5344CB8AC3E}">
        <p14:creationId xmlns:p14="http://schemas.microsoft.com/office/powerpoint/2010/main" val="1703041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Add Information</a:t>
            </a:r>
          </a:p>
          <a:p>
            <a:endParaRPr lang="en-US" dirty="0"/>
          </a:p>
          <a:p>
            <a:endParaRPr lang="en-US" dirty="0" smtClean="0"/>
          </a:p>
          <a:p>
            <a:endParaRPr lang="en-US" dirty="0"/>
          </a:p>
          <a:p>
            <a:endParaRPr lang="en-US" dirty="0" smtClean="0"/>
          </a:p>
          <a:p>
            <a:endParaRPr lang="en-US" dirty="0"/>
          </a:p>
          <a:p>
            <a:r>
              <a:rPr lang="en-US" dirty="0" smtClean="0"/>
              <a:t>Update</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When the add button is clicked, the form that the admin filled out will be posted on the site after the prompting that it was posted successfully</a:t>
            </a:r>
          </a:p>
          <a:p>
            <a:endParaRPr lang="en-US" dirty="0"/>
          </a:p>
          <a:p>
            <a:r>
              <a:rPr lang="en-US" dirty="0" smtClean="0"/>
              <a:t>When the confirm button is clicked, the information of the game that the admin picked will be updated</a:t>
            </a:r>
            <a:endParaRPr lang="en-US" dirty="0"/>
          </a:p>
        </p:txBody>
      </p:sp>
    </p:spTree>
    <p:extLst>
      <p:ext uri="{BB962C8B-B14F-4D97-AF65-F5344CB8AC3E}">
        <p14:creationId xmlns:p14="http://schemas.microsoft.com/office/powerpoint/2010/main" val="903375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Delete</a:t>
            </a:r>
          </a:p>
          <a:p>
            <a:endParaRPr lang="en-US" dirty="0"/>
          </a:p>
          <a:p>
            <a:endParaRPr lang="en-US" dirty="0" smtClean="0"/>
          </a:p>
          <a:p>
            <a:endParaRPr lang="en-US" dirty="0"/>
          </a:p>
          <a:p>
            <a:endParaRPr lang="en-US" dirty="0" smtClean="0"/>
          </a:p>
          <a:p>
            <a:r>
              <a:rPr lang="en-US" dirty="0" smtClean="0"/>
              <a:t>Change Password</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When the confirm button is clicked, the information of the game that the admin picked will be deleted</a:t>
            </a:r>
          </a:p>
          <a:p>
            <a:endParaRPr lang="en-US" dirty="0"/>
          </a:p>
          <a:p>
            <a:r>
              <a:rPr lang="en-US" dirty="0" smtClean="0"/>
              <a:t>After clicking the submit button, the password of the user will be changed and there is a prompt saying that it is successful</a:t>
            </a:r>
            <a:endParaRPr lang="en-US" dirty="0"/>
          </a:p>
        </p:txBody>
      </p:sp>
    </p:spTree>
    <p:extLst>
      <p:ext uri="{BB962C8B-B14F-4D97-AF65-F5344CB8AC3E}">
        <p14:creationId xmlns:p14="http://schemas.microsoft.com/office/powerpoint/2010/main" val="536725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Recover Password</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When the “Forget Password” button is clicked, the user will be given an email containing their password</a:t>
            </a:r>
            <a:endParaRPr lang="en-US" dirty="0"/>
          </a:p>
        </p:txBody>
      </p:sp>
    </p:spTree>
    <p:extLst>
      <p:ext uri="{BB962C8B-B14F-4D97-AF65-F5344CB8AC3E}">
        <p14:creationId xmlns:p14="http://schemas.microsoft.com/office/powerpoint/2010/main" val="2598460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Vision</a:t>
            </a:r>
            <a:endParaRPr lang="en-US" dirty="0"/>
          </a:p>
        </p:txBody>
      </p:sp>
      <p:sp>
        <p:nvSpPr>
          <p:cNvPr id="2" name="Content Placeholder 1"/>
          <p:cNvSpPr>
            <a:spLocks noGrp="1"/>
          </p:cNvSpPr>
          <p:nvPr>
            <p:ph idx="1"/>
          </p:nvPr>
        </p:nvSpPr>
        <p:spPr/>
        <p:txBody>
          <a:bodyPr/>
          <a:lstStyle/>
          <a:p>
            <a:r>
              <a:rPr lang="en-US" dirty="0" smtClean="0"/>
              <a:t>To create a web app that provides relevant information on games</a:t>
            </a:r>
          </a:p>
        </p:txBody>
      </p:sp>
    </p:spTree>
    <p:extLst>
      <p:ext uri="{BB962C8B-B14F-4D97-AF65-F5344CB8AC3E}">
        <p14:creationId xmlns:p14="http://schemas.microsoft.com/office/powerpoint/2010/main" val="570059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View Information</a:t>
            </a:r>
          </a:p>
          <a:p>
            <a:endParaRPr lang="en-US" dirty="0"/>
          </a:p>
          <a:p>
            <a:endParaRPr lang="en-US" dirty="0" smtClean="0"/>
          </a:p>
          <a:p>
            <a:endParaRPr lang="en-US" dirty="0"/>
          </a:p>
          <a:p>
            <a:r>
              <a:rPr lang="en-US" dirty="0" smtClean="0"/>
              <a:t>Register</a:t>
            </a:r>
            <a:endParaRPr lang="en-US" dirty="0"/>
          </a:p>
        </p:txBody>
      </p:sp>
      <p:sp>
        <p:nvSpPr>
          <p:cNvPr id="9" name="Content Placeholder 8"/>
          <p:cNvSpPr>
            <a:spLocks noGrp="1"/>
          </p:cNvSpPr>
          <p:nvPr>
            <p:ph sz="quarter" idx="4"/>
          </p:nvPr>
        </p:nvSpPr>
        <p:spPr>
          <a:xfrm>
            <a:off x="4754880" y="1676400"/>
            <a:ext cx="3931920" cy="4713288"/>
          </a:xfrm>
        </p:spPr>
        <p:txBody>
          <a:bodyPr>
            <a:normAutofit lnSpcReduction="10000"/>
          </a:bodyPr>
          <a:lstStyle/>
          <a:p>
            <a:r>
              <a:rPr lang="en-US" dirty="0" smtClean="0"/>
              <a:t>When you click on the game title, the user will be redirected to a page with the game’s information</a:t>
            </a:r>
          </a:p>
          <a:p>
            <a:endParaRPr lang="en-US" dirty="0"/>
          </a:p>
          <a:p>
            <a:r>
              <a:rPr lang="en-US" dirty="0" smtClean="0"/>
              <a:t>After clicking the register button, there will be prompt saying that you have successfully registered considering the info was correct otherwise it will prompt and error message</a:t>
            </a:r>
            <a:endParaRPr lang="en-US" dirty="0"/>
          </a:p>
        </p:txBody>
      </p:sp>
    </p:spTree>
    <p:extLst>
      <p:ext uri="{BB962C8B-B14F-4D97-AF65-F5344CB8AC3E}">
        <p14:creationId xmlns:p14="http://schemas.microsoft.com/office/powerpoint/2010/main" val="694976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Log in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Log out</a:t>
            </a:r>
            <a:endParaRPr lang="en-US" dirty="0"/>
          </a:p>
        </p:txBody>
      </p:sp>
      <p:sp>
        <p:nvSpPr>
          <p:cNvPr id="9" name="Content Placeholder 8"/>
          <p:cNvSpPr>
            <a:spLocks noGrp="1"/>
          </p:cNvSpPr>
          <p:nvPr>
            <p:ph sz="quarter" idx="4"/>
          </p:nvPr>
        </p:nvSpPr>
        <p:spPr>
          <a:xfrm>
            <a:off x="4754880" y="1676400"/>
            <a:ext cx="3931920" cy="4713288"/>
          </a:xfrm>
        </p:spPr>
        <p:txBody>
          <a:bodyPr>
            <a:normAutofit lnSpcReduction="10000"/>
          </a:bodyPr>
          <a:lstStyle/>
          <a:p>
            <a:r>
              <a:rPr lang="en-US" dirty="0" smtClean="0"/>
              <a:t>After clicking the log in button and the information matched one account on our database then the user will be redirected to the home page otherwise an error message will prompt</a:t>
            </a:r>
          </a:p>
          <a:p>
            <a:endParaRPr lang="en-US" dirty="0"/>
          </a:p>
          <a:p>
            <a:r>
              <a:rPr lang="en-US" dirty="0" smtClean="0"/>
              <a:t>After clicking the log out button, the user will be redirected to the log in page</a:t>
            </a:r>
            <a:endParaRPr lang="en-US" dirty="0"/>
          </a:p>
        </p:txBody>
      </p:sp>
    </p:spTree>
    <p:extLst>
      <p:ext uri="{BB962C8B-B14F-4D97-AF65-F5344CB8AC3E}">
        <p14:creationId xmlns:p14="http://schemas.microsoft.com/office/powerpoint/2010/main" val="3586751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Feedbacks</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After clicking the submit button, the user will be prompted a successful prompt and the feedback that they wrote will be posted on the feedback portion</a:t>
            </a:r>
            <a:endParaRPr lang="en-US" dirty="0"/>
          </a:p>
        </p:txBody>
      </p:sp>
    </p:spTree>
    <p:extLst>
      <p:ext uri="{BB962C8B-B14F-4D97-AF65-F5344CB8AC3E}">
        <p14:creationId xmlns:p14="http://schemas.microsoft.com/office/powerpoint/2010/main" val="2586068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Search</a:t>
            </a:r>
          </a:p>
          <a:p>
            <a:endParaRPr lang="en-US" dirty="0"/>
          </a:p>
          <a:p>
            <a:endParaRPr lang="en-US" dirty="0" smtClean="0"/>
          </a:p>
          <a:p>
            <a:endParaRPr lang="en-US" dirty="0"/>
          </a:p>
          <a:p>
            <a:endParaRPr lang="en-US" dirty="0" smtClean="0"/>
          </a:p>
          <a:p>
            <a:r>
              <a:rPr lang="en-US" dirty="0" smtClean="0"/>
              <a:t>View the Genre of the games</a:t>
            </a:r>
            <a:endParaRPr lang="en-US" dirty="0"/>
          </a:p>
        </p:txBody>
      </p:sp>
      <p:sp>
        <p:nvSpPr>
          <p:cNvPr id="9" name="Content Placeholder 8"/>
          <p:cNvSpPr>
            <a:spLocks noGrp="1"/>
          </p:cNvSpPr>
          <p:nvPr>
            <p:ph sz="quarter" idx="4"/>
          </p:nvPr>
        </p:nvSpPr>
        <p:spPr>
          <a:xfrm>
            <a:off x="4754880" y="1676400"/>
            <a:ext cx="3931920" cy="4713288"/>
          </a:xfrm>
        </p:spPr>
        <p:txBody>
          <a:bodyPr>
            <a:normAutofit lnSpcReduction="10000"/>
          </a:bodyPr>
          <a:lstStyle/>
          <a:p>
            <a:r>
              <a:rPr lang="en-US" dirty="0" smtClean="0"/>
              <a:t>After typing a keyword, the user will see a list of games that matched the keyword</a:t>
            </a:r>
          </a:p>
          <a:p>
            <a:endParaRPr lang="en-US" dirty="0"/>
          </a:p>
          <a:p>
            <a:r>
              <a:rPr lang="en-US" dirty="0" smtClean="0"/>
              <a:t>After clicking the category tab, the users will see a drop down box of all the genres and they can click one of the genres and it will redirect them to a page with a list of all the games with that genre</a:t>
            </a:r>
          </a:p>
        </p:txBody>
      </p:sp>
    </p:spTree>
    <p:extLst>
      <p:ext uri="{BB962C8B-B14F-4D97-AF65-F5344CB8AC3E}">
        <p14:creationId xmlns:p14="http://schemas.microsoft.com/office/powerpoint/2010/main" val="830009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Story Acceptance Criteria</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Visit the Game’s website</a:t>
            </a:r>
          </a:p>
          <a:p>
            <a:endParaRPr lang="en-US" dirty="0"/>
          </a:p>
          <a:p>
            <a:endParaRPr lang="en-US" dirty="0" smtClean="0"/>
          </a:p>
          <a:p>
            <a:endParaRPr lang="en-US" dirty="0"/>
          </a:p>
          <a:p>
            <a:endParaRPr lang="en-US" dirty="0" smtClean="0"/>
          </a:p>
          <a:p>
            <a:r>
              <a:rPr lang="en-US" dirty="0" smtClean="0"/>
              <a:t>Request games</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After clicking the link on the game’s information, the users will be redirected to the game’s website</a:t>
            </a:r>
          </a:p>
          <a:p>
            <a:endParaRPr lang="en-US" dirty="0"/>
          </a:p>
          <a:p>
            <a:r>
              <a:rPr lang="en-US" dirty="0" smtClean="0"/>
              <a:t>After clicking the submit button, the user will see a successful prompt and will see the list of the games that have </a:t>
            </a:r>
            <a:r>
              <a:rPr lang="en-US" smtClean="0"/>
              <a:t>been requested</a:t>
            </a:r>
            <a:endParaRPr lang="en-US" dirty="0" smtClean="0"/>
          </a:p>
        </p:txBody>
      </p:sp>
    </p:spTree>
    <p:extLst>
      <p:ext uri="{BB962C8B-B14F-4D97-AF65-F5344CB8AC3E}">
        <p14:creationId xmlns:p14="http://schemas.microsoft.com/office/powerpoint/2010/main" val="2996558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Roles</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User</a:t>
            </a:r>
          </a:p>
          <a:p>
            <a:endParaRPr lang="en-US" dirty="0"/>
          </a:p>
          <a:p>
            <a:endParaRPr lang="en-US" dirty="0" smtClean="0"/>
          </a:p>
          <a:p>
            <a:endParaRPr lang="en-US" dirty="0"/>
          </a:p>
          <a:p>
            <a:endParaRPr lang="en-US" dirty="0" smtClean="0"/>
          </a:p>
          <a:p>
            <a:r>
              <a:rPr lang="en-US" dirty="0" smtClean="0"/>
              <a:t>Admin</a:t>
            </a:r>
            <a:endParaRPr lang="en-US" dirty="0"/>
          </a:p>
        </p:txBody>
      </p:sp>
      <p:sp>
        <p:nvSpPr>
          <p:cNvPr id="9" name="Content Placeholder 8"/>
          <p:cNvSpPr>
            <a:spLocks noGrp="1"/>
          </p:cNvSpPr>
          <p:nvPr>
            <p:ph sz="quarter" idx="4"/>
          </p:nvPr>
        </p:nvSpPr>
        <p:spPr>
          <a:xfrm>
            <a:off x="4754880" y="1676400"/>
            <a:ext cx="4389120" cy="4713288"/>
          </a:xfrm>
        </p:spPr>
        <p:txBody>
          <a:bodyPr/>
          <a:lstStyle/>
          <a:p>
            <a:r>
              <a:rPr lang="en-US" dirty="0" smtClean="0"/>
              <a:t>The user browses the information available on the website and search for the game’s information</a:t>
            </a:r>
            <a:endParaRPr lang="en-US" dirty="0"/>
          </a:p>
          <a:p>
            <a:endParaRPr lang="en-US" dirty="0" smtClean="0"/>
          </a:p>
          <a:p>
            <a:endParaRPr lang="en-US" dirty="0" smtClean="0"/>
          </a:p>
          <a:p>
            <a:r>
              <a:rPr lang="en-US" dirty="0" smtClean="0"/>
              <a:t>The admin is responsible for creating, updating and deleting information of the games</a:t>
            </a:r>
            <a:endParaRPr lang="en-US" dirty="0"/>
          </a:p>
        </p:txBody>
      </p:sp>
    </p:spTree>
    <p:extLst>
      <p:ext uri="{BB962C8B-B14F-4D97-AF65-F5344CB8AC3E}">
        <p14:creationId xmlns:p14="http://schemas.microsoft.com/office/powerpoint/2010/main" val="88409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 Attribute</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User</a:t>
            </a:r>
          </a:p>
          <a:p>
            <a:endParaRPr lang="en-US" dirty="0"/>
          </a:p>
          <a:p>
            <a:endParaRPr lang="en-US" dirty="0" smtClean="0"/>
          </a:p>
          <a:p>
            <a:endParaRPr lang="en-US" dirty="0"/>
          </a:p>
          <a:p>
            <a:endParaRPr lang="en-US" dirty="0" smtClean="0"/>
          </a:p>
          <a:p>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Frequency of use: Everyday</a:t>
            </a:r>
          </a:p>
          <a:p>
            <a:r>
              <a:rPr lang="en-US" dirty="0" smtClean="0"/>
              <a:t>Domain Expertise: Moderate</a:t>
            </a:r>
          </a:p>
          <a:p>
            <a:r>
              <a:rPr lang="en-US" dirty="0" smtClean="0"/>
              <a:t>Computer Expertise: Good</a:t>
            </a:r>
          </a:p>
          <a:p>
            <a:r>
              <a:rPr lang="en-US" dirty="0" smtClean="0"/>
              <a:t>General Goals: View information</a:t>
            </a:r>
            <a:endParaRPr lang="en-US" dirty="0"/>
          </a:p>
        </p:txBody>
      </p:sp>
    </p:spTree>
    <p:extLst>
      <p:ext uri="{BB962C8B-B14F-4D97-AF65-F5344CB8AC3E}">
        <p14:creationId xmlns:p14="http://schemas.microsoft.com/office/powerpoint/2010/main" val="4090972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 Attribute</a:t>
            </a:r>
            <a:endParaRPr lang="en-US" dirty="0"/>
          </a:p>
        </p:txBody>
      </p:sp>
      <p:sp>
        <p:nvSpPr>
          <p:cNvPr id="6" name="Content Placeholder 5"/>
          <p:cNvSpPr>
            <a:spLocks noGrp="1"/>
          </p:cNvSpPr>
          <p:nvPr>
            <p:ph sz="half" idx="2"/>
          </p:nvPr>
        </p:nvSpPr>
        <p:spPr>
          <a:xfrm>
            <a:off x="457200" y="1676400"/>
            <a:ext cx="3931920" cy="4713288"/>
          </a:xfrm>
        </p:spPr>
        <p:txBody>
          <a:bodyPr/>
          <a:lstStyle/>
          <a:p>
            <a:r>
              <a:rPr lang="en-US" dirty="0" smtClean="0"/>
              <a:t>Admin</a:t>
            </a:r>
            <a:endParaRPr lang="en-US" dirty="0"/>
          </a:p>
        </p:txBody>
      </p:sp>
      <p:sp>
        <p:nvSpPr>
          <p:cNvPr id="9" name="Content Placeholder 8"/>
          <p:cNvSpPr>
            <a:spLocks noGrp="1"/>
          </p:cNvSpPr>
          <p:nvPr>
            <p:ph sz="quarter" idx="4"/>
          </p:nvPr>
        </p:nvSpPr>
        <p:spPr>
          <a:xfrm>
            <a:off x="4754880" y="1676400"/>
            <a:ext cx="3931920" cy="4713288"/>
          </a:xfrm>
        </p:spPr>
        <p:txBody>
          <a:bodyPr>
            <a:normAutofit/>
          </a:bodyPr>
          <a:lstStyle/>
          <a:p>
            <a:r>
              <a:rPr lang="en-US" dirty="0" smtClean="0"/>
              <a:t>Frequency of use: Everyday</a:t>
            </a:r>
          </a:p>
          <a:p>
            <a:r>
              <a:rPr lang="en-US" dirty="0" smtClean="0"/>
              <a:t>Domain Expertise: Excellent</a:t>
            </a:r>
          </a:p>
          <a:p>
            <a:r>
              <a:rPr lang="en-US" dirty="0" smtClean="0"/>
              <a:t>Computer Expertise: Excellent</a:t>
            </a:r>
          </a:p>
          <a:p>
            <a:r>
              <a:rPr lang="en-US" dirty="0" smtClean="0"/>
              <a:t>General Goals: Add, Update and Delete information</a:t>
            </a:r>
            <a:endParaRPr lang="en-US" dirty="0"/>
          </a:p>
        </p:txBody>
      </p:sp>
    </p:spTree>
    <p:extLst>
      <p:ext uri="{BB962C8B-B14F-4D97-AF65-F5344CB8AC3E}">
        <p14:creationId xmlns:p14="http://schemas.microsoft.com/office/powerpoint/2010/main" val="3328198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Persona</a:t>
            </a:r>
            <a:endParaRPr lang="en-US" dirty="0"/>
          </a:p>
        </p:txBody>
      </p:sp>
      <p:sp>
        <p:nvSpPr>
          <p:cNvPr id="6" name="Content Placeholder 5"/>
          <p:cNvSpPr>
            <a:spLocks noGrp="1"/>
          </p:cNvSpPr>
          <p:nvPr>
            <p:ph idx="1"/>
          </p:nvPr>
        </p:nvSpPr>
        <p:spPr/>
        <p:txBody>
          <a:bodyPr>
            <a:normAutofit/>
          </a:bodyPr>
          <a:lstStyle/>
          <a:p>
            <a:r>
              <a:rPr lang="en-US" dirty="0" smtClean="0">
                <a:solidFill>
                  <a:srgbClr val="FFC000"/>
                </a:solidFill>
              </a:rPr>
              <a:t>(User) </a:t>
            </a:r>
            <a:r>
              <a:rPr lang="en-US" dirty="0" smtClean="0"/>
              <a:t>Denise is a gamer that wants to play new games of a certain Genre. Denise decided to just find any game of that genre and play it. But Denise had a hard time finding games and was searching the net when Denise found Game Garage. After finding Game Garage Denise found out that finding games is easier and that there are a lot of other games out there. </a:t>
            </a:r>
          </a:p>
          <a:p>
            <a:endParaRPr lang="en-US" dirty="0"/>
          </a:p>
          <a:p>
            <a:r>
              <a:rPr lang="en-US" dirty="0" smtClean="0">
                <a:solidFill>
                  <a:srgbClr val="FFC000"/>
                </a:solidFill>
              </a:rPr>
              <a:t>(Admin) </a:t>
            </a:r>
            <a:r>
              <a:rPr lang="en-US" dirty="0" smtClean="0"/>
              <a:t>Chap was a blogger that likes games. He was hired by the owner of the website to manage the site. His job is to add the information of a requested game, update the information and delete the information on games  </a:t>
            </a:r>
            <a:endParaRPr lang="en-US" dirty="0"/>
          </a:p>
        </p:txBody>
      </p:sp>
    </p:spTree>
    <p:extLst>
      <p:ext uri="{BB962C8B-B14F-4D97-AF65-F5344CB8AC3E}">
        <p14:creationId xmlns:p14="http://schemas.microsoft.com/office/powerpoint/2010/main" val="3235238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Rule </a:t>
            </a:r>
            <a:endParaRPr lang="en-US" dirty="0"/>
          </a:p>
        </p:txBody>
      </p:sp>
      <p:sp>
        <p:nvSpPr>
          <p:cNvPr id="6" name="Content Placeholder 5"/>
          <p:cNvSpPr>
            <a:spLocks noGrp="1"/>
          </p:cNvSpPr>
          <p:nvPr>
            <p:ph idx="1"/>
          </p:nvPr>
        </p:nvSpPr>
        <p:spPr/>
        <p:txBody>
          <a:bodyPr>
            <a:normAutofit/>
          </a:bodyPr>
          <a:lstStyle/>
          <a:p>
            <a:pPr marL="457200" indent="-457200">
              <a:buFont typeface="+mj-lt"/>
              <a:buAutoNum type="arabicPeriod"/>
            </a:pPr>
            <a:r>
              <a:rPr lang="en-US" dirty="0" smtClean="0"/>
              <a:t>When signing up, the user can only use the alphanumeric characters and the password has a required field of 6-22 valid characters</a:t>
            </a:r>
          </a:p>
          <a:p>
            <a:pPr marL="457200" indent="-457200">
              <a:buFont typeface="+mj-lt"/>
              <a:buAutoNum type="arabicPeriod"/>
            </a:pPr>
            <a:r>
              <a:rPr lang="en-US" dirty="0" smtClean="0"/>
              <a:t>The username/email is unique to every account that is recorded in the database</a:t>
            </a:r>
          </a:p>
          <a:p>
            <a:pPr marL="457200" indent="-457200">
              <a:buFont typeface="+mj-lt"/>
              <a:buAutoNum type="arabicPeriod"/>
            </a:pPr>
            <a:r>
              <a:rPr lang="en-US" dirty="0" smtClean="0"/>
              <a:t>When signing up, the information must be complete such as the username/email, password and confirm password</a:t>
            </a:r>
          </a:p>
          <a:p>
            <a:pPr marL="457200" indent="-457200">
              <a:buFont typeface="+mj-lt"/>
              <a:buAutoNum type="arabicPeriod"/>
            </a:pPr>
            <a:r>
              <a:rPr lang="en-US" dirty="0" smtClean="0"/>
              <a:t>When filling up the Password and Confirm password must be the same</a:t>
            </a:r>
          </a:p>
          <a:p>
            <a:pPr marL="457200" indent="-457200">
              <a:buFont typeface="+mj-lt"/>
              <a:buAutoNum type="arabicPeriod"/>
            </a:pPr>
            <a:r>
              <a:rPr lang="en-US" dirty="0" smtClean="0"/>
              <a:t>The username and password must correspond to 1 entry in the database when logging in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739281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Mission	</a:t>
            </a:r>
            <a:endParaRPr lang="en-US" dirty="0"/>
          </a:p>
        </p:txBody>
      </p:sp>
      <p:sp>
        <p:nvSpPr>
          <p:cNvPr id="2" name="Content Placeholder 1"/>
          <p:cNvSpPr>
            <a:spLocks noGrp="1"/>
          </p:cNvSpPr>
          <p:nvPr>
            <p:ph idx="1"/>
          </p:nvPr>
        </p:nvSpPr>
        <p:spPr/>
        <p:txBody>
          <a:bodyPr/>
          <a:lstStyle/>
          <a:p>
            <a:r>
              <a:rPr lang="en-US" dirty="0" smtClean="0"/>
              <a:t>To create a web application with information of games</a:t>
            </a:r>
          </a:p>
          <a:p>
            <a:endParaRPr lang="en-US" dirty="0"/>
          </a:p>
        </p:txBody>
      </p:sp>
    </p:spTree>
    <p:extLst>
      <p:ext uri="{BB962C8B-B14F-4D97-AF65-F5344CB8AC3E}">
        <p14:creationId xmlns:p14="http://schemas.microsoft.com/office/powerpoint/2010/main" val="3138152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Rule </a:t>
            </a:r>
            <a:endParaRPr lang="en-US" dirty="0"/>
          </a:p>
        </p:txBody>
      </p:sp>
      <p:sp>
        <p:nvSpPr>
          <p:cNvPr id="6" name="Content Placeholder 5"/>
          <p:cNvSpPr>
            <a:spLocks noGrp="1"/>
          </p:cNvSpPr>
          <p:nvPr>
            <p:ph idx="1"/>
          </p:nvPr>
        </p:nvSpPr>
        <p:spPr/>
        <p:txBody>
          <a:bodyPr>
            <a:normAutofit/>
          </a:bodyPr>
          <a:lstStyle/>
          <a:p>
            <a:pPr marL="457200" indent="-457200">
              <a:buFont typeface="+mj-lt"/>
              <a:buAutoNum type="arabicPeriod" startAt="6"/>
            </a:pPr>
            <a:r>
              <a:rPr lang="en-US" dirty="0" smtClean="0"/>
              <a:t>The user and the admin has different access rights</a:t>
            </a:r>
          </a:p>
          <a:p>
            <a:pPr marL="457200" indent="-457200">
              <a:buFont typeface="+mj-lt"/>
              <a:buAutoNum type="arabicPeriod" startAt="6"/>
            </a:pPr>
            <a:r>
              <a:rPr lang="en-US" dirty="0" smtClean="0"/>
              <a:t>The users that has not logged in will only be able to view some of the information of a game that is listed</a:t>
            </a:r>
          </a:p>
          <a:p>
            <a:pPr marL="457200" indent="-457200">
              <a:buFont typeface="+mj-lt"/>
              <a:buAutoNum type="arabicPeriod" startAt="6"/>
            </a:pPr>
            <a:r>
              <a:rPr lang="en-US" dirty="0" smtClean="0"/>
              <a:t>When the admin adds a game, all the information on it must be complete</a:t>
            </a:r>
          </a:p>
          <a:p>
            <a:pPr marL="457200" indent="-457200">
              <a:buFont typeface="+mj-lt"/>
              <a:buAutoNum type="arabicPeriod" startAt="6"/>
            </a:pPr>
            <a:r>
              <a:rPr lang="en-US" dirty="0" smtClean="0"/>
              <a:t>The feedback is limited to </a:t>
            </a:r>
            <a:r>
              <a:rPr lang="en-US" dirty="0"/>
              <a:t>5</a:t>
            </a:r>
            <a:r>
              <a:rPr lang="en-US" dirty="0" smtClean="0"/>
              <a:t>00 characters</a:t>
            </a:r>
          </a:p>
          <a:p>
            <a:pPr marL="457200" indent="-457200">
              <a:buFont typeface="+mj-lt"/>
              <a:buAutoNum type="arabicPeriod" startAt="6"/>
            </a:pPr>
            <a:endParaRPr lang="en-US" dirty="0" smtClean="0"/>
          </a:p>
          <a:p>
            <a:pPr marL="457200" indent="-457200">
              <a:buFont typeface="+mj-lt"/>
              <a:buAutoNum type="arabicPeriod" startAt="6"/>
            </a:pPr>
            <a:endParaRPr lang="en-US" dirty="0" smtClean="0"/>
          </a:p>
        </p:txBody>
      </p:sp>
    </p:spTree>
    <p:extLst>
      <p:ext uri="{BB962C8B-B14F-4D97-AF65-F5344CB8AC3E}">
        <p14:creationId xmlns:p14="http://schemas.microsoft.com/office/powerpoint/2010/main" val="95808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 </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Use Case 1</a:t>
            </a:r>
          </a:p>
          <a:p>
            <a:pPr marL="0" indent="0">
              <a:buNone/>
            </a:pPr>
            <a:endParaRPr lang="en-US" dirty="0"/>
          </a:p>
        </p:txBody>
      </p:sp>
      <p:sp>
        <p:nvSpPr>
          <p:cNvPr id="4" name="Content Placeholder 3"/>
          <p:cNvSpPr>
            <a:spLocks noGrp="1"/>
          </p:cNvSpPr>
          <p:nvPr>
            <p:ph sz="half" idx="2"/>
          </p:nvPr>
        </p:nvSpPr>
        <p:spPr>
          <a:xfrm>
            <a:off x="2514600" y="1447800"/>
            <a:ext cx="6781800" cy="5410200"/>
          </a:xfrm>
        </p:spPr>
        <p:txBody>
          <a:bodyPr>
            <a:noAutofit/>
          </a:bodyPr>
          <a:lstStyle/>
          <a:p>
            <a:r>
              <a:rPr lang="en-US" sz="2000" dirty="0" smtClean="0"/>
              <a:t>Name: Sign up</a:t>
            </a:r>
          </a:p>
          <a:p>
            <a:r>
              <a:rPr lang="en-US" sz="2000" dirty="0" smtClean="0"/>
              <a:t>Actor: User </a:t>
            </a:r>
          </a:p>
          <a:p>
            <a:r>
              <a:rPr lang="en-US" sz="2000" dirty="0" smtClean="0"/>
              <a:t>Pre-condition: User hasn’t signed up</a:t>
            </a:r>
          </a:p>
          <a:p>
            <a:r>
              <a:rPr lang="en-US" sz="2000" dirty="0" smtClean="0"/>
              <a:t>Post-Condition: The user’s account will be recorded in the database</a:t>
            </a:r>
          </a:p>
          <a:p>
            <a:r>
              <a:rPr lang="en-US" sz="2000" dirty="0" smtClean="0"/>
              <a:t>Main Course: </a:t>
            </a:r>
          </a:p>
          <a:p>
            <a:pPr marL="514350" indent="-514350">
              <a:buFont typeface="+mj-lt"/>
              <a:buAutoNum type="arabicPeriod"/>
            </a:pPr>
            <a:r>
              <a:rPr lang="en-US" sz="2000" dirty="0" smtClean="0"/>
              <a:t>The user clicks the sign up button</a:t>
            </a:r>
          </a:p>
          <a:p>
            <a:pPr marL="514350" indent="-514350">
              <a:buFont typeface="+mj-lt"/>
              <a:buAutoNum type="arabicPeriod"/>
            </a:pPr>
            <a:r>
              <a:rPr lang="en-US" sz="2000" dirty="0" smtClean="0"/>
              <a:t>The user will be redirected to the sign up page</a:t>
            </a:r>
          </a:p>
          <a:p>
            <a:pPr marL="514350" indent="-514350">
              <a:buFont typeface="+mj-lt"/>
              <a:buAutoNum type="arabicPeriod"/>
            </a:pPr>
            <a:r>
              <a:rPr lang="en-US" sz="2000" dirty="0" smtClean="0"/>
              <a:t>The user fills up the sign up form</a:t>
            </a:r>
          </a:p>
          <a:p>
            <a:pPr marL="514350" indent="-514350">
              <a:buFont typeface="+mj-lt"/>
              <a:buAutoNum type="arabicPeriod"/>
            </a:pPr>
            <a:r>
              <a:rPr lang="en-US" sz="2000" dirty="0" smtClean="0"/>
              <a:t>The user clicks the submit button</a:t>
            </a:r>
          </a:p>
          <a:p>
            <a:pPr lvl="1"/>
            <a:r>
              <a:rPr lang="en-US" sz="1600" dirty="0" smtClean="0"/>
              <a:t>Exception</a:t>
            </a:r>
          </a:p>
          <a:p>
            <a:pPr marL="788670" lvl="2" indent="-514350">
              <a:buFont typeface="+mj-lt"/>
              <a:buAutoNum type="alphaLcParenR"/>
            </a:pPr>
            <a:r>
              <a:rPr lang="en-US" sz="1800" dirty="0" smtClean="0"/>
              <a:t>If </a:t>
            </a:r>
            <a:r>
              <a:rPr lang="en-US" sz="1800" dirty="0"/>
              <a:t>the user has an invalid entry. Go back to </a:t>
            </a:r>
            <a:r>
              <a:rPr lang="en-US" sz="1800" dirty="0" smtClean="0"/>
              <a:t>3</a:t>
            </a:r>
            <a:endParaRPr lang="en-US" sz="3200" dirty="0" smtClean="0"/>
          </a:p>
          <a:p>
            <a:pPr marL="514350" indent="-514350">
              <a:buFont typeface="+mj-lt"/>
              <a:buAutoNum type="arabicPeriod"/>
            </a:pPr>
            <a:r>
              <a:rPr lang="en-US" sz="2000" dirty="0" smtClean="0"/>
              <a:t>The user will be redirected to the Log in page</a:t>
            </a:r>
          </a:p>
          <a:p>
            <a:pPr marL="514350" indent="-514350">
              <a:buFont typeface="+mj-lt"/>
              <a:buAutoNum type="arabicPeriod"/>
            </a:pPr>
            <a:r>
              <a:rPr lang="en-US" sz="2000" dirty="0" smtClean="0"/>
              <a:t>Exit </a:t>
            </a:r>
          </a:p>
        </p:txBody>
      </p:sp>
    </p:spTree>
    <p:extLst>
      <p:ext uri="{BB962C8B-B14F-4D97-AF65-F5344CB8AC3E}">
        <p14:creationId xmlns:p14="http://schemas.microsoft.com/office/powerpoint/2010/main" val="1379686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2</a:t>
            </a:r>
          </a:p>
          <a:p>
            <a:pPr marL="0" indent="0">
              <a:buNone/>
            </a:pPr>
            <a:endParaRPr lang="en-US" dirty="0"/>
          </a:p>
        </p:txBody>
      </p:sp>
      <p:sp>
        <p:nvSpPr>
          <p:cNvPr id="4" name="Content Placeholder 3"/>
          <p:cNvSpPr>
            <a:spLocks noGrp="1"/>
          </p:cNvSpPr>
          <p:nvPr>
            <p:ph sz="half" idx="2"/>
          </p:nvPr>
        </p:nvSpPr>
        <p:spPr>
          <a:xfrm>
            <a:off x="2667000" y="1295400"/>
            <a:ext cx="6477000" cy="5562600"/>
          </a:xfrm>
        </p:spPr>
        <p:txBody>
          <a:bodyPr>
            <a:normAutofit fontScale="77500" lnSpcReduction="20000"/>
          </a:bodyPr>
          <a:lstStyle/>
          <a:p>
            <a:r>
              <a:rPr lang="en-US" dirty="0" smtClean="0"/>
              <a:t>Name: Log in</a:t>
            </a:r>
          </a:p>
          <a:p>
            <a:r>
              <a:rPr lang="en-US" dirty="0" smtClean="0"/>
              <a:t>Actor: User </a:t>
            </a:r>
          </a:p>
          <a:p>
            <a:r>
              <a:rPr lang="en-US" dirty="0" smtClean="0"/>
              <a:t>Pre-condition: User has already registered</a:t>
            </a:r>
          </a:p>
          <a:p>
            <a:r>
              <a:rPr lang="en-US" dirty="0" smtClean="0"/>
              <a:t>Post-Condition: The user will be logged in</a:t>
            </a:r>
          </a:p>
          <a:p>
            <a:r>
              <a:rPr lang="en-US" dirty="0" smtClean="0"/>
              <a:t>Main Course: </a:t>
            </a:r>
          </a:p>
          <a:p>
            <a:pPr marL="514350" indent="-514350">
              <a:buFont typeface="+mj-lt"/>
              <a:buAutoNum type="arabicPeriod"/>
            </a:pPr>
            <a:r>
              <a:rPr lang="en-US" dirty="0" smtClean="0"/>
              <a:t>The user clicks the log in button</a:t>
            </a:r>
          </a:p>
          <a:p>
            <a:pPr marL="514350" indent="-514350">
              <a:buFont typeface="+mj-lt"/>
              <a:buAutoNum type="arabicPeriod"/>
            </a:pPr>
            <a:r>
              <a:rPr lang="en-US" dirty="0"/>
              <a:t>The user will be redirected to the </a:t>
            </a:r>
            <a:r>
              <a:rPr lang="en-US" dirty="0" smtClean="0"/>
              <a:t>log in </a:t>
            </a:r>
            <a:r>
              <a:rPr lang="en-US" dirty="0"/>
              <a:t>page</a:t>
            </a:r>
            <a:endParaRPr lang="en-US" dirty="0" smtClean="0"/>
          </a:p>
          <a:p>
            <a:pPr marL="514350" indent="-514350">
              <a:buFont typeface="+mj-lt"/>
              <a:buAutoNum type="arabicPeriod"/>
            </a:pPr>
            <a:r>
              <a:rPr lang="en-US" dirty="0" smtClean="0"/>
              <a:t>The user fills up the log in form</a:t>
            </a:r>
          </a:p>
          <a:p>
            <a:pPr marL="514350" indent="-514350">
              <a:buFont typeface="+mj-lt"/>
              <a:buAutoNum type="arabicPeriod"/>
            </a:pPr>
            <a:r>
              <a:rPr lang="en-US" dirty="0" smtClean="0"/>
              <a:t>The user clicks the log in button</a:t>
            </a:r>
          </a:p>
          <a:p>
            <a:pPr lvl="1"/>
            <a:r>
              <a:rPr lang="en-US" dirty="0" smtClean="0"/>
              <a:t>Exception</a:t>
            </a:r>
          </a:p>
          <a:p>
            <a:pPr lvl="2" indent="-457200">
              <a:buFont typeface="+mj-lt"/>
              <a:buAutoNum type="alphaLcParenR"/>
            </a:pPr>
            <a:r>
              <a:rPr lang="en-US" sz="2300" dirty="0"/>
              <a:t>If the info the user inputted doesn’t match anything in the database. Go to step </a:t>
            </a:r>
            <a:r>
              <a:rPr lang="en-US" sz="2300" dirty="0" smtClean="0"/>
              <a:t>3</a:t>
            </a:r>
            <a:endParaRPr lang="en-US" dirty="0" smtClean="0"/>
          </a:p>
          <a:p>
            <a:pPr marL="514350" indent="-514350">
              <a:buFont typeface="+mj-lt"/>
              <a:buAutoNum type="arabicPeriod"/>
            </a:pPr>
            <a:r>
              <a:rPr lang="en-US" dirty="0" smtClean="0"/>
              <a:t>The user will be redirected to the homepage and his status will be shown as logged in</a:t>
            </a:r>
          </a:p>
          <a:p>
            <a:pPr marL="514350" indent="-514350">
              <a:buFont typeface="+mj-lt"/>
              <a:buAutoNum type="arabicPeriod"/>
            </a:pPr>
            <a:r>
              <a:rPr lang="en-US" dirty="0" smtClean="0"/>
              <a:t>Exit</a:t>
            </a:r>
          </a:p>
        </p:txBody>
      </p:sp>
    </p:spTree>
    <p:extLst>
      <p:ext uri="{BB962C8B-B14F-4D97-AF65-F5344CB8AC3E}">
        <p14:creationId xmlns:p14="http://schemas.microsoft.com/office/powerpoint/2010/main" val="3358410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3</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7500" lnSpcReduction="20000"/>
          </a:bodyPr>
          <a:lstStyle/>
          <a:p>
            <a:r>
              <a:rPr lang="en-US" dirty="0" smtClean="0"/>
              <a:t>Name: Log out</a:t>
            </a:r>
          </a:p>
          <a:p>
            <a:r>
              <a:rPr lang="en-US" dirty="0" smtClean="0"/>
              <a:t>Actor: User </a:t>
            </a:r>
          </a:p>
          <a:p>
            <a:r>
              <a:rPr lang="en-US" dirty="0" smtClean="0"/>
              <a:t>Pre-condition: User has already logged in</a:t>
            </a:r>
          </a:p>
          <a:p>
            <a:r>
              <a:rPr lang="en-US" dirty="0" smtClean="0"/>
              <a:t>Post-Condition: The User will be logged out</a:t>
            </a:r>
          </a:p>
          <a:p>
            <a:r>
              <a:rPr lang="en-US" dirty="0" smtClean="0"/>
              <a:t>Main Course: </a:t>
            </a:r>
          </a:p>
          <a:p>
            <a:pPr marL="514350" indent="-514350">
              <a:buFont typeface="+mj-lt"/>
              <a:buAutoNum type="arabicPeriod"/>
            </a:pPr>
            <a:r>
              <a:rPr lang="en-US" dirty="0" smtClean="0"/>
              <a:t>The user clicks the log out button</a:t>
            </a:r>
          </a:p>
          <a:p>
            <a:pPr marL="514350" indent="-514350">
              <a:buFont typeface="+mj-lt"/>
              <a:buAutoNum type="arabicPeriod"/>
            </a:pPr>
            <a:r>
              <a:rPr lang="en-US" dirty="0" smtClean="0"/>
              <a:t>The user will be redirected to the log in page</a:t>
            </a:r>
          </a:p>
          <a:p>
            <a:pPr lvl="1"/>
            <a:r>
              <a:rPr lang="en-US" dirty="0" smtClean="0"/>
              <a:t>(Alternative) If there are multiple tabs open and the user already logged out in 1 tab, if the user clicks on something on 1 of the tabs there will be a prompt saying “You are already logged out”</a:t>
            </a:r>
          </a:p>
          <a:p>
            <a:pPr marL="514350" indent="-514350">
              <a:buFont typeface="+mj-lt"/>
              <a:buAutoNum type="arabicPeriod"/>
            </a:pPr>
            <a:r>
              <a:rPr lang="en-US" dirty="0" smtClean="0"/>
              <a:t>Exit </a:t>
            </a:r>
          </a:p>
        </p:txBody>
      </p:sp>
    </p:spTree>
    <p:extLst>
      <p:ext uri="{BB962C8B-B14F-4D97-AF65-F5344CB8AC3E}">
        <p14:creationId xmlns:p14="http://schemas.microsoft.com/office/powerpoint/2010/main" val="1501238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4</a:t>
            </a:r>
          </a:p>
          <a:p>
            <a:pPr marL="0" indent="0">
              <a:buNone/>
            </a:pPr>
            <a:endParaRPr lang="en-US" dirty="0"/>
          </a:p>
        </p:txBody>
      </p:sp>
      <p:sp>
        <p:nvSpPr>
          <p:cNvPr id="4" name="Content Placeholder 3"/>
          <p:cNvSpPr>
            <a:spLocks noGrp="1"/>
          </p:cNvSpPr>
          <p:nvPr>
            <p:ph sz="half" idx="2"/>
          </p:nvPr>
        </p:nvSpPr>
        <p:spPr>
          <a:xfrm>
            <a:off x="3505200" y="1673352"/>
            <a:ext cx="5181600" cy="5184648"/>
          </a:xfrm>
        </p:spPr>
        <p:txBody>
          <a:bodyPr>
            <a:normAutofit fontScale="70000" lnSpcReduction="20000"/>
          </a:bodyPr>
          <a:lstStyle/>
          <a:p>
            <a:r>
              <a:rPr lang="en-US" dirty="0" smtClean="0"/>
              <a:t>Name: Category</a:t>
            </a:r>
          </a:p>
          <a:p>
            <a:r>
              <a:rPr lang="en-US" dirty="0" smtClean="0"/>
              <a:t>Description: A list of genres of games will be shown in a drop down box	</a:t>
            </a:r>
          </a:p>
          <a:p>
            <a:r>
              <a:rPr lang="en-US" dirty="0" smtClean="0"/>
              <a:t>Actor: User</a:t>
            </a:r>
          </a:p>
          <a:p>
            <a:r>
              <a:rPr lang="en-US" dirty="0" smtClean="0"/>
              <a:t>Pre-condition: The user is in the home page</a:t>
            </a:r>
          </a:p>
          <a:p>
            <a:r>
              <a:rPr lang="en-US" dirty="0" smtClean="0"/>
              <a:t>Post-Condition: The user will see the list of games of the genre</a:t>
            </a:r>
          </a:p>
          <a:p>
            <a:r>
              <a:rPr lang="en-US" dirty="0" smtClean="0"/>
              <a:t>Main Course:</a:t>
            </a:r>
          </a:p>
          <a:p>
            <a:pPr marL="514350" indent="-514350">
              <a:buFont typeface="+mj-lt"/>
              <a:buAutoNum type="arabicPeriod"/>
            </a:pPr>
            <a:r>
              <a:rPr lang="en-US" dirty="0" smtClean="0"/>
              <a:t>The user clicks the category tab and there will be a drop down box that shows the genre list</a:t>
            </a:r>
          </a:p>
          <a:p>
            <a:pPr marL="514350" indent="-514350">
              <a:buFont typeface="+mj-lt"/>
              <a:buAutoNum type="arabicPeriod"/>
            </a:pPr>
            <a:r>
              <a:rPr lang="en-US" dirty="0" smtClean="0"/>
              <a:t>The user selects </a:t>
            </a:r>
            <a:r>
              <a:rPr lang="en-US" dirty="0"/>
              <a:t>a genre in the </a:t>
            </a:r>
            <a:r>
              <a:rPr lang="en-US" dirty="0" smtClean="0"/>
              <a:t>drop down box</a:t>
            </a:r>
            <a:endParaRPr lang="en-US" dirty="0"/>
          </a:p>
          <a:p>
            <a:pPr marL="514350" indent="-514350">
              <a:buFont typeface="+mj-lt"/>
              <a:buAutoNum type="arabicPeriod"/>
            </a:pPr>
            <a:r>
              <a:rPr lang="en-US" dirty="0"/>
              <a:t>The user will see </a:t>
            </a:r>
            <a:r>
              <a:rPr lang="en-US" dirty="0" smtClean="0"/>
              <a:t>the </a:t>
            </a:r>
            <a:r>
              <a:rPr lang="en-US" dirty="0"/>
              <a:t>list of games of the genre he/she </a:t>
            </a:r>
            <a:r>
              <a:rPr lang="en-US" dirty="0" smtClean="0"/>
              <a:t>selected</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40811939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5</a:t>
            </a:r>
          </a:p>
          <a:p>
            <a:pPr marL="0" indent="0">
              <a:buNone/>
            </a:pPr>
            <a:endParaRPr lang="en-US" dirty="0"/>
          </a:p>
        </p:txBody>
      </p:sp>
      <p:sp>
        <p:nvSpPr>
          <p:cNvPr id="4" name="Content Placeholder 3"/>
          <p:cNvSpPr>
            <a:spLocks noGrp="1"/>
          </p:cNvSpPr>
          <p:nvPr>
            <p:ph sz="half" idx="2"/>
          </p:nvPr>
        </p:nvSpPr>
        <p:spPr>
          <a:xfrm>
            <a:off x="3505200" y="1447800"/>
            <a:ext cx="5638800" cy="5410200"/>
          </a:xfrm>
        </p:spPr>
        <p:txBody>
          <a:bodyPr>
            <a:normAutofit fontScale="77500" lnSpcReduction="20000"/>
          </a:bodyPr>
          <a:lstStyle/>
          <a:p>
            <a:r>
              <a:rPr lang="en-US" dirty="0" smtClean="0"/>
              <a:t>Name: Search System</a:t>
            </a:r>
          </a:p>
          <a:p>
            <a:r>
              <a:rPr lang="en-US" dirty="0" smtClean="0"/>
              <a:t>Description: Users will be able to search for games using keywords</a:t>
            </a:r>
          </a:p>
          <a:p>
            <a:r>
              <a:rPr lang="en-US" dirty="0" smtClean="0"/>
              <a:t>Actor: User</a:t>
            </a:r>
          </a:p>
          <a:p>
            <a:r>
              <a:rPr lang="en-US" dirty="0" smtClean="0"/>
              <a:t>Pre-condition: The user is in the Home page</a:t>
            </a:r>
          </a:p>
          <a:p>
            <a:r>
              <a:rPr lang="en-US" dirty="0" smtClean="0"/>
              <a:t>Post-Condition: The user will see a list of results</a:t>
            </a:r>
          </a:p>
          <a:p>
            <a:r>
              <a:rPr lang="en-US" dirty="0" smtClean="0"/>
              <a:t>Main Course: </a:t>
            </a:r>
          </a:p>
          <a:p>
            <a:pPr marL="514350" indent="-514350">
              <a:buFont typeface="+mj-lt"/>
              <a:buAutoNum type="arabicPeriod"/>
            </a:pPr>
            <a:r>
              <a:rPr lang="en-US" dirty="0" smtClean="0"/>
              <a:t>The user fills up the search bar</a:t>
            </a:r>
          </a:p>
          <a:p>
            <a:pPr marL="514350" indent="-514350">
              <a:buFont typeface="+mj-lt"/>
              <a:buAutoNum type="arabicPeriod"/>
            </a:pPr>
            <a:r>
              <a:rPr lang="en-US" dirty="0" smtClean="0"/>
              <a:t>The user clicks the search button</a:t>
            </a:r>
          </a:p>
          <a:p>
            <a:pPr marL="514350" indent="-514350">
              <a:buFont typeface="+mj-lt"/>
              <a:buAutoNum type="arabicPeriod"/>
            </a:pPr>
            <a:r>
              <a:rPr lang="en-US" dirty="0" smtClean="0"/>
              <a:t>The user will see the list of results</a:t>
            </a:r>
          </a:p>
          <a:p>
            <a:pPr lvl="1"/>
            <a:r>
              <a:rPr lang="en-US" dirty="0" smtClean="0"/>
              <a:t>Alternative</a:t>
            </a:r>
          </a:p>
          <a:p>
            <a:pPr marL="731520" lvl="1" indent="-457200">
              <a:buFont typeface="+mj-lt"/>
              <a:buAutoNum type="alphaLcParenR"/>
            </a:pPr>
            <a:r>
              <a:rPr lang="en-US" dirty="0" smtClean="0"/>
              <a:t>If there are no matches in the database the user will be shown a page saying “No Result”</a:t>
            </a:r>
          </a:p>
          <a:p>
            <a:pPr marL="514350" indent="-514350">
              <a:buFont typeface="+mj-lt"/>
              <a:buAutoNum type="arabicPeriod"/>
            </a:pPr>
            <a:r>
              <a:rPr lang="en-US" dirty="0" smtClean="0"/>
              <a:t>Exit </a:t>
            </a:r>
          </a:p>
          <a:p>
            <a:pPr lvl="1"/>
            <a:endParaRPr lang="en-US" dirty="0" smtClean="0"/>
          </a:p>
          <a:p>
            <a:pPr marL="548640" lvl="2" indent="0">
              <a:buNone/>
            </a:pPr>
            <a:endParaRPr lang="en-US" dirty="0"/>
          </a:p>
          <a:p>
            <a:pPr marL="548640" lvl="2"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955866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6</a:t>
            </a:r>
          </a:p>
          <a:p>
            <a:pPr marL="0" indent="0">
              <a:buNone/>
            </a:pPr>
            <a:endParaRPr lang="en-US" dirty="0"/>
          </a:p>
        </p:txBody>
      </p:sp>
      <p:sp>
        <p:nvSpPr>
          <p:cNvPr id="4" name="Content Placeholder 3"/>
          <p:cNvSpPr>
            <a:spLocks noGrp="1"/>
          </p:cNvSpPr>
          <p:nvPr>
            <p:ph sz="half" idx="2"/>
          </p:nvPr>
        </p:nvSpPr>
        <p:spPr>
          <a:xfrm>
            <a:off x="3200400" y="1371600"/>
            <a:ext cx="5943600" cy="5486400"/>
          </a:xfrm>
        </p:spPr>
        <p:txBody>
          <a:bodyPr>
            <a:normAutofit fontScale="70000" lnSpcReduction="20000"/>
          </a:bodyPr>
          <a:lstStyle/>
          <a:p>
            <a:r>
              <a:rPr lang="en-US" dirty="0" smtClean="0"/>
              <a:t>Name: Feedback</a:t>
            </a:r>
          </a:p>
          <a:p>
            <a:r>
              <a:rPr lang="en-US" dirty="0" smtClean="0"/>
              <a:t>Description: The user will be able to write their feedbacks on a certain game</a:t>
            </a:r>
          </a:p>
          <a:p>
            <a:r>
              <a:rPr lang="en-US" dirty="0" smtClean="0"/>
              <a:t>Actor: User</a:t>
            </a:r>
          </a:p>
          <a:p>
            <a:r>
              <a:rPr lang="en-US" dirty="0" smtClean="0"/>
              <a:t>Pre-condition: The User is on the game’s information page</a:t>
            </a:r>
          </a:p>
          <a:p>
            <a:r>
              <a:rPr lang="en-US" dirty="0" smtClean="0"/>
              <a:t>Post-Condition: The feedback is shown in the feedback portion of the game info</a:t>
            </a:r>
          </a:p>
          <a:p>
            <a:r>
              <a:rPr lang="en-US" dirty="0" smtClean="0"/>
              <a:t>Main Course:</a:t>
            </a:r>
          </a:p>
          <a:p>
            <a:pPr marL="514350" indent="-514350">
              <a:buFont typeface="+mj-lt"/>
              <a:buAutoNum type="arabicPeriod"/>
            </a:pPr>
            <a:r>
              <a:rPr lang="en-US" dirty="0" smtClean="0"/>
              <a:t>The user clicks on the “Write a Review” button </a:t>
            </a:r>
          </a:p>
          <a:p>
            <a:pPr marL="514350" indent="-514350">
              <a:buFont typeface="+mj-lt"/>
              <a:buAutoNum type="arabicPeriod"/>
            </a:pPr>
            <a:r>
              <a:rPr lang="en-US" dirty="0" smtClean="0"/>
              <a:t>The user will write his/her feedback on the form</a:t>
            </a:r>
          </a:p>
          <a:p>
            <a:pPr lvl="1"/>
            <a:r>
              <a:rPr lang="en-US" dirty="0" smtClean="0"/>
              <a:t>Exception</a:t>
            </a:r>
          </a:p>
          <a:p>
            <a:pPr marL="731520" lvl="1" indent="-457200">
              <a:buFont typeface="+mj-lt"/>
              <a:buAutoNum type="alphaLcParenR"/>
            </a:pPr>
            <a:r>
              <a:rPr lang="en-US" dirty="0" smtClean="0"/>
              <a:t>Business Rule #9, go back to 2</a:t>
            </a:r>
          </a:p>
          <a:p>
            <a:pPr marL="514350" indent="-514350">
              <a:buFont typeface="+mj-lt"/>
              <a:buAutoNum type="arabicPeriod"/>
            </a:pPr>
            <a:r>
              <a:rPr lang="en-US" dirty="0" smtClean="0"/>
              <a:t>The user’s feedback will be recorded in the database</a:t>
            </a:r>
          </a:p>
          <a:p>
            <a:pPr marL="514350" indent="-514350">
              <a:buFont typeface="+mj-lt"/>
              <a:buAutoNum type="arabicPeriod"/>
            </a:pPr>
            <a:r>
              <a:rPr lang="en-US" dirty="0" smtClean="0"/>
              <a:t>The user will see the feedback on the feedback portion of the game’s info</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4101815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85000" lnSpcReduction="20000"/>
          </a:bodyPr>
          <a:lstStyle/>
          <a:p>
            <a:r>
              <a:rPr lang="en-US" dirty="0" smtClean="0"/>
              <a:t>Use Case 7</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85000" lnSpcReduction="20000"/>
          </a:bodyPr>
          <a:lstStyle/>
          <a:p>
            <a:r>
              <a:rPr lang="en-US" dirty="0" smtClean="0"/>
              <a:t>Name: Game Info</a:t>
            </a:r>
          </a:p>
          <a:p>
            <a:r>
              <a:rPr lang="en-US" dirty="0" smtClean="0"/>
              <a:t>Actor: User</a:t>
            </a:r>
          </a:p>
          <a:p>
            <a:r>
              <a:rPr lang="en-US" dirty="0" smtClean="0"/>
              <a:t>Pre-condition: There is existing information on the game</a:t>
            </a:r>
          </a:p>
          <a:p>
            <a:r>
              <a:rPr lang="en-US" dirty="0" smtClean="0"/>
              <a:t>Post-Condition: The user can view the information of the game</a:t>
            </a:r>
          </a:p>
          <a:p>
            <a:r>
              <a:rPr lang="en-US" dirty="0" smtClean="0"/>
              <a:t>Main Course: </a:t>
            </a:r>
          </a:p>
          <a:p>
            <a:pPr marL="514350" indent="-514350">
              <a:buFont typeface="+mj-lt"/>
              <a:buAutoNum type="arabicPeriod"/>
            </a:pPr>
            <a:r>
              <a:rPr lang="en-US" dirty="0" smtClean="0"/>
              <a:t>The user chooses and clicks the title of the game that he wants to view the info</a:t>
            </a:r>
          </a:p>
          <a:p>
            <a:pPr marL="514350" indent="-514350">
              <a:buFont typeface="+mj-lt"/>
              <a:buAutoNum type="arabicPeriod"/>
            </a:pPr>
            <a:r>
              <a:rPr lang="en-US" dirty="0" smtClean="0"/>
              <a:t>The user will be redirected to a page where he can view the information of the game</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1417115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8</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0000" lnSpcReduction="20000"/>
          </a:bodyPr>
          <a:lstStyle/>
          <a:p>
            <a:r>
              <a:rPr lang="en-US" dirty="0" smtClean="0"/>
              <a:t>Name: Requesting Games</a:t>
            </a:r>
          </a:p>
          <a:p>
            <a:r>
              <a:rPr lang="en-US" dirty="0" smtClean="0"/>
              <a:t>Actor: User</a:t>
            </a:r>
          </a:p>
          <a:p>
            <a:r>
              <a:rPr lang="en-US" dirty="0" smtClean="0"/>
              <a:t>Pre-condition: The game is currently not in the database</a:t>
            </a:r>
          </a:p>
          <a:p>
            <a:r>
              <a:rPr lang="en-US" dirty="0" smtClean="0"/>
              <a:t>Post-Condition: The requested game is listed on the list</a:t>
            </a:r>
          </a:p>
          <a:p>
            <a:r>
              <a:rPr lang="en-US" dirty="0" smtClean="0"/>
              <a:t>Main Course: </a:t>
            </a:r>
          </a:p>
          <a:p>
            <a:pPr marL="514350" indent="-514350">
              <a:buFont typeface="+mj-lt"/>
              <a:buAutoNum type="arabicPeriod"/>
            </a:pPr>
            <a:r>
              <a:rPr lang="en-US" dirty="0" smtClean="0"/>
              <a:t>The user clicks on the request tab</a:t>
            </a:r>
          </a:p>
          <a:p>
            <a:pPr marL="514350" indent="-514350">
              <a:buFont typeface="+mj-lt"/>
              <a:buAutoNum type="arabicPeriod"/>
            </a:pPr>
            <a:r>
              <a:rPr lang="en-US" dirty="0" smtClean="0"/>
              <a:t>The user will fill up a form with information of the game they want to request</a:t>
            </a:r>
          </a:p>
          <a:p>
            <a:pPr marL="514350" indent="-514350">
              <a:buFont typeface="+mj-lt"/>
              <a:buAutoNum type="arabicPeriod"/>
            </a:pPr>
            <a:r>
              <a:rPr lang="en-US" dirty="0" smtClean="0"/>
              <a:t>The requested game will be listed in the requested game list.</a:t>
            </a:r>
          </a:p>
          <a:p>
            <a:pPr lvl="1"/>
            <a:r>
              <a:rPr lang="en-US" dirty="0" smtClean="0"/>
              <a:t>Exception</a:t>
            </a:r>
          </a:p>
          <a:p>
            <a:pPr marL="731520" lvl="1" indent="-457200">
              <a:buFont typeface="+mj-lt"/>
              <a:buAutoNum type="alphaLcPeriod"/>
            </a:pPr>
            <a:r>
              <a:rPr lang="en-US" dirty="0" smtClean="0"/>
              <a:t>If the Requested Game is already on the Database, there will be a prompt saying its already in the site. Exit </a:t>
            </a:r>
          </a:p>
          <a:p>
            <a:pPr marL="514350" indent="-514350">
              <a:buFont typeface="+mj-lt"/>
              <a:buAutoNum type="arabicPeriod"/>
            </a:pPr>
            <a:r>
              <a:rPr lang="en-US" dirty="0" smtClean="0"/>
              <a:t>Exit</a:t>
            </a:r>
          </a:p>
          <a:p>
            <a:pPr marL="514350" indent="-514350">
              <a:buFont typeface="+mj-lt"/>
              <a:buAutoNum type="arabicPeriod"/>
            </a:pPr>
            <a:endParaRPr lang="en-US" dirty="0" smtClean="0"/>
          </a:p>
          <a:p>
            <a:pPr marL="0" indent="0">
              <a:buNone/>
            </a:pPr>
            <a:endParaRPr lang="en-US" dirty="0" smtClean="0"/>
          </a:p>
        </p:txBody>
      </p:sp>
    </p:spTree>
    <p:extLst>
      <p:ext uri="{BB962C8B-B14F-4D97-AF65-F5344CB8AC3E}">
        <p14:creationId xmlns:p14="http://schemas.microsoft.com/office/powerpoint/2010/main" val="82559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9</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0000" lnSpcReduction="20000"/>
          </a:bodyPr>
          <a:lstStyle/>
          <a:p>
            <a:r>
              <a:rPr lang="en-US" dirty="0" smtClean="0"/>
              <a:t>Name: Adding Games</a:t>
            </a:r>
          </a:p>
          <a:p>
            <a:r>
              <a:rPr lang="en-US" dirty="0" smtClean="0"/>
              <a:t>Actor: Admin</a:t>
            </a:r>
          </a:p>
          <a:p>
            <a:r>
              <a:rPr lang="en-US" dirty="0" smtClean="0"/>
              <a:t>Pre-condition: The user have requested a game via the request system</a:t>
            </a:r>
          </a:p>
          <a:p>
            <a:r>
              <a:rPr lang="en-US" dirty="0" smtClean="0"/>
              <a:t>Post-Condition: The Game and its information will be posted on the site</a:t>
            </a:r>
          </a:p>
          <a:p>
            <a:r>
              <a:rPr lang="en-US" dirty="0" smtClean="0"/>
              <a:t>Main Course: </a:t>
            </a:r>
          </a:p>
          <a:p>
            <a:pPr marL="514350" indent="-514350">
              <a:buFont typeface="+mj-lt"/>
              <a:buAutoNum type="arabicPeriod"/>
            </a:pPr>
            <a:r>
              <a:rPr lang="en-US" dirty="0"/>
              <a:t> </a:t>
            </a:r>
            <a:r>
              <a:rPr lang="en-US" dirty="0" smtClean="0"/>
              <a:t>The user have requested a game that will be shown on the requested list</a:t>
            </a:r>
          </a:p>
          <a:p>
            <a:pPr marL="514350" indent="-514350">
              <a:buFont typeface="+mj-lt"/>
              <a:buAutoNum type="arabicPeriod"/>
            </a:pPr>
            <a:r>
              <a:rPr lang="en-US" dirty="0" smtClean="0"/>
              <a:t>The admin will input the information of the game that was requested</a:t>
            </a:r>
          </a:p>
          <a:p>
            <a:pPr marL="514350" indent="-514350">
              <a:buFont typeface="+mj-lt"/>
              <a:buAutoNum type="arabicPeriod"/>
            </a:pPr>
            <a:r>
              <a:rPr lang="en-US" dirty="0" smtClean="0"/>
              <a:t>The game that the admin added will be shown on the site</a:t>
            </a:r>
          </a:p>
          <a:p>
            <a:pPr lvl="1"/>
            <a:r>
              <a:rPr lang="en-US" dirty="0" smtClean="0"/>
              <a:t>Exception</a:t>
            </a:r>
          </a:p>
          <a:p>
            <a:pPr marL="731520" lvl="1" indent="-457200">
              <a:buFont typeface="+mj-lt"/>
              <a:buAutoNum type="alphaLcPeriod"/>
            </a:pPr>
            <a:r>
              <a:rPr lang="en-US" dirty="0" smtClean="0"/>
              <a:t>If the game the admin will add is already on the database, prompt saying its already in the site. Exit</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179307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2" name="Content Placeholder 1"/>
          <p:cNvSpPr>
            <a:spLocks noGrp="1"/>
          </p:cNvSpPr>
          <p:nvPr>
            <p:ph idx="1"/>
          </p:nvPr>
        </p:nvSpPr>
        <p:spPr/>
        <p:txBody>
          <a:bodyPr>
            <a:normAutofit fontScale="92500"/>
          </a:bodyPr>
          <a:lstStyle/>
          <a:p>
            <a:r>
              <a:rPr lang="en-US" dirty="0" smtClean="0"/>
              <a:t>Within 1 week after October 4, 2015 we will gather all the information of the games and have created sprints.</a:t>
            </a:r>
          </a:p>
          <a:p>
            <a:r>
              <a:rPr lang="en-US" dirty="0" smtClean="0"/>
              <a:t>After 1 week of data gathering we have finished planning our database</a:t>
            </a:r>
          </a:p>
          <a:p>
            <a:r>
              <a:rPr lang="en-US" dirty="0" smtClean="0"/>
              <a:t>After 1 week of planning the database, we have finished our database</a:t>
            </a:r>
          </a:p>
          <a:p>
            <a:r>
              <a:rPr lang="en-US" dirty="0" smtClean="0"/>
              <a:t>After creating the database, in 1 week we have finished our 1</a:t>
            </a:r>
            <a:r>
              <a:rPr lang="en-US" baseline="30000" dirty="0" smtClean="0"/>
              <a:t>st</a:t>
            </a:r>
            <a:r>
              <a:rPr lang="en-US" dirty="0" smtClean="0"/>
              <a:t> sprint which is the log in/ log out/ sign up and change password</a:t>
            </a:r>
          </a:p>
          <a:p>
            <a:r>
              <a:rPr lang="en-US" dirty="0" smtClean="0"/>
              <a:t>After </a:t>
            </a:r>
            <a:r>
              <a:rPr lang="en-US" dirty="0"/>
              <a:t>finishing </a:t>
            </a:r>
            <a:r>
              <a:rPr lang="en-US" dirty="0" smtClean="0"/>
              <a:t>the 1</a:t>
            </a:r>
            <a:r>
              <a:rPr lang="en-US" baseline="30000" dirty="0" smtClean="0"/>
              <a:t>st</a:t>
            </a:r>
            <a:r>
              <a:rPr lang="en-US" dirty="0" smtClean="0"/>
              <a:t> sprint</a:t>
            </a:r>
            <a:r>
              <a:rPr lang="en-US" dirty="0"/>
              <a:t>, in 1 week </a:t>
            </a:r>
            <a:r>
              <a:rPr lang="en-US" dirty="0" smtClean="0"/>
              <a:t>we </a:t>
            </a:r>
            <a:r>
              <a:rPr lang="en-US" dirty="0"/>
              <a:t>have finished our </a:t>
            </a:r>
            <a:r>
              <a:rPr lang="en-US" dirty="0" smtClean="0"/>
              <a:t>2</a:t>
            </a:r>
            <a:r>
              <a:rPr lang="en-US" baseline="30000" dirty="0" smtClean="0"/>
              <a:t>nd</a:t>
            </a:r>
            <a:r>
              <a:rPr lang="en-US" dirty="0" smtClean="0"/>
              <a:t> sprint </a:t>
            </a:r>
            <a:r>
              <a:rPr lang="en-US" dirty="0"/>
              <a:t>which is the </a:t>
            </a:r>
            <a:r>
              <a:rPr lang="en-US" dirty="0" smtClean="0"/>
              <a:t>Category </a:t>
            </a:r>
            <a:r>
              <a:rPr lang="en-US" dirty="0"/>
              <a:t>of G</a:t>
            </a:r>
            <a:r>
              <a:rPr lang="en-US" dirty="0" smtClean="0"/>
              <a:t>ames and </a:t>
            </a:r>
            <a:r>
              <a:rPr lang="en-US" dirty="0"/>
              <a:t>R</a:t>
            </a:r>
            <a:r>
              <a:rPr lang="en-US" dirty="0" smtClean="0"/>
              <a:t>edirecting System</a:t>
            </a:r>
          </a:p>
          <a:p>
            <a:r>
              <a:rPr lang="en-US" dirty="0"/>
              <a:t>After finishing the </a:t>
            </a:r>
            <a:r>
              <a:rPr lang="en-US" dirty="0" smtClean="0"/>
              <a:t>2</a:t>
            </a:r>
            <a:r>
              <a:rPr lang="en-US" baseline="30000" dirty="0" smtClean="0"/>
              <a:t>nd</a:t>
            </a:r>
            <a:r>
              <a:rPr lang="en-US" dirty="0" smtClean="0"/>
              <a:t> sprint</a:t>
            </a:r>
            <a:r>
              <a:rPr lang="en-US" dirty="0"/>
              <a:t>, in 1 week we have finished our </a:t>
            </a:r>
            <a:r>
              <a:rPr lang="en-US" dirty="0" smtClean="0"/>
              <a:t>3</a:t>
            </a:r>
            <a:r>
              <a:rPr lang="en-US" baseline="30000" dirty="0" smtClean="0"/>
              <a:t>rd</a:t>
            </a:r>
            <a:r>
              <a:rPr lang="en-US" dirty="0" smtClean="0"/>
              <a:t> sprint </a:t>
            </a:r>
            <a:r>
              <a:rPr lang="en-US" dirty="0"/>
              <a:t>which is the Search </a:t>
            </a:r>
            <a:r>
              <a:rPr lang="en-US" dirty="0" smtClean="0"/>
              <a:t>System </a:t>
            </a:r>
            <a:endParaRPr lang="en-US" dirty="0"/>
          </a:p>
          <a:p>
            <a:endParaRPr lang="en-US" dirty="0"/>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720577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7500" lnSpcReduction="20000"/>
          </a:bodyPr>
          <a:lstStyle/>
          <a:p>
            <a:r>
              <a:rPr lang="en-US" dirty="0" smtClean="0"/>
              <a:t>Use Case 10</a:t>
            </a:r>
          </a:p>
          <a:p>
            <a:pPr marL="0" indent="0">
              <a:buNone/>
            </a:pPr>
            <a:endParaRPr lang="en-US" dirty="0"/>
          </a:p>
        </p:txBody>
      </p:sp>
      <p:sp>
        <p:nvSpPr>
          <p:cNvPr id="4" name="Content Placeholder 3"/>
          <p:cNvSpPr>
            <a:spLocks noGrp="1"/>
          </p:cNvSpPr>
          <p:nvPr>
            <p:ph sz="half" idx="2"/>
          </p:nvPr>
        </p:nvSpPr>
        <p:spPr>
          <a:xfrm>
            <a:off x="3505200" y="1673352"/>
            <a:ext cx="5181600" cy="4956048"/>
          </a:xfrm>
        </p:spPr>
        <p:txBody>
          <a:bodyPr>
            <a:normAutofit fontScale="77500" lnSpcReduction="20000"/>
          </a:bodyPr>
          <a:lstStyle/>
          <a:p>
            <a:r>
              <a:rPr lang="en-US" dirty="0" smtClean="0"/>
              <a:t>Name: Redirecting System</a:t>
            </a:r>
          </a:p>
          <a:p>
            <a:r>
              <a:rPr lang="en-US" dirty="0" smtClean="0"/>
              <a:t>Actor: User</a:t>
            </a:r>
          </a:p>
          <a:p>
            <a:r>
              <a:rPr lang="en-US" dirty="0" smtClean="0"/>
              <a:t>Pre-condition: The user is in the page of the game</a:t>
            </a:r>
          </a:p>
          <a:p>
            <a:r>
              <a:rPr lang="en-US" dirty="0" smtClean="0"/>
              <a:t>Post-Condition: The will be redirected to the game’s own website</a:t>
            </a:r>
          </a:p>
          <a:p>
            <a:r>
              <a:rPr lang="en-US" dirty="0" smtClean="0"/>
              <a:t>Main Course: </a:t>
            </a:r>
          </a:p>
          <a:p>
            <a:pPr marL="514350" indent="-514350">
              <a:buFont typeface="+mj-lt"/>
              <a:buAutoNum type="arabicPeriod"/>
            </a:pPr>
            <a:r>
              <a:rPr lang="en-US" dirty="0" smtClean="0"/>
              <a:t>The user has viewed and is currently in the page of a game’s information</a:t>
            </a:r>
          </a:p>
          <a:p>
            <a:pPr marL="514350" indent="-514350">
              <a:buFont typeface="+mj-lt"/>
              <a:buAutoNum type="arabicPeriod"/>
            </a:pPr>
            <a:r>
              <a:rPr lang="en-US" dirty="0" smtClean="0"/>
              <a:t>The user will click on a link in the game’s information</a:t>
            </a:r>
          </a:p>
          <a:p>
            <a:pPr marL="514350" indent="-514350">
              <a:buFont typeface="+mj-lt"/>
              <a:buAutoNum type="arabicPeriod"/>
            </a:pPr>
            <a:r>
              <a:rPr lang="en-US" dirty="0" smtClean="0"/>
              <a:t>The user will be redirected from the game’s information of our site to the game’s own website</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21641473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70000" lnSpcReduction="20000"/>
          </a:bodyPr>
          <a:lstStyle/>
          <a:p>
            <a:r>
              <a:rPr lang="en-US" dirty="0" smtClean="0"/>
              <a:t>Use Case 11</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fontScale="70000" lnSpcReduction="20000"/>
          </a:bodyPr>
          <a:lstStyle/>
          <a:p>
            <a:r>
              <a:rPr lang="en-US" dirty="0" smtClean="0"/>
              <a:t>Name: Password Recovery</a:t>
            </a:r>
          </a:p>
          <a:p>
            <a:r>
              <a:rPr lang="en-US" dirty="0" smtClean="0"/>
              <a:t>Actor: User</a:t>
            </a:r>
          </a:p>
          <a:p>
            <a:r>
              <a:rPr lang="en-US" dirty="0" smtClean="0"/>
              <a:t>Pre-condition: The user is in the log in page</a:t>
            </a:r>
          </a:p>
          <a:p>
            <a:r>
              <a:rPr lang="en-US" dirty="0" smtClean="0"/>
              <a:t>Post-Condition: The user will receive an email containing his/her password</a:t>
            </a:r>
          </a:p>
          <a:p>
            <a:r>
              <a:rPr lang="en-US" dirty="0" smtClean="0"/>
              <a:t>Main Course: </a:t>
            </a:r>
          </a:p>
          <a:p>
            <a:pPr marL="514350" indent="-514350">
              <a:buFont typeface="+mj-lt"/>
              <a:buAutoNum type="arabicPeriod"/>
            </a:pPr>
            <a:r>
              <a:rPr lang="en-US" dirty="0" smtClean="0"/>
              <a:t>The user clicks the forget password button</a:t>
            </a:r>
          </a:p>
          <a:p>
            <a:pPr marL="514350" indent="-514350">
              <a:buFont typeface="+mj-lt"/>
              <a:buAutoNum type="arabicPeriod"/>
            </a:pPr>
            <a:r>
              <a:rPr lang="en-US" dirty="0" smtClean="0"/>
              <a:t>The user will be redirected to a page containing a field to write his/her email in</a:t>
            </a:r>
          </a:p>
          <a:p>
            <a:pPr marL="514350" indent="-514350">
              <a:buFont typeface="+mj-lt"/>
              <a:buAutoNum type="arabicPeriod"/>
            </a:pPr>
            <a:r>
              <a:rPr lang="en-US" dirty="0" smtClean="0"/>
              <a:t>After clicking the confirm button. The user will see a prompt saying that it has been sent to the email provided and in that email he will see his password</a:t>
            </a:r>
          </a:p>
          <a:p>
            <a:pPr lvl="1"/>
            <a:r>
              <a:rPr lang="en-US" dirty="0" smtClean="0"/>
              <a:t>Exception</a:t>
            </a:r>
          </a:p>
          <a:p>
            <a:pPr marL="731520" lvl="1" indent="-457200">
              <a:buFont typeface="+mj-lt"/>
              <a:buAutoNum type="alphaLcPeriod"/>
            </a:pPr>
            <a:r>
              <a:rPr lang="en-US" dirty="0" smtClean="0"/>
              <a:t>If the email provided is not in the database, show an error then exit</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2718006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62500" lnSpcReduction="20000"/>
          </a:bodyPr>
          <a:lstStyle/>
          <a:p>
            <a:r>
              <a:rPr lang="en-US" dirty="0" smtClean="0"/>
              <a:t>Use Case 12</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fontScale="62500" lnSpcReduction="20000"/>
          </a:bodyPr>
          <a:lstStyle/>
          <a:p>
            <a:r>
              <a:rPr lang="en-US" dirty="0" smtClean="0"/>
              <a:t>Name: Change Password</a:t>
            </a:r>
          </a:p>
          <a:p>
            <a:r>
              <a:rPr lang="en-US" dirty="0" smtClean="0"/>
              <a:t>Actor: User</a:t>
            </a:r>
          </a:p>
          <a:p>
            <a:r>
              <a:rPr lang="en-US" dirty="0" smtClean="0"/>
              <a:t>Pre-condition: The user is in the Home Page</a:t>
            </a:r>
          </a:p>
          <a:p>
            <a:r>
              <a:rPr lang="en-US" dirty="0" smtClean="0"/>
              <a:t>Post-Condition: The user will have changed his/her password and is reflected in the database</a:t>
            </a:r>
          </a:p>
          <a:p>
            <a:r>
              <a:rPr lang="en-US" dirty="0" smtClean="0"/>
              <a:t>Main Course: </a:t>
            </a:r>
          </a:p>
          <a:p>
            <a:pPr marL="514350" indent="-514350">
              <a:buFont typeface="+mj-lt"/>
              <a:buAutoNum type="arabicPeriod"/>
            </a:pPr>
            <a:r>
              <a:rPr lang="en-US" dirty="0" smtClean="0"/>
              <a:t>The user clicks the change password button</a:t>
            </a:r>
          </a:p>
          <a:p>
            <a:pPr marL="514350" indent="-514350">
              <a:buFont typeface="+mj-lt"/>
              <a:buAutoNum type="arabicPeriod"/>
            </a:pPr>
            <a:r>
              <a:rPr lang="en-US" dirty="0" smtClean="0"/>
              <a:t>The user will be redirected to a page containing a field to write his/her password in and another 2 fields to write the new password and to confirm the new password</a:t>
            </a:r>
          </a:p>
          <a:p>
            <a:pPr marL="514350" indent="-514350">
              <a:buFont typeface="+mj-lt"/>
              <a:buAutoNum type="arabicPeriod"/>
            </a:pPr>
            <a:r>
              <a:rPr lang="en-US" dirty="0" smtClean="0"/>
              <a:t>After clicking the confirm button. The user will see a prompt saying that his/her password has been successfully changed</a:t>
            </a:r>
          </a:p>
          <a:p>
            <a:pPr lvl="1"/>
            <a:r>
              <a:rPr lang="en-US" dirty="0" smtClean="0"/>
              <a:t>Exception</a:t>
            </a:r>
          </a:p>
          <a:p>
            <a:pPr marL="731520" lvl="1" indent="-457200">
              <a:buFont typeface="+mj-lt"/>
              <a:buAutoNum type="alphaLcPeriod"/>
            </a:pPr>
            <a:r>
              <a:rPr lang="en-US" dirty="0" smtClean="0"/>
              <a:t>If the new password he inputted has an invalid entry, go back to 2</a:t>
            </a:r>
          </a:p>
          <a:p>
            <a:pPr marL="731520" lvl="1" indent="-457200">
              <a:buFont typeface="+mj-lt"/>
              <a:buAutoNum type="alphaLcPeriod"/>
            </a:pPr>
            <a:r>
              <a:rPr lang="en-US" dirty="0" smtClean="0"/>
              <a:t>If the Password and Confirm password does not match, go back to 2</a:t>
            </a:r>
          </a:p>
          <a:p>
            <a:pPr marL="514350" indent="-514350">
              <a:buFont typeface="+mj-lt"/>
              <a:buAutoNum type="arabicPeriod"/>
            </a:pPr>
            <a:r>
              <a:rPr lang="en-US" dirty="0" smtClean="0"/>
              <a:t>Exit </a:t>
            </a:r>
          </a:p>
          <a:p>
            <a:pPr marL="0" indent="0">
              <a:buNone/>
            </a:pPr>
            <a:endParaRPr lang="en-US" dirty="0" smtClean="0"/>
          </a:p>
        </p:txBody>
      </p:sp>
    </p:spTree>
    <p:extLst>
      <p:ext uri="{BB962C8B-B14F-4D97-AF65-F5344CB8AC3E}">
        <p14:creationId xmlns:p14="http://schemas.microsoft.com/office/powerpoint/2010/main" val="2465744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1</a:t>
            </a:r>
          </a:p>
          <a:p>
            <a:r>
              <a:rPr lang="en-US" dirty="0" smtClean="0"/>
              <a:t>Sign up</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All the Fields of the form are filled up</a:t>
            </a:r>
          </a:p>
          <a:p>
            <a:pPr lvl="1"/>
            <a:r>
              <a:rPr lang="en-US" dirty="0" smtClean="0"/>
              <a:t>There are no invalid characters in the form</a:t>
            </a:r>
          </a:p>
          <a:p>
            <a:pPr lvl="1"/>
            <a:r>
              <a:rPr lang="en-US" dirty="0" smtClean="0"/>
              <a:t>The password is within the limit</a:t>
            </a:r>
          </a:p>
          <a:p>
            <a:r>
              <a:rPr lang="en-US" dirty="0" smtClean="0"/>
              <a:t> Rainy Case</a:t>
            </a:r>
          </a:p>
          <a:p>
            <a:pPr lvl="1"/>
            <a:r>
              <a:rPr lang="en-US" dirty="0" smtClean="0"/>
              <a:t>There are invalid characters in the form.</a:t>
            </a:r>
          </a:p>
          <a:p>
            <a:pPr lvl="1"/>
            <a:r>
              <a:rPr lang="en-US" dirty="0" smtClean="0"/>
              <a:t>The password did not reach the minimum or exceeded the maximum length</a:t>
            </a:r>
          </a:p>
          <a:p>
            <a:pPr lvl="1"/>
            <a:endParaRPr lang="en-US" dirty="0" smtClean="0"/>
          </a:p>
        </p:txBody>
      </p:sp>
      <p:pic>
        <p:nvPicPr>
          <p:cNvPr id="1028" name="Picture 4" descr="D:\test case\sign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744211"/>
            <a:ext cx="2819400" cy="398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037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2</a:t>
            </a:r>
            <a:endParaRPr lang="en-US" dirty="0" smtClean="0"/>
          </a:p>
          <a:p>
            <a:r>
              <a:rPr lang="en-US" dirty="0" smtClean="0"/>
              <a:t>Log In</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When the Email and Password matched one data in the database</a:t>
            </a:r>
          </a:p>
          <a:p>
            <a:r>
              <a:rPr lang="en-US" dirty="0" smtClean="0"/>
              <a:t> Rainy Case</a:t>
            </a:r>
          </a:p>
          <a:p>
            <a:pPr lvl="1"/>
            <a:r>
              <a:rPr lang="en-US" dirty="0" smtClean="0"/>
              <a:t>If the Email and Password the user inputted didn’t match one data in the database</a:t>
            </a:r>
          </a:p>
          <a:p>
            <a:pPr lvl="1"/>
            <a:endParaRPr lang="en-US" dirty="0" smtClean="0"/>
          </a:p>
        </p:txBody>
      </p:sp>
      <p:pic>
        <p:nvPicPr>
          <p:cNvPr id="1027" name="Picture 3" descr="D:\test case\log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263" y="2952485"/>
            <a:ext cx="2700403" cy="381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63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3</a:t>
            </a:r>
          </a:p>
          <a:p>
            <a:r>
              <a:rPr lang="en-US" dirty="0" smtClean="0"/>
              <a:t>Log out</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user is currently logged in on his/her account</a:t>
            </a:r>
          </a:p>
          <a:p>
            <a:pPr marL="274320" lvl="1" indent="0">
              <a:buNone/>
            </a:pPr>
            <a:endParaRPr lang="en-US" dirty="0"/>
          </a:p>
          <a:p>
            <a:r>
              <a:rPr lang="en-US" dirty="0"/>
              <a:t>Rainy Case</a:t>
            </a:r>
          </a:p>
          <a:p>
            <a:pPr lvl="1"/>
            <a:r>
              <a:rPr lang="en-US" dirty="0"/>
              <a:t>None</a:t>
            </a:r>
          </a:p>
          <a:p>
            <a:endParaRPr lang="en-US" dirty="0" smtClean="0"/>
          </a:p>
        </p:txBody>
      </p:sp>
    </p:spTree>
    <p:extLst>
      <p:ext uri="{BB962C8B-B14F-4D97-AF65-F5344CB8AC3E}">
        <p14:creationId xmlns:p14="http://schemas.microsoft.com/office/powerpoint/2010/main" val="925701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4</a:t>
            </a:r>
            <a:endParaRPr lang="en-US" dirty="0" smtClean="0"/>
          </a:p>
          <a:p>
            <a:r>
              <a:rPr lang="en-US" dirty="0" smtClean="0"/>
              <a:t>Category</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user clicked on a category</a:t>
            </a:r>
          </a:p>
          <a:p>
            <a:pPr lvl="1"/>
            <a:endParaRPr lang="en-US" dirty="0"/>
          </a:p>
          <a:p>
            <a:r>
              <a:rPr lang="en-US" dirty="0" smtClean="0"/>
              <a:t>Rainy Case</a:t>
            </a:r>
          </a:p>
          <a:p>
            <a:pPr lvl="1"/>
            <a:r>
              <a:rPr lang="en-US" dirty="0" smtClean="0"/>
              <a:t>None</a:t>
            </a:r>
          </a:p>
        </p:txBody>
      </p:sp>
      <p:pic>
        <p:nvPicPr>
          <p:cNvPr id="2050" name="Picture 2" descr="D:\test case\categor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895600"/>
            <a:ext cx="2654474" cy="375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6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5</a:t>
            </a:r>
          </a:p>
          <a:p>
            <a:r>
              <a:rPr lang="en-US" dirty="0" smtClean="0"/>
              <a:t>Search System</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There is at least 1 character in the search bar</a:t>
            </a:r>
          </a:p>
          <a:p>
            <a:pPr lvl="1"/>
            <a:endParaRPr lang="en-US" dirty="0"/>
          </a:p>
          <a:p>
            <a:r>
              <a:rPr lang="en-US" dirty="0" smtClean="0"/>
              <a:t>Rainy Case</a:t>
            </a:r>
          </a:p>
          <a:p>
            <a:pPr lvl="1"/>
            <a:r>
              <a:rPr lang="en-US" dirty="0" smtClean="0"/>
              <a:t>None</a:t>
            </a:r>
          </a:p>
          <a:p>
            <a:pPr lvl="1"/>
            <a:endParaRPr lang="en-US" dirty="0" smtClean="0"/>
          </a:p>
        </p:txBody>
      </p:sp>
      <p:pic>
        <p:nvPicPr>
          <p:cNvPr id="3074" name="Picture 2" descr="D:\test case\searc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58" y="2971800"/>
            <a:ext cx="2592320" cy="366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0511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6</a:t>
            </a:r>
          </a:p>
          <a:p>
            <a:r>
              <a:rPr lang="en-US" dirty="0" smtClean="0"/>
              <a:t>Feedback</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characters are within the limit</a:t>
            </a:r>
          </a:p>
          <a:p>
            <a:pPr lvl="1"/>
            <a:r>
              <a:rPr lang="en-US" dirty="0" smtClean="0"/>
              <a:t>There is at least one character in the field</a:t>
            </a:r>
          </a:p>
          <a:p>
            <a:pPr lvl="1"/>
            <a:endParaRPr lang="en-US" dirty="0"/>
          </a:p>
          <a:p>
            <a:r>
              <a:rPr lang="en-US" dirty="0" smtClean="0"/>
              <a:t>Rainy Case</a:t>
            </a:r>
          </a:p>
          <a:p>
            <a:pPr lvl="1"/>
            <a:r>
              <a:rPr lang="en-US" dirty="0" smtClean="0"/>
              <a:t>The characters exceeded the limit</a:t>
            </a:r>
          </a:p>
          <a:p>
            <a:pPr lvl="1"/>
            <a:r>
              <a:rPr lang="en-US" dirty="0" smtClean="0"/>
              <a:t>There are no characters in the field</a:t>
            </a:r>
          </a:p>
          <a:p>
            <a:pPr lvl="1"/>
            <a:endParaRPr lang="en-US" dirty="0" smtClean="0"/>
          </a:p>
        </p:txBody>
      </p:sp>
    </p:spTree>
    <p:extLst>
      <p:ext uri="{BB962C8B-B14F-4D97-AF65-F5344CB8AC3E}">
        <p14:creationId xmlns:p14="http://schemas.microsoft.com/office/powerpoint/2010/main" val="2448850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7</a:t>
            </a:r>
            <a:endParaRPr lang="en-US" dirty="0" smtClean="0"/>
          </a:p>
          <a:p>
            <a:r>
              <a:rPr lang="en-US" dirty="0" smtClean="0"/>
              <a:t>Game Info</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There is an information on the game</a:t>
            </a:r>
          </a:p>
          <a:p>
            <a:pPr lvl="1"/>
            <a:endParaRPr lang="en-US" dirty="0"/>
          </a:p>
          <a:p>
            <a:r>
              <a:rPr lang="en-US" dirty="0" smtClean="0"/>
              <a:t>Rainy Case</a:t>
            </a:r>
          </a:p>
          <a:p>
            <a:pPr lvl="1"/>
            <a:r>
              <a:rPr lang="en-US" dirty="0" smtClean="0"/>
              <a:t>None</a:t>
            </a:r>
          </a:p>
        </p:txBody>
      </p:sp>
    </p:spTree>
    <p:extLst>
      <p:ext uri="{BB962C8B-B14F-4D97-AF65-F5344CB8AC3E}">
        <p14:creationId xmlns:p14="http://schemas.microsoft.com/office/powerpoint/2010/main" val="156604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 (cont’d)</a:t>
            </a:r>
            <a:endParaRPr lang="en-US" dirty="0"/>
          </a:p>
        </p:txBody>
      </p:sp>
      <p:sp>
        <p:nvSpPr>
          <p:cNvPr id="2" name="Content Placeholder 1"/>
          <p:cNvSpPr>
            <a:spLocks noGrp="1"/>
          </p:cNvSpPr>
          <p:nvPr>
            <p:ph idx="1"/>
          </p:nvPr>
        </p:nvSpPr>
        <p:spPr/>
        <p:txBody>
          <a:bodyPr/>
          <a:lstStyle/>
          <a:p>
            <a:r>
              <a:rPr lang="en-US" dirty="0" smtClean="0"/>
              <a:t>After </a:t>
            </a:r>
            <a:r>
              <a:rPr lang="en-US" dirty="0"/>
              <a:t>finishing the </a:t>
            </a:r>
            <a:r>
              <a:rPr lang="en-US" dirty="0" smtClean="0"/>
              <a:t>3</a:t>
            </a:r>
            <a:r>
              <a:rPr lang="en-US" baseline="30000" dirty="0" smtClean="0"/>
              <a:t>rd</a:t>
            </a:r>
            <a:r>
              <a:rPr lang="en-US" dirty="0" smtClean="0"/>
              <a:t> sprint</a:t>
            </a:r>
            <a:r>
              <a:rPr lang="en-US" dirty="0"/>
              <a:t>, in 1 week we have finished our </a:t>
            </a:r>
            <a:r>
              <a:rPr lang="en-US" dirty="0" smtClean="0"/>
              <a:t>4</a:t>
            </a:r>
            <a:r>
              <a:rPr lang="en-US" baseline="30000" dirty="0" smtClean="0"/>
              <a:t>th</a:t>
            </a:r>
            <a:r>
              <a:rPr lang="en-US" dirty="0" smtClean="0"/>
              <a:t> sprint </a:t>
            </a:r>
            <a:r>
              <a:rPr lang="en-US" dirty="0"/>
              <a:t>which is the </a:t>
            </a:r>
            <a:r>
              <a:rPr lang="en-US" dirty="0" smtClean="0"/>
              <a:t>Feedback and Request Game</a:t>
            </a:r>
          </a:p>
          <a:p>
            <a:r>
              <a:rPr lang="en-US" dirty="0" smtClean="0"/>
              <a:t>After </a:t>
            </a:r>
            <a:r>
              <a:rPr lang="en-US" dirty="0"/>
              <a:t>finishing all the sprints, in 1 week we will polish our UI</a:t>
            </a:r>
          </a:p>
          <a:p>
            <a:r>
              <a:rPr lang="en-US" dirty="0"/>
              <a:t>After polishing our UI, we will test the site itself for 3 days</a:t>
            </a:r>
          </a:p>
        </p:txBody>
      </p:sp>
    </p:spTree>
    <p:extLst>
      <p:ext uri="{BB962C8B-B14F-4D97-AF65-F5344CB8AC3E}">
        <p14:creationId xmlns:p14="http://schemas.microsoft.com/office/powerpoint/2010/main" val="3152795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8</a:t>
            </a:r>
          </a:p>
          <a:p>
            <a:r>
              <a:rPr lang="en-US" dirty="0" smtClean="0"/>
              <a:t>Request Game</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user fills up everything in the form </a:t>
            </a:r>
          </a:p>
          <a:p>
            <a:pPr lvl="1"/>
            <a:r>
              <a:rPr lang="en-US" dirty="0" smtClean="0"/>
              <a:t>The game had not been requested</a:t>
            </a:r>
          </a:p>
          <a:p>
            <a:pPr lvl="1"/>
            <a:endParaRPr lang="en-US" dirty="0"/>
          </a:p>
          <a:p>
            <a:r>
              <a:rPr lang="en-US" dirty="0" smtClean="0"/>
              <a:t>Rainy Case</a:t>
            </a:r>
          </a:p>
          <a:p>
            <a:pPr lvl="1"/>
            <a:r>
              <a:rPr lang="en-US" dirty="0" smtClean="0"/>
              <a:t>The game has already been requested</a:t>
            </a:r>
          </a:p>
        </p:txBody>
      </p:sp>
    </p:spTree>
    <p:extLst>
      <p:ext uri="{BB962C8B-B14F-4D97-AF65-F5344CB8AC3E}">
        <p14:creationId xmlns:p14="http://schemas.microsoft.com/office/powerpoint/2010/main" val="50331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a:t>
            </a:r>
            <a:r>
              <a:rPr lang="en-US" dirty="0"/>
              <a:t>9</a:t>
            </a:r>
            <a:endParaRPr lang="en-US" dirty="0" smtClean="0"/>
          </a:p>
          <a:p>
            <a:r>
              <a:rPr lang="en-US" dirty="0" smtClean="0"/>
              <a:t>Adding Game</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admin fills up the form correctly</a:t>
            </a:r>
          </a:p>
          <a:p>
            <a:pPr lvl="1"/>
            <a:r>
              <a:rPr lang="en-US" dirty="0" smtClean="0"/>
              <a:t>The game is currently not in the website</a:t>
            </a:r>
          </a:p>
          <a:p>
            <a:pPr lvl="1"/>
            <a:endParaRPr lang="en-US" dirty="0"/>
          </a:p>
          <a:p>
            <a:r>
              <a:rPr lang="en-US" dirty="0" smtClean="0"/>
              <a:t>Rainy Case</a:t>
            </a:r>
          </a:p>
          <a:p>
            <a:pPr lvl="1"/>
            <a:r>
              <a:rPr lang="en-US" dirty="0" smtClean="0"/>
              <a:t>The game is already on the site</a:t>
            </a:r>
          </a:p>
        </p:txBody>
      </p:sp>
    </p:spTree>
    <p:extLst>
      <p:ext uri="{BB962C8B-B14F-4D97-AF65-F5344CB8AC3E}">
        <p14:creationId xmlns:p14="http://schemas.microsoft.com/office/powerpoint/2010/main" val="27929265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10</a:t>
            </a:r>
          </a:p>
          <a:p>
            <a:r>
              <a:rPr lang="en-US" dirty="0" smtClean="0"/>
              <a:t>Redirecting System</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There is an active link to the game’s website</a:t>
            </a:r>
          </a:p>
          <a:p>
            <a:pPr lvl="1"/>
            <a:endParaRPr lang="en-US" dirty="0"/>
          </a:p>
          <a:p>
            <a:r>
              <a:rPr lang="en-US" dirty="0" smtClean="0"/>
              <a:t>Rainy Case</a:t>
            </a:r>
          </a:p>
          <a:p>
            <a:pPr lvl="1"/>
            <a:r>
              <a:rPr lang="en-US" dirty="0" smtClean="0"/>
              <a:t>None</a:t>
            </a:r>
          </a:p>
        </p:txBody>
      </p:sp>
    </p:spTree>
    <p:extLst>
      <p:ext uri="{BB962C8B-B14F-4D97-AF65-F5344CB8AC3E}">
        <p14:creationId xmlns:p14="http://schemas.microsoft.com/office/powerpoint/2010/main" val="7451668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a:bodyPr>
          <a:lstStyle/>
          <a:p>
            <a:r>
              <a:rPr lang="en-US" dirty="0" smtClean="0"/>
              <a:t>Test Case 11</a:t>
            </a:r>
          </a:p>
          <a:p>
            <a:r>
              <a:rPr lang="en-US" dirty="0" smtClean="0"/>
              <a:t>Password Recovery</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a:bodyPr>
          <a:lstStyle/>
          <a:p>
            <a:r>
              <a:rPr lang="en-US" dirty="0" smtClean="0"/>
              <a:t> Sunny Case</a:t>
            </a:r>
          </a:p>
          <a:p>
            <a:pPr lvl="1"/>
            <a:r>
              <a:rPr lang="en-US" dirty="0" smtClean="0"/>
              <a:t>The Email that requested to send the recovery password message is in the database</a:t>
            </a:r>
          </a:p>
          <a:p>
            <a:pPr lvl="1"/>
            <a:endParaRPr lang="en-US" dirty="0"/>
          </a:p>
          <a:p>
            <a:r>
              <a:rPr lang="en-US" dirty="0" smtClean="0"/>
              <a:t>Rainy Case</a:t>
            </a:r>
          </a:p>
          <a:p>
            <a:pPr lvl="1"/>
            <a:r>
              <a:rPr lang="en-US" dirty="0" smtClean="0"/>
              <a:t>The Email is not recorded in the database</a:t>
            </a:r>
          </a:p>
        </p:txBody>
      </p:sp>
    </p:spTree>
    <p:extLst>
      <p:ext uri="{BB962C8B-B14F-4D97-AF65-F5344CB8AC3E}">
        <p14:creationId xmlns:p14="http://schemas.microsoft.com/office/powerpoint/2010/main" val="3276885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a:t>
            </a:r>
            <a:endParaRPr lang="en-US" dirty="0"/>
          </a:p>
        </p:txBody>
      </p:sp>
      <p:sp>
        <p:nvSpPr>
          <p:cNvPr id="2" name="Content Placeholder 1"/>
          <p:cNvSpPr>
            <a:spLocks noGrp="1"/>
          </p:cNvSpPr>
          <p:nvPr>
            <p:ph sz="half" idx="1"/>
          </p:nvPr>
        </p:nvSpPr>
        <p:spPr>
          <a:xfrm>
            <a:off x="457200" y="1673352"/>
            <a:ext cx="2895600" cy="4718304"/>
          </a:xfrm>
        </p:spPr>
        <p:txBody>
          <a:bodyPr>
            <a:normAutofit fontScale="92500" lnSpcReduction="20000"/>
          </a:bodyPr>
          <a:lstStyle/>
          <a:p>
            <a:r>
              <a:rPr lang="en-US" dirty="0" smtClean="0"/>
              <a:t>Test Case 12</a:t>
            </a:r>
          </a:p>
          <a:p>
            <a:r>
              <a:rPr lang="en-US" dirty="0" smtClean="0"/>
              <a:t>Password Recovery</a:t>
            </a:r>
          </a:p>
          <a:p>
            <a:pPr marL="0" indent="0">
              <a:buNone/>
            </a:pPr>
            <a:endParaRPr lang="en-US" dirty="0"/>
          </a:p>
        </p:txBody>
      </p:sp>
      <p:sp>
        <p:nvSpPr>
          <p:cNvPr id="4" name="Content Placeholder 3"/>
          <p:cNvSpPr>
            <a:spLocks noGrp="1"/>
          </p:cNvSpPr>
          <p:nvPr>
            <p:ph sz="half" idx="2"/>
          </p:nvPr>
        </p:nvSpPr>
        <p:spPr>
          <a:xfrm>
            <a:off x="3505200" y="1371600"/>
            <a:ext cx="5181600" cy="5486400"/>
          </a:xfrm>
        </p:spPr>
        <p:txBody>
          <a:bodyPr>
            <a:normAutofit fontScale="92500" lnSpcReduction="20000"/>
          </a:bodyPr>
          <a:lstStyle/>
          <a:p>
            <a:r>
              <a:rPr lang="en-US" dirty="0" smtClean="0"/>
              <a:t> Sunny Case</a:t>
            </a:r>
          </a:p>
          <a:p>
            <a:pPr lvl="1"/>
            <a:r>
              <a:rPr lang="en-US" dirty="0" smtClean="0"/>
              <a:t>There are no invalid characters in the new password</a:t>
            </a:r>
          </a:p>
          <a:p>
            <a:pPr lvl="1"/>
            <a:r>
              <a:rPr lang="en-US" dirty="0" smtClean="0"/>
              <a:t>The new password is the same as the confirm password </a:t>
            </a:r>
          </a:p>
          <a:p>
            <a:pPr lvl="1"/>
            <a:r>
              <a:rPr lang="en-US" dirty="0" smtClean="0"/>
              <a:t>The new password length should be within the limit</a:t>
            </a:r>
          </a:p>
          <a:p>
            <a:pPr lvl="1"/>
            <a:endParaRPr lang="en-US" dirty="0"/>
          </a:p>
          <a:p>
            <a:r>
              <a:rPr lang="en-US" dirty="0" smtClean="0"/>
              <a:t>Rainy Case</a:t>
            </a:r>
          </a:p>
          <a:p>
            <a:pPr lvl="1"/>
            <a:r>
              <a:rPr lang="en-US" dirty="0" smtClean="0"/>
              <a:t>There is/are invalid character/s in the new password</a:t>
            </a:r>
          </a:p>
          <a:p>
            <a:pPr lvl="1"/>
            <a:r>
              <a:rPr lang="en-US" dirty="0" smtClean="0"/>
              <a:t>The new password is not the same as the confirm password</a:t>
            </a:r>
          </a:p>
          <a:p>
            <a:pPr lvl="1"/>
            <a:r>
              <a:rPr lang="en-US" dirty="0" smtClean="0"/>
              <a:t>The password length did not reach the minimum or exceeded the </a:t>
            </a:r>
            <a:r>
              <a:rPr lang="en-US" smtClean="0"/>
              <a:t>maximum length</a:t>
            </a:r>
            <a:endParaRPr lang="en-US" dirty="0" smtClean="0"/>
          </a:p>
        </p:txBody>
      </p:sp>
    </p:spTree>
    <p:extLst>
      <p:ext uri="{BB962C8B-B14F-4D97-AF65-F5344CB8AC3E}">
        <p14:creationId xmlns:p14="http://schemas.microsoft.com/office/powerpoint/2010/main" val="251912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Principle</a:t>
            </a:r>
            <a:endParaRPr lang="en-US" dirty="0"/>
          </a:p>
        </p:txBody>
      </p:sp>
      <p:sp>
        <p:nvSpPr>
          <p:cNvPr id="2" name="Content Placeholder 1"/>
          <p:cNvSpPr>
            <a:spLocks noGrp="1"/>
          </p:cNvSpPr>
          <p:nvPr>
            <p:ph idx="1"/>
          </p:nvPr>
        </p:nvSpPr>
        <p:spPr/>
        <p:txBody>
          <a:bodyPr/>
          <a:lstStyle/>
          <a:p>
            <a:r>
              <a:rPr lang="en-US" dirty="0" smtClean="0"/>
              <a:t>User’s satisfaction is primary </a:t>
            </a:r>
            <a:endParaRPr lang="en-US" dirty="0"/>
          </a:p>
        </p:txBody>
      </p:sp>
    </p:spTree>
    <p:extLst>
      <p:ext uri="{BB962C8B-B14F-4D97-AF65-F5344CB8AC3E}">
        <p14:creationId xmlns:p14="http://schemas.microsoft.com/office/powerpoint/2010/main" val="2087111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 List	</a:t>
            </a:r>
            <a:endParaRPr lang="en-US" dirty="0"/>
          </a:p>
        </p:txBody>
      </p:sp>
      <p:sp>
        <p:nvSpPr>
          <p:cNvPr id="2" name="Content Placeholder 1"/>
          <p:cNvSpPr>
            <a:spLocks noGrp="1"/>
          </p:cNvSpPr>
          <p:nvPr>
            <p:ph idx="1"/>
          </p:nvPr>
        </p:nvSpPr>
        <p:spPr/>
        <p:txBody>
          <a:bodyPr/>
          <a:lstStyle/>
          <a:p>
            <a:r>
              <a:rPr lang="en-US" dirty="0" smtClean="0"/>
              <a:t>Sign up</a:t>
            </a:r>
          </a:p>
          <a:p>
            <a:r>
              <a:rPr lang="en-US" dirty="0" smtClean="0"/>
              <a:t>Log in</a:t>
            </a:r>
          </a:p>
          <a:p>
            <a:r>
              <a:rPr lang="en-US" dirty="0" smtClean="0"/>
              <a:t>Log out</a:t>
            </a:r>
          </a:p>
          <a:p>
            <a:r>
              <a:rPr lang="en-US" dirty="0" smtClean="0"/>
              <a:t>Search System</a:t>
            </a:r>
          </a:p>
          <a:p>
            <a:r>
              <a:rPr lang="en-US" dirty="0" smtClean="0"/>
              <a:t>Category of Games</a:t>
            </a:r>
          </a:p>
          <a:p>
            <a:r>
              <a:rPr lang="en-US" dirty="0" smtClean="0"/>
              <a:t>Redirecting System</a:t>
            </a:r>
          </a:p>
          <a:p>
            <a:r>
              <a:rPr lang="en-US" dirty="0" smtClean="0"/>
              <a:t>Game Information</a:t>
            </a:r>
          </a:p>
          <a:p>
            <a:r>
              <a:rPr lang="en-US" dirty="0" smtClean="0"/>
              <a:t>Request Game</a:t>
            </a:r>
          </a:p>
          <a:p>
            <a:r>
              <a:rPr lang="en-US" dirty="0" smtClean="0"/>
              <a:t>Feedbacks</a:t>
            </a:r>
          </a:p>
          <a:p>
            <a:r>
              <a:rPr lang="en-US" dirty="0" smtClean="0"/>
              <a:t>Change Password</a:t>
            </a:r>
          </a:p>
        </p:txBody>
      </p:sp>
    </p:spTree>
    <p:extLst>
      <p:ext uri="{BB962C8B-B14F-4D97-AF65-F5344CB8AC3E}">
        <p14:creationId xmlns:p14="http://schemas.microsoft.com/office/powerpoint/2010/main" val="4235147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 Acceptance Criteria</a:t>
            </a:r>
            <a:endParaRPr lang="en-US" dirty="0"/>
          </a:p>
        </p:txBody>
      </p:sp>
      <p:sp>
        <p:nvSpPr>
          <p:cNvPr id="7" name="Content Placeholder 6"/>
          <p:cNvSpPr>
            <a:spLocks noGrp="1"/>
          </p:cNvSpPr>
          <p:nvPr>
            <p:ph sz="half" idx="2"/>
          </p:nvPr>
        </p:nvSpPr>
        <p:spPr>
          <a:xfrm>
            <a:off x="457200" y="1444294"/>
            <a:ext cx="4040188" cy="5185106"/>
          </a:xfrm>
        </p:spPr>
        <p:txBody>
          <a:bodyPr/>
          <a:lstStyle/>
          <a:p>
            <a:r>
              <a:rPr lang="en-US" dirty="0" smtClean="0"/>
              <a:t>Sign up</a:t>
            </a:r>
          </a:p>
          <a:p>
            <a:endParaRPr lang="en-US" dirty="0" smtClean="0"/>
          </a:p>
          <a:p>
            <a:endParaRPr lang="en-US" dirty="0"/>
          </a:p>
          <a:p>
            <a:endParaRPr lang="en-US" dirty="0" smtClean="0"/>
          </a:p>
          <a:p>
            <a:pPr marL="109728" indent="0">
              <a:buNone/>
            </a:pPr>
            <a:endParaRPr lang="en-US" dirty="0" smtClean="0"/>
          </a:p>
          <a:p>
            <a:endParaRPr lang="en-US" dirty="0"/>
          </a:p>
          <a:p>
            <a:r>
              <a:rPr lang="en-US" dirty="0" smtClean="0"/>
              <a:t>Log in</a:t>
            </a:r>
          </a:p>
          <a:p>
            <a:pPr marL="109728" indent="0">
              <a:buNone/>
            </a:pPr>
            <a:endParaRPr lang="en-US" dirty="0"/>
          </a:p>
          <a:p>
            <a:pPr marL="109728" indent="0">
              <a:buNone/>
            </a:pPr>
            <a:endParaRPr lang="en-US" dirty="0" smtClean="0"/>
          </a:p>
          <a:p>
            <a:pPr marL="109728" indent="0">
              <a:buNone/>
            </a:pPr>
            <a:endParaRPr lang="en-US" dirty="0" smtClean="0"/>
          </a:p>
          <a:p>
            <a:r>
              <a:rPr lang="en-US" dirty="0" smtClean="0"/>
              <a:t>Log Out</a:t>
            </a:r>
            <a:endParaRPr lang="en-US" dirty="0"/>
          </a:p>
        </p:txBody>
      </p:sp>
      <p:sp>
        <p:nvSpPr>
          <p:cNvPr id="9" name="Content Placeholder 8"/>
          <p:cNvSpPr>
            <a:spLocks noGrp="1"/>
          </p:cNvSpPr>
          <p:nvPr>
            <p:ph sz="quarter" idx="4"/>
          </p:nvPr>
        </p:nvSpPr>
        <p:spPr>
          <a:xfrm>
            <a:off x="4645025" y="1444294"/>
            <a:ext cx="4041775" cy="5261306"/>
          </a:xfrm>
        </p:spPr>
        <p:txBody>
          <a:bodyPr>
            <a:normAutofit fontScale="92500"/>
          </a:bodyPr>
          <a:lstStyle/>
          <a:p>
            <a:r>
              <a:rPr lang="en-US" dirty="0" smtClean="0"/>
              <a:t>In sign up, users will be redirected to the sign up page and after successfully signing up there will be a prompt that will show them that they have successfully registered and will then be redirected to the log in page</a:t>
            </a:r>
          </a:p>
          <a:p>
            <a:r>
              <a:rPr lang="en-US" dirty="0" smtClean="0"/>
              <a:t>After successfully logging in, users will be redirected from the log in page to the home page</a:t>
            </a:r>
          </a:p>
          <a:p>
            <a:r>
              <a:rPr lang="en-US" dirty="0" smtClean="0"/>
              <a:t>After successfully logging out users will redirected to the log in page</a:t>
            </a:r>
            <a:endParaRPr lang="en-US" dirty="0"/>
          </a:p>
        </p:txBody>
      </p:sp>
    </p:spTree>
    <p:extLst>
      <p:ext uri="{BB962C8B-B14F-4D97-AF65-F5344CB8AC3E}">
        <p14:creationId xmlns:p14="http://schemas.microsoft.com/office/powerpoint/2010/main" val="1183517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57200" y="304800"/>
            <a:ext cx="4040188" cy="6248400"/>
          </a:xfrm>
        </p:spPr>
        <p:txBody>
          <a:bodyPr/>
          <a:lstStyle/>
          <a:p>
            <a:r>
              <a:rPr lang="en-US" dirty="0" smtClean="0"/>
              <a:t>Redirecting System</a:t>
            </a:r>
          </a:p>
          <a:p>
            <a:endParaRPr lang="en-US" dirty="0"/>
          </a:p>
          <a:p>
            <a:endParaRPr lang="en-US" dirty="0" smtClean="0"/>
          </a:p>
          <a:p>
            <a:endParaRPr lang="en-US" dirty="0"/>
          </a:p>
          <a:p>
            <a:pPr marL="0" indent="0">
              <a:buNone/>
            </a:pPr>
            <a:endParaRPr lang="en-US" dirty="0"/>
          </a:p>
          <a:p>
            <a:r>
              <a:rPr lang="en-US" dirty="0" smtClean="0"/>
              <a:t>Feedback</a:t>
            </a:r>
            <a:endParaRPr lang="en-US" dirty="0"/>
          </a:p>
        </p:txBody>
      </p:sp>
      <p:sp>
        <p:nvSpPr>
          <p:cNvPr id="9" name="Content Placeholder 8"/>
          <p:cNvSpPr>
            <a:spLocks noGrp="1"/>
          </p:cNvSpPr>
          <p:nvPr>
            <p:ph sz="quarter" idx="4"/>
          </p:nvPr>
        </p:nvSpPr>
        <p:spPr>
          <a:xfrm>
            <a:off x="4645025" y="304800"/>
            <a:ext cx="4041775" cy="6172200"/>
          </a:xfrm>
        </p:spPr>
        <p:txBody>
          <a:bodyPr/>
          <a:lstStyle/>
          <a:p>
            <a:r>
              <a:rPr lang="en-US" dirty="0" smtClean="0"/>
              <a:t>Users </a:t>
            </a:r>
            <a:r>
              <a:rPr lang="en-US" dirty="0"/>
              <a:t>can click on a link that is in the game information will redirect them to the game’s </a:t>
            </a:r>
            <a:r>
              <a:rPr lang="en-US" dirty="0" smtClean="0"/>
              <a:t>website</a:t>
            </a:r>
          </a:p>
          <a:p>
            <a:endParaRPr lang="en-US" dirty="0"/>
          </a:p>
          <a:p>
            <a:r>
              <a:rPr lang="en-US" dirty="0"/>
              <a:t>Signed up users can write </a:t>
            </a:r>
            <a:r>
              <a:rPr lang="en-US" dirty="0" smtClean="0"/>
              <a:t>reviews and </a:t>
            </a:r>
            <a:r>
              <a:rPr lang="en-US" dirty="0"/>
              <a:t>after clicking submit their feedback will show on the feedback portion of the game</a:t>
            </a:r>
          </a:p>
          <a:p>
            <a:endParaRPr lang="en-US" dirty="0" smtClean="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28260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1584</TotalTime>
  <Words>3117</Words>
  <Application>Microsoft Office PowerPoint</Application>
  <PresentationFormat>On-screen Show (4:3)</PresentationFormat>
  <Paragraphs>507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Clarity</vt:lpstr>
      <vt:lpstr>GAME GARAGE</vt:lpstr>
      <vt:lpstr>Vision</vt:lpstr>
      <vt:lpstr>Mission </vt:lpstr>
      <vt:lpstr>Objectives</vt:lpstr>
      <vt:lpstr>Objectives (cont’d)</vt:lpstr>
      <vt:lpstr>Principle</vt:lpstr>
      <vt:lpstr>Feature List </vt:lpstr>
      <vt:lpstr>Feature Acceptance Criteria</vt:lpstr>
      <vt:lpstr>PowerPoint Presentation</vt:lpstr>
      <vt:lpstr>PowerPoint Presentation</vt:lpstr>
      <vt:lpstr>PowerPoint Presentation</vt:lpstr>
      <vt:lpstr>PowerPoint Presentation</vt:lpstr>
      <vt:lpstr>PowerPoint Presentation</vt:lpstr>
      <vt:lpstr>User Stories</vt:lpstr>
      <vt:lpstr>User Stories(cont’d)</vt:lpstr>
      <vt:lpstr>User Stories(cont’d)</vt:lpstr>
      <vt:lpstr>Story Acceptance Criteria</vt:lpstr>
      <vt:lpstr>Story Acceptance Criteria</vt:lpstr>
      <vt:lpstr>Story Acceptance Criteria</vt:lpstr>
      <vt:lpstr>Story Acceptance Criteria</vt:lpstr>
      <vt:lpstr>Story Acceptance Criteria</vt:lpstr>
      <vt:lpstr>Story Acceptance Criteria</vt:lpstr>
      <vt:lpstr>Story Acceptance Criteria</vt:lpstr>
      <vt:lpstr>Story Acceptance Criteria</vt:lpstr>
      <vt:lpstr>Roles</vt:lpstr>
      <vt:lpstr>Role Attribute</vt:lpstr>
      <vt:lpstr>Role Attribute</vt:lpstr>
      <vt:lpstr>Persona</vt:lpstr>
      <vt:lpstr>Business Rule </vt:lpstr>
      <vt:lpstr>Business Rule </vt:lpstr>
      <vt:lpstr>Use Cases </vt:lpstr>
      <vt:lpstr>Use Cases</vt:lpstr>
      <vt:lpstr>Use Cases</vt:lpstr>
      <vt:lpstr>Use Cases</vt:lpstr>
      <vt:lpstr>Use Cases</vt:lpstr>
      <vt:lpstr>Use Cases</vt:lpstr>
      <vt:lpstr>Use Cases</vt:lpstr>
      <vt:lpstr>Use Cases</vt:lpstr>
      <vt:lpstr>Use Cases</vt:lpstr>
      <vt:lpstr>Use Cases</vt:lpstr>
      <vt:lpstr>Use Cases</vt:lpstr>
      <vt:lpstr>Use Cases</vt:lpstr>
      <vt:lpstr>Test Cases</vt:lpstr>
      <vt:lpstr>Test Cases</vt:lpstr>
      <vt:lpstr>Test Cases</vt:lpstr>
      <vt:lpstr>Test Cases</vt:lpstr>
      <vt:lpstr>Test Cases</vt:lpstr>
      <vt:lpstr>Test Cases</vt:lpstr>
      <vt:lpstr>Test Cases</vt:lpstr>
      <vt:lpstr>Test Cases</vt:lpstr>
      <vt:lpstr>Test Cases</vt:lpstr>
      <vt:lpstr>Test Cases</vt:lpstr>
      <vt:lpstr>Test Cases</vt:lpstr>
      <vt:lpstr>Test 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GARAGE</dc:title>
  <dc:creator>Mar</dc:creator>
  <cp:lastModifiedBy>Mar</cp:lastModifiedBy>
  <cp:revision>423</cp:revision>
  <dcterms:created xsi:type="dcterms:W3CDTF">2015-10-02T01:31:48Z</dcterms:created>
  <dcterms:modified xsi:type="dcterms:W3CDTF">2015-11-21T23:41:39Z</dcterms:modified>
</cp:coreProperties>
</file>