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F444F2-A9D2-41CC-8CAD-7F32039B99D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BBF2091-EAA2-4366-8422-BDC52F8757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Chart?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200" y="2438400"/>
            <a:ext cx="1600200" cy="1295400"/>
            <a:chOff x="3200400" y="2895600"/>
            <a:chExt cx="1676400" cy="1219200"/>
          </a:xfrm>
        </p:grpSpPr>
        <p:sp>
          <p:nvSpPr>
            <p:cNvPr id="8" name="Flowchart: Connector 7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Information </a:t>
              </a:r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gathering and sprint </a:t>
              </a:r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creation</a:t>
              </a: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7|7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7772400" y="51816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49239" y="5072660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Normal activity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9239" y="5500300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Critical path activity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6768" y="5212307"/>
            <a:ext cx="861641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6"/>
            <a:endCxn id="29" idx="2"/>
          </p:cNvCxnSpPr>
          <p:nvPr/>
        </p:nvCxnSpPr>
        <p:spPr>
          <a:xfrm flipV="1">
            <a:off x="3048000" y="3092771"/>
            <a:ext cx="255551" cy="8343"/>
          </a:xfrm>
          <a:prstGeom prst="straightConnector1">
            <a:avLst/>
          </a:prstGeom>
          <a:ln w="25400">
            <a:solidFill>
              <a:srgbClr val="F6161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882028" y="2661771"/>
            <a:ext cx="1165972" cy="878685"/>
            <a:chOff x="3200400" y="2895600"/>
            <a:chExt cx="1676400" cy="1219200"/>
          </a:xfrm>
        </p:grpSpPr>
        <p:sp>
          <p:nvSpPr>
            <p:cNvPr id="26" name="Flowchart: Connector 25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Database </a:t>
              </a:r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Creation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14|21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03551" y="2667000"/>
            <a:ext cx="861172" cy="851541"/>
            <a:chOff x="3200400" y="2895600"/>
            <a:chExt cx="1676400" cy="1219200"/>
          </a:xfrm>
        </p:grpSpPr>
        <p:sp>
          <p:nvSpPr>
            <p:cNvPr id="29" name="Flowchart: Connector 28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Log in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3|24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424144" y="2667000"/>
            <a:ext cx="986056" cy="861777"/>
            <a:chOff x="3200400" y="2895600"/>
            <a:chExt cx="1676400" cy="1219200"/>
          </a:xfrm>
        </p:grpSpPr>
        <p:sp>
          <p:nvSpPr>
            <p:cNvPr id="32" name="Flowchart: Connector 31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Sign in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2|26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88137" y="2667000"/>
            <a:ext cx="965063" cy="903402"/>
            <a:chOff x="3200400" y="2895600"/>
            <a:chExt cx="1676400" cy="1219200"/>
          </a:xfrm>
        </p:grpSpPr>
        <p:sp>
          <p:nvSpPr>
            <p:cNvPr id="35" name="Flowchart: Connector 34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Log out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1|27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705600" y="2667000"/>
            <a:ext cx="1005731" cy="888921"/>
            <a:chOff x="3200400" y="2895600"/>
            <a:chExt cx="1676400" cy="1219200"/>
          </a:xfrm>
        </p:grpSpPr>
        <p:sp>
          <p:nvSpPr>
            <p:cNvPr id="38" name="Flowchart: Connector 37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Change Pass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7|34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8001000" y="2667000"/>
            <a:ext cx="1005731" cy="888921"/>
            <a:chOff x="3200400" y="2895600"/>
            <a:chExt cx="1676400" cy="1219200"/>
          </a:xfrm>
        </p:grpSpPr>
        <p:sp>
          <p:nvSpPr>
            <p:cNvPr id="44" name="Flowchart: Connector 43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Integration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|56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>
            <a:stCxn id="8" idx="6"/>
            <a:endCxn id="26" idx="2"/>
          </p:cNvCxnSpPr>
          <p:nvPr/>
        </p:nvCxnSpPr>
        <p:spPr>
          <a:xfrm>
            <a:off x="1676400" y="3086100"/>
            <a:ext cx="205628" cy="15014"/>
          </a:xfrm>
          <a:prstGeom prst="straightConnector1">
            <a:avLst/>
          </a:prstGeom>
          <a:ln w="25400">
            <a:solidFill>
              <a:srgbClr val="F6161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6"/>
            <a:endCxn id="32" idx="2"/>
          </p:cNvCxnSpPr>
          <p:nvPr/>
        </p:nvCxnSpPr>
        <p:spPr>
          <a:xfrm>
            <a:off x="4164723" y="3092771"/>
            <a:ext cx="259421" cy="5118"/>
          </a:xfrm>
          <a:prstGeom prst="straightConnector1">
            <a:avLst/>
          </a:prstGeom>
          <a:ln w="25400">
            <a:solidFill>
              <a:srgbClr val="F6161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6"/>
            <a:endCxn id="35" idx="2"/>
          </p:cNvCxnSpPr>
          <p:nvPr/>
        </p:nvCxnSpPr>
        <p:spPr>
          <a:xfrm>
            <a:off x="5410200" y="3097889"/>
            <a:ext cx="177937" cy="20812"/>
          </a:xfrm>
          <a:prstGeom prst="straightConnector1">
            <a:avLst/>
          </a:prstGeom>
          <a:ln w="25400">
            <a:solidFill>
              <a:srgbClr val="F6161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6"/>
            <a:endCxn id="38" idx="2"/>
          </p:cNvCxnSpPr>
          <p:nvPr/>
        </p:nvCxnSpPr>
        <p:spPr>
          <a:xfrm flipV="1">
            <a:off x="6553200" y="3111461"/>
            <a:ext cx="152400" cy="7240"/>
          </a:xfrm>
          <a:prstGeom prst="straightConnector1">
            <a:avLst/>
          </a:prstGeom>
          <a:ln w="25400">
            <a:solidFill>
              <a:srgbClr val="F6161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6"/>
            <a:endCxn id="44" idx="2"/>
          </p:cNvCxnSpPr>
          <p:nvPr/>
        </p:nvCxnSpPr>
        <p:spPr>
          <a:xfrm>
            <a:off x="7711331" y="3111461"/>
            <a:ext cx="289669" cy="0"/>
          </a:xfrm>
          <a:prstGeom prst="straightConnector1">
            <a:avLst/>
          </a:prstGeom>
          <a:ln w="25400">
            <a:solidFill>
              <a:srgbClr val="F6161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96768" y="5638800"/>
            <a:ext cx="861641" cy="0"/>
          </a:xfrm>
          <a:prstGeom prst="straightConnector1">
            <a:avLst/>
          </a:prstGeom>
          <a:ln w="25400">
            <a:solidFill>
              <a:srgbClr val="F6161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590800" y="1589422"/>
            <a:ext cx="1005731" cy="888921"/>
            <a:chOff x="3200400" y="2895600"/>
            <a:chExt cx="1676400" cy="1219200"/>
          </a:xfrm>
        </p:grpSpPr>
        <p:sp>
          <p:nvSpPr>
            <p:cNvPr id="70" name="Flowchart: Connector 69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Admin Panel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5|26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810000" y="1600200"/>
            <a:ext cx="1005731" cy="888921"/>
            <a:chOff x="3200400" y="2895600"/>
            <a:chExt cx="1676400" cy="1219200"/>
          </a:xfrm>
        </p:grpSpPr>
        <p:sp>
          <p:nvSpPr>
            <p:cNvPr id="73" name="Flowchart: Connector 72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Update</a:t>
              </a:r>
              <a:endPara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1|27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248400" y="1600200"/>
            <a:ext cx="1005731" cy="888921"/>
            <a:chOff x="3200400" y="2895600"/>
            <a:chExt cx="1676400" cy="1219200"/>
          </a:xfrm>
        </p:grpSpPr>
        <p:sp>
          <p:nvSpPr>
            <p:cNvPr id="76" name="Flowchart: Connector 75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Category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3|31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5029200" y="1600200"/>
            <a:ext cx="1005731" cy="888921"/>
            <a:chOff x="3200400" y="2895600"/>
            <a:chExt cx="1676400" cy="1219200"/>
          </a:xfrm>
        </p:grpSpPr>
        <p:sp>
          <p:nvSpPr>
            <p:cNvPr id="79" name="Flowchart: Connector 78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Delete</a:t>
              </a:r>
              <a:endPara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1|28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7545901" y="1564944"/>
            <a:ext cx="1140899" cy="983161"/>
            <a:chOff x="3200400" y="2895600"/>
            <a:chExt cx="1676400" cy="1219200"/>
          </a:xfrm>
        </p:grpSpPr>
        <p:sp>
          <p:nvSpPr>
            <p:cNvPr id="82" name="Flowchart: Connector 81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Redirect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2|33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>
            <a:stCxn id="79" idx="6"/>
            <a:endCxn id="76" idx="2"/>
          </p:cNvCxnSpPr>
          <p:nvPr/>
        </p:nvCxnSpPr>
        <p:spPr>
          <a:xfrm>
            <a:off x="6034931" y="2044661"/>
            <a:ext cx="21346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6"/>
            <a:endCxn id="82" idx="2"/>
          </p:cNvCxnSpPr>
          <p:nvPr/>
        </p:nvCxnSpPr>
        <p:spPr>
          <a:xfrm>
            <a:off x="7254131" y="2044661"/>
            <a:ext cx="291770" cy="1186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6"/>
            <a:endCxn id="73" idx="2"/>
          </p:cNvCxnSpPr>
          <p:nvPr/>
        </p:nvCxnSpPr>
        <p:spPr>
          <a:xfrm>
            <a:off x="3596531" y="2033883"/>
            <a:ext cx="213469" cy="1077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6" idx="0"/>
            <a:endCxn id="70" idx="3"/>
          </p:cNvCxnSpPr>
          <p:nvPr/>
        </p:nvCxnSpPr>
        <p:spPr>
          <a:xfrm flipV="1">
            <a:off x="2465014" y="2348164"/>
            <a:ext cx="273072" cy="31360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6"/>
            <a:endCxn id="79" idx="2"/>
          </p:cNvCxnSpPr>
          <p:nvPr/>
        </p:nvCxnSpPr>
        <p:spPr>
          <a:xfrm>
            <a:off x="4815731" y="2044661"/>
            <a:ext cx="21346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2" idx="5"/>
            <a:endCxn id="44" idx="0"/>
          </p:cNvCxnSpPr>
          <p:nvPr/>
        </p:nvCxnSpPr>
        <p:spPr>
          <a:xfrm flipH="1">
            <a:off x="8503866" y="2404124"/>
            <a:ext cx="15853" cy="26287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093666" y="3923187"/>
            <a:ext cx="1031914" cy="933276"/>
            <a:chOff x="3200400" y="2895600"/>
            <a:chExt cx="1676400" cy="1219200"/>
          </a:xfrm>
        </p:grpSpPr>
        <p:sp>
          <p:nvSpPr>
            <p:cNvPr id="107" name="Flowchart: Connector 106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Search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6|27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495800" y="3858005"/>
            <a:ext cx="1279923" cy="1067699"/>
            <a:chOff x="3200400" y="2895600"/>
            <a:chExt cx="1676400" cy="1219200"/>
          </a:xfrm>
        </p:grpSpPr>
        <p:sp>
          <p:nvSpPr>
            <p:cNvPr id="110" name="Flowchart: Connector 109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Feedback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3|30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6115012" y="3886200"/>
            <a:ext cx="1127869" cy="1014238"/>
            <a:chOff x="3200400" y="2895600"/>
            <a:chExt cx="1676400" cy="1219200"/>
          </a:xfrm>
        </p:grpSpPr>
        <p:sp>
          <p:nvSpPr>
            <p:cNvPr id="113" name="Flowchart: Connector 112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Request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3|31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7924800" y="3875548"/>
            <a:ext cx="1188616" cy="984768"/>
            <a:chOff x="3200400" y="2895600"/>
            <a:chExt cx="1676400" cy="1219200"/>
          </a:xfrm>
        </p:grpSpPr>
        <p:sp>
          <p:nvSpPr>
            <p:cNvPr id="116" name="Flowchart: Connector 115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UI polishing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7|63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8014648" y="5130879"/>
            <a:ext cx="1005731" cy="888921"/>
            <a:chOff x="3200400" y="2895600"/>
            <a:chExt cx="1676400" cy="1219200"/>
          </a:xfrm>
        </p:grpSpPr>
        <p:sp>
          <p:nvSpPr>
            <p:cNvPr id="119" name="Flowchart: Connector 118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1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Testing</a:t>
              </a:r>
              <a:endPara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3|66</a:t>
              </a:r>
            </a:p>
            <a:p>
              <a:pPr algn="ctr"/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6740015" y="5994100"/>
            <a:ext cx="1005731" cy="888921"/>
            <a:chOff x="3200400" y="2895600"/>
            <a:chExt cx="1676400" cy="1219200"/>
          </a:xfrm>
        </p:grpSpPr>
        <p:sp>
          <p:nvSpPr>
            <p:cNvPr id="122" name="Flowchart: Connector 121"/>
            <p:cNvSpPr/>
            <p:nvPr/>
          </p:nvSpPr>
          <p:spPr>
            <a:xfrm>
              <a:off x="3200400" y="2895600"/>
              <a:ext cx="1676400" cy="1219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End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100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276600" y="37338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/>
          <p:cNvCxnSpPr>
            <a:stCxn id="44" idx="4"/>
            <a:endCxn id="116" idx="0"/>
          </p:cNvCxnSpPr>
          <p:nvPr/>
        </p:nvCxnSpPr>
        <p:spPr>
          <a:xfrm>
            <a:off x="8503866" y="3555921"/>
            <a:ext cx="15242" cy="319627"/>
          </a:xfrm>
          <a:prstGeom prst="straightConnector1">
            <a:avLst/>
          </a:prstGeom>
          <a:ln w="25400">
            <a:solidFill>
              <a:srgbClr val="F6161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9" idx="3"/>
            <a:endCxn id="122" idx="7"/>
          </p:cNvCxnSpPr>
          <p:nvPr/>
        </p:nvCxnSpPr>
        <p:spPr>
          <a:xfrm flipH="1">
            <a:off x="7598460" y="5889621"/>
            <a:ext cx="563474" cy="234658"/>
          </a:xfrm>
          <a:prstGeom prst="straightConnector1">
            <a:avLst/>
          </a:prstGeom>
          <a:ln w="25400">
            <a:solidFill>
              <a:srgbClr val="F6161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6" idx="4"/>
            <a:endCxn id="119" idx="0"/>
          </p:cNvCxnSpPr>
          <p:nvPr/>
        </p:nvCxnSpPr>
        <p:spPr>
          <a:xfrm flipH="1">
            <a:off x="8517514" y="4860316"/>
            <a:ext cx="1594" cy="270563"/>
          </a:xfrm>
          <a:prstGeom prst="straightConnector1">
            <a:avLst/>
          </a:prstGeom>
          <a:ln w="25400">
            <a:solidFill>
              <a:srgbClr val="F6161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3" idx="6"/>
            <a:endCxn id="44" idx="3"/>
          </p:cNvCxnSpPr>
          <p:nvPr/>
        </p:nvCxnSpPr>
        <p:spPr>
          <a:xfrm flipV="1">
            <a:off x="7242881" y="3425742"/>
            <a:ext cx="905405" cy="96757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0" idx="6"/>
            <a:endCxn id="113" idx="2"/>
          </p:cNvCxnSpPr>
          <p:nvPr/>
        </p:nvCxnSpPr>
        <p:spPr>
          <a:xfrm>
            <a:off x="5775723" y="4391855"/>
            <a:ext cx="339289" cy="146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07" idx="6"/>
            <a:endCxn id="110" idx="2"/>
          </p:cNvCxnSpPr>
          <p:nvPr/>
        </p:nvCxnSpPr>
        <p:spPr>
          <a:xfrm>
            <a:off x="4125580" y="4389825"/>
            <a:ext cx="370220" cy="203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6" idx="4"/>
            <a:endCxn id="107" idx="1"/>
          </p:cNvCxnSpPr>
          <p:nvPr/>
        </p:nvCxnSpPr>
        <p:spPr>
          <a:xfrm>
            <a:off x="2465014" y="3540456"/>
            <a:ext cx="779772" cy="51940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92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1216</TotalTime>
  <Words>55</Words>
  <Application>Microsoft Office PowerPoint</Application>
  <PresentationFormat>On-screen Show (4:3)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Clarity</vt:lpstr>
      <vt:lpstr>PERT Chart?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GARAGE</dc:title>
  <dc:creator>Mar</dc:creator>
  <cp:lastModifiedBy>new</cp:lastModifiedBy>
  <cp:revision>287</cp:revision>
  <dcterms:created xsi:type="dcterms:W3CDTF">2015-10-02T01:31:48Z</dcterms:created>
  <dcterms:modified xsi:type="dcterms:W3CDTF">2015-11-15T15:46:55Z</dcterms:modified>
</cp:coreProperties>
</file>