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5" r:id="rId9"/>
    <p:sldId id="276" r:id="rId10"/>
    <p:sldId id="262" r:id="rId11"/>
    <p:sldId id="277" r:id="rId12"/>
    <p:sldId id="273" r:id="rId13"/>
    <p:sldId id="274" r:id="rId14"/>
    <p:sldId id="261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6987D-6A1C-4995-8929-47181A3803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113AB1-C68E-4BF5-91F1-E3FB7B26415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어플리케이션 </a:t>
          </a:r>
          <a:r>
            <a:rPr lang="en-US"/>
            <a:t>‘</a:t>
          </a:r>
          <a:r>
            <a:rPr lang="ko-KR"/>
            <a:t>얌얌</a:t>
          </a:r>
          <a:r>
            <a:rPr lang="en-US"/>
            <a:t>’ </a:t>
          </a:r>
          <a:r>
            <a:rPr lang="ko-KR"/>
            <a:t>설명</a:t>
          </a:r>
          <a:endParaRPr lang="en-US"/>
        </a:p>
      </dgm:t>
    </dgm:pt>
    <dgm:pt modelId="{1D6236D4-BBB9-4C2D-B146-55B2ACEDB546}" type="parTrans" cxnId="{5DA5FB7F-E917-435B-8BB4-49644D6E98D7}">
      <dgm:prSet/>
      <dgm:spPr/>
      <dgm:t>
        <a:bodyPr/>
        <a:lstStyle/>
        <a:p>
          <a:endParaRPr lang="en-US"/>
        </a:p>
      </dgm:t>
    </dgm:pt>
    <dgm:pt modelId="{D6168514-B1BF-4989-8912-E3E04A8A6AEC}" type="sibTrans" cxnId="{5DA5FB7F-E917-435B-8BB4-49644D6E98D7}">
      <dgm:prSet/>
      <dgm:spPr/>
      <dgm:t>
        <a:bodyPr/>
        <a:lstStyle/>
        <a:p>
          <a:endParaRPr lang="en-US"/>
        </a:p>
      </dgm:t>
    </dgm:pt>
    <dgm:pt modelId="{CE3FAD4E-A56D-4A25-89B2-3C28014C1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‘</a:t>
          </a:r>
          <a:r>
            <a:rPr lang="ko-KR"/>
            <a:t>얌얌</a:t>
          </a:r>
          <a:r>
            <a:rPr lang="en-US"/>
            <a:t>’</a:t>
          </a:r>
          <a:r>
            <a:rPr lang="ko-KR"/>
            <a:t>의 필요성</a:t>
          </a:r>
          <a:endParaRPr lang="en-US"/>
        </a:p>
      </dgm:t>
    </dgm:pt>
    <dgm:pt modelId="{FD256B2A-1627-4A43-9DE9-42E002FACCDE}" type="parTrans" cxnId="{E007F1C3-B266-4436-94B5-F34E81FE2E39}">
      <dgm:prSet/>
      <dgm:spPr/>
      <dgm:t>
        <a:bodyPr/>
        <a:lstStyle/>
        <a:p>
          <a:endParaRPr lang="en-US"/>
        </a:p>
      </dgm:t>
    </dgm:pt>
    <dgm:pt modelId="{F25458B1-E737-4A80-A836-E66C26F98813}" type="sibTrans" cxnId="{E007F1C3-B266-4436-94B5-F34E81FE2E39}">
      <dgm:prSet/>
      <dgm:spPr/>
      <dgm:t>
        <a:bodyPr/>
        <a:lstStyle/>
        <a:p>
          <a:endParaRPr lang="en-US"/>
        </a:p>
      </dgm:t>
    </dgm:pt>
    <dgm:pt modelId="{992512C8-FCA2-4F17-A949-7099359A21D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디자인 </a:t>
          </a:r>
          <a:r>
            <a:rPr lang="en-US"/>
            <a:t>(</a:t>
          </a:r>
          <a:r>
            <a:rPr lang="ko-KR"/>
            <a:t>플로우 차트</a:t>
          </a:r>
          <a:r>
            <a:rPr lang="en-US"/>
            <a:t>)</a:t>
          </a:r>
        </a:p>
      </dgm:t>
    </dgm:pt>
    <dgm:pt modelId="{60F2D745-1941-4634-9DE6-C252FADD22D0}" type="parTrans" cxnId="{FD826193-963D-4459-84A2-0282A59E9C5F}">
      <dgm:prSet/>
      <dgm:spPr/>
      <dgm:t>
        <a:bodyPr/>
        <a:lstStyle/>
        <a:p>
          <a:endParaRPr lang="en-US"/>
        </a:p>
      </dgm:t>
    </dgm:pt>
    <dgm:pt modelId="{B5ECFB36-4E06-4E73-8B8C-A7A0AE83C659}" type="sibTrans" cxnId="{FD826193-963D-4459-84A2-0282A59E9C5F}">
      <dgm:prSet/>
      <dgm:spPr/>
      <dgm:t>
        <a:bodyPr/>
        <a:lstStyle/>
        <a:p>
          <a:endParaRPr lang="en-US"/>
        </a:p>
      </dgm:t>
    </dgm:pt>
    <dgm:pt modelId="{E488B6FC-063B-456F-B07B-09D665B3801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용례</a:t>
          </a:r>
          <a:endParaRPr lang="en-US"/>
        </a:p>
      </dgm:t>
    </dgm:pt>
    <dgm:pt modelId="{3C28C186-24CE-4A58-9D32-2FB8D87E423A}" type="parTrans" cxnId="{EC5EF7D6-0169-49E8-9523-B9DCE4F59019}">
      <dgm:prSet/>
      <dgm:spPr/>
      <dgm:t>
        <a:bodyPr/>
        <a:lstStyle/>
        <a:p>
          <a:endParaRPr lang="en-US"/>
        </a:p>
      </dgm:t>
    </dgm:pt>
    <dgm:pt modelId="{55F479FC-606D-47B6-8524-35A35CCB9115}" type="sibTrans" cxnId="{EC5EF7D6-0169-49E8-9523-B9DCE4F59019}">
      <dgm:prSet/>
      <dgm:spPr/>
      <dgm:t>
        <a:bodyPr/>
        <a:lstStyle/>
        <a:p>
          <a:endParaRPr lang="en-US"/>
        </a:p>
      </dgm:t>
    </dgm:pt>
    <dgm:pt modelId="{B9F051AB-1D25-41BF-A424-189DF312C0F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추가 기능 구상</a:t>
          </a:r>
          <a:endParaRPr lang="en-US"/>
        </a:p>
      </dgm:t>
    </dgm:pt>
    <dgm:pt modelId="{82DEDDFF-3F16-4B0E-A29B-390A91815EB4}" type="parTrans" cxnId="{C64F3A48-E910-41DB-BB42-6E8AFAB71F4F}">
      <dgm:prSet/>
      <dgm:spPr/>
      <dgm:t>
        <a:bodyPr/>
        <a:lstStyle/>
        <a:p>
          <a:endParaRPr lang="en-US"/>
        </a:p>
      </dgm:t>
    </dgm:pt>
    <dgm:pt modelId="{169D785E-24B7-43FC-BBD1-F13F58545249}" type="sibTrans" cxnId="{C64F3A48-E910-41DB-BB42-6E8AFAB71F4F}">
      <dgm:prSet/>
      <dgm:spPr/>
      <dgm:t>
        <a:bodyPr/>
        <a:lstStyle/>
        <a:p>
          <a:endParaRPr lang="en-US"/>
        </a:p>
      </dgm:t>
    </dgm:pt>
    <dgm:pt modelId="{D5EC5BBF-F441-4EBB-82D4-7F235D221B55}" type="pres">
      <dgm:prSet presAssocID="{1326987D-6A1C-4995-8929-47181A3803AC}" presName="root" presStyleCnt="0">
        <dgm:presLayoutVars>
          <dgm:dir/>
          <dgm:resizeHandles val="exact"/>
        </dgm:presLayoutVars>
      </dgm:prSet>
      <dgm:spPr/>
    </dgm:pt>
    <dgm:pt modelId="{7BBB9CDB-2023-4FF2-A6AF-292CE8C8B970}" type="pres">
      <dgm:prSet presAssocID="{99113AB1-C68E-4BF5-91F1-E3FB7B264159}" presName="compNode" presStyleCnt="0"/>
      <dgm:spPr/>
    </dgm:pt>
    <dgm:pt modelId="{171A0CEF-6B97-44AC-AD98-E04B2B93C1AD}" type="pres">
      <dgm:prSet presAssocID="{99113AB1-C68E-4BF5-91F1-E3FB7B264159}" presName="bgRect" presStyleLbl="bgShp" presStyleIdx="0" presStyleCnt="5"/>
      <dgm:spPr/>
    </dgm:pt>
    <dgm:pt modelId="{76FE4B00-FD5E-4C21-8337-68E968887EF1}" type="pres">
      <dgm:prSet presAssocID="{99113AB1-C68E-4BF5-91F1-E3FB7B2641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9C3248-D264-4BE0-8166-E8C6CE16BA8A}" type="pres">
      <dgm:prSet presAssocID="{99113AB1-C68E-4BF5-91F1-E3FB7B264159}" presName="spaceRect" presStyleCnt="0"/>
      <dgm:spPr/>
    </dgm:pt>
    <dgm:pt modelId="{F5F7AA8B-D161-4231-8266-0F5186BF3FCD}" type="pres">
      <dgm:prSet presAssocID="{99113AB1-C68E-4BF5-91F1-E3FB7B264159}" presName="parTx" presStyleLbl="revTx" presStyleIdx="0" presStyleCnt="5">
        <dgm:presLayoutVars>
          <dgm:chMax val="0"/>
          <dgm:chPref val="0"/>
        </dgm:presLayoutVars>
      </dgm:prSet>
      <dgm:spPr/>
    </dgm:pt>
    <dgm:pt modelId="{44B71ACA-D8F7-4784-908D-ABA955ABF27E}" type="pres">
      <dgm:prSet presAssocID="{D6168514-B1BF-4989-8912-E3E04A8A6AEC}" presName="sibTrans" presStyleCnt="0"/>
      <dgm:spPr/>
    </dgm:pt>
    <dgm:pt modelId="{59381707-446E-4F7B-9AB6-5E1E1B7D08DC}" type="pres">
      <dgm:prSet presAssocID="{CE3FAD4E-A56D-4A25-89B2-3C28014C185B}" presName="compNode" presStyleCnt="0"/>
      <dgm:spPr/>
    </dgm:pt>
    <dgm:pt modelId="{9D54EB2F-BB78-4991-83BF-AA6BA38B3C4F}" type="pres">
      <dgm:prSet presAssocID="{CE3FAD4E-A56D-4A25-89B2-3C28014C185B}" presName="bgRect" presStyleLbl="bgShp" presStyleIdx="1" presStyleCnt="5"/>
      <dgm:spPr/>
    </dgm:pt>
    <dgm:pt modelId="{624A8E71-5132-4C16-95F6-0E311CD99667}" type="pres">
      <dgm:prSet presAssocID="{CE3FAD4E-A56D-4A25-89B2-3C28014C185B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FCADDB9-8656-4239-9BF2-655E1FC8CC9B}" type="pres">
      <dgm:prSet presAssocID="{CE3FAD4E-A56D-4A25-89B2-3C28014C185B}" presName="spaceRect" presStyleCnt="0"/>
      <dgm:spPr/>
    </dgm:pt>
    <dgm:pt modelId="{2E8F7D12-9684-4D11-9475-FE7DEDB526F3}" type="pres">
      <dgm:prSet presAssocID="{CE3FAD4E-A56D-4A25-89B2-3C28014C185B}" presName="parTx" presStyleLbl="revTx" presStyleIdx="1" presStyleCnt="5">
        <dgm:presLayoutVars>
          <dgm:chMax val="0"/>
          <dgm:chPref val="0"/>
        </dgm:presLayoutVars>
      </dgm:prSet>
      <dgm:spPr/>
    </dgm:pt>
    <dgm:pt modelId="{8263CAA0-BF97-4880-8A64-17FFEC3F433E}" type="pres">
      <dgm:prSet presAssocID="{F25458B1-E737-4A80-A836-E66C26F98813}" presName="sibTrans" presStyleCnt="0"/>
      <dgm:spPr/>
    </dgm:pt>
    <dgm:pt modelId="{7B5E8252-8B89-42F8-992C-1645AAE36D3E}" type="pres">
      <dgm:prSet presAssocID="{992512C8-FCA2-4F17-A949-7099359A21DF}" presName="compNode" presStyleCnt="0"/>
      <dgm:spPr/>
    </dgm:pt>
    <dgm:pt modelId="{97CD6FBB-CCF5-4C68-BDFF-3C57FE18F2CE}" type="pres">
      <dgm:prSet presAssocID="{992512C8-FCA2-4F17-A949-7099359A21DF}" presName="bgRect" presStyleLbl="bgShp" presStyleIdx="2" presStyleCnt="5"/>
      <dgm:spPr/>
    </dgm:pt>
    <dgm:pt modelId="{A040F49C-4C7E-4FF4-8328-C56E3BD7A33E}" type="pres">
      <dgm:prSet presAssocID="{992512C8-FCA2-4F17-A949-7099359A21DF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E9A7B86-3F00-4E75-B443-9416B4B3F04D}" type="pres">
      <dgm:prSet presAssocID="{992512C8-FCA2-4F17-A949-7099359A21DF}" presName="spaceRect" presStyleCnt="0"/>
      <dgm:spPr/>
    </dgm:pt>
    <dgm:pt modelId="{A57209ED-2C26-4842-918F-1832ACE09947}" type="pres">
      <dgm:prSet presAssocID="{992512C8-FCA2-4F17-A949-7099359A21DF}" presName="parTx" presStyleLbl="revTx" presStyleIdx="2" presStyleCnt="5">
        <dgm:presLayoutVars>
          <dgm:chMax val="0"/>
          <dgm:chPref val="0"/>
        </dgm:presLayoutVars>
      </dgm:prSet>
      <dgm:spPr/>
    </dgm:pt>
    <dgm:pt modelId="{7160D2DA-57DE-4BD6-A637-9C82446BCB5D}" type="pres">
      <dgm:prSet presAssocID="{B5ECFB36-4E06-4E73-8B8C-A7A0AE83C659}" presName="sibTrans" presStyleCnt="0"/>
      <dgm:spPr/>
    </dgm:pt>
    <dgm:pt modelId="{EB0DA976-706B-49CF-A35F-66785A659AD6}" type="pres">
      <dgm:prSet presAssocID="{E488B6FC-063B-456F-B07B-09D665B38010}" presName="compNode" presStyleCnt="0"/>
      <dgm:spPr/>
    </dgm:pt>
    <dgm:pt modelId="{F65FBC96-8E98-4CA5-AF1A-9E545D7C9C2B}" type="pres">
      <dgm:prSet presAssocID="{E488B6FC-063B-456F-B07B-09D665B38010}" presName="bgRect" presStyleLbl="bgShp" presStyleIdx="3" presStyleCnt="5"/>
      <dgm:spPr/>
    </dgm:pt>
    <dgm:pt modelId="{BEBD4EE0-5330-4813-9344-7831306C8A4E}" type="pres">
      <dgm:prSet presAssocID="{E488B6FC-063B-456F-B07B-09D665B38010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0072756-3E5A-43A9-8A93-F515679546FC}" type="pres">
      <dgm:prSet presAssocID="{E488B6FC-063B-456F-B07B-09D665B38010}" presName="spaceRect" presStyleCnt="0"/>
      <dgm:spPr/>
    </dgm:pt>
    <dgm:pt modelId="{2804A1B2-6BE3-41C6-B328-2CA1D777A01B}" type="pres">
      <dgm:prSet presAssocID="{E488B6FC-063B-456F-B07B-09D665B38010}" presName="parTx" presStyleLbl="revTx" presStyleIdx="3" presStyleCnt="5">
        <dgm:presLayoutVars>
          <dgm:chMax val="0"/>
          <dgm:chPref val="0"/>
        </dgm:presLayoutVars>
      </dgm:prSet>
      <dgm:spPr/>
    </dgm:pt>
    <dgm:pt modelId="{F5E82B3E-12D4-478A-82F6-4F142964D233}" type="pres">
      <dgm:prSet presAssocID="{55F479FC-606D-47B6-8524-35A35CCB9115}" presName="sibTrans" presStyleCnt="0"/>
      <dgm:spPr/>
    </dgm:pt>
    <dgm:pt modelId="{86D06014-71AB-4376-BCB4-688AD2C62AC4}" type="pres">
      <dgm:prSet presAssocID="{B9F051AB-1D25-41BF-A424-189DF312C0FF}" presName="compNode" presStyleCnt="0"/>
      <dgm:spPr/>
    </dgm:pt>
    <dgm:pt modelId="{7310C1D6-C705-4624-A8F2-5C87D7C0189B}" type="pres">
      <dgm:prSet presAssocID="{B9F051AB-1D25-41BF-A424-189DF312C0FF}" presName="bgRect" presStyleLbl="bgShp" presStyleIdx="4" presStyleCnt="5"/>
      <dgm:spPr/>
    </dgm:pt>
    <dgm:pt modelId="{D7C297B6-8C61-417F-A484-24BC7B8BAB83}" type="pres">
      <dgm:prSet presAssocID="{B9F051AB-1D25-41BF-A424-189DF312C0FF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228D88C-71D0-4BB2-8CA1-0A57E4D3146B}" type="pres">
      <dgm:prSet presAssocID="{B9F051AB-1D25-41BF-A424-189DF312C0FF}" presName="spaceRect" presStyleCnt="0"/>
      <dgm:spPr/>
    </dgm:pt>
    <dgm:pt modelId="{26CF121B-69B5-4FCB-B352-2CAD31873675}" type="pres">
      <dgm:prSet presAssocID="{B9F051AB-1D25-41BF-A424-189DF312C0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465C44-F267-4E5C-8B37-E91AD0326C60}" type="presOf" srcId="{99113AB1-C68E-4BF5-91F1-E3FB7B264159}" destId="{F5F7AA8B-D161-4231-8266-0F5186BF3FCD}" srcOrd="0" destOrd="0" presId="urn:microsoft.com/office/officeart/2018/2/layout/IconVerticalSolidList"/>
    <dgm:cxn modelId="{C64F3A48-E910-41DB-BB42-6E8AFAB71F4F}" srcId="{1326987D-6A1C-4995-8929-47181A3803AC}" destId="{B9F051AB-1D25-41BF-A424-189DF312C0FF}" srcOrd="4" destOrd="0" parTransId="{82DEDDFF-3F16-4B0E-A29B-390A91815EB4}" sibTransId="{169D785E-24B7-43FC-BBD1-F13F58545249}"/>
    <dgm:cxn modelId="{5DA5FB7F-E917-435B-8BB4-49644D6E98D7}" srcId="{1326987D-6A1C-4995-8929-47181A3803AC}" destId="{99113AB1-C68E-4BF5-91F1-E3FB7B264159}" srcOrd="0" destOrd="0" parTransId="{1D6236D4-BBB9-4C2D-B146-55B2ACEDB546}" sibTransId="{D6168514-B1BF-4989-8912-E3E04A8A6AEC}"/>
    <dgm:cxn modelId="{B696EA8D-16CD-4855-B57D-C63FF1E02159}" type="presOf" srcId="{992512C8-FCA2-4F17-A949-7099359A21DF}" destId="{A57209ED-2C26-4842-918F-1832ACE09947}" srcOrd="0" destOrd="0" presId="urn:microsoft.com/office/officeart/2018/2/layout/IconVerticalSolidList"/>
    <dgm:cxn modelId="{1D7CEC90-31BB-45DA-85ED-4BD98241FA6F}" type="presOf" srcId="{1326987D-6A1C-4995-8929-47181A3803AC}" destId="{D5EC5BBF-F441-4EBB-82D4-7F235D221B55}" srcOrd="0" destOrd="0" presId="urn:microsoft.com/office/officeart/2018/2/layout/IconVerticalSolidList"/>
    <dgm:cxn modelId="{FD826193-963D-4459-84A2-0282A59E9C5F}" srcId="{1326987D-6A1C-4995-8929-47181A3803AC}" destId="{992512C8-FCA2-4F17-A949-7099359A21DF}" srcOrd="2" destOrd="0" parTransId="{60F2D745-1941-4634-9DE6-C252FADD22D0}" sibTransId="{B5ECFB36-4E06-4E73-8B8C-A7A0AE83C659}"/>
    <dgm:cxn modelId="{A44574AA-165B-40A8-8A96-80E61FFA69E7}" type="presOf" srcId="{B9F051AB-1D25-41BF-A424-189DF312C0FF}" destId="{26CF121B-69B5-4FCB-B352-2CAD31873675}" srcOrd="0" destOrd="0" presId="urn:microsoft.com/office/officeart/2018/2/layout/IconVerticalSolidList"/>
    <dgm:cxn modelId="{F378FDAC-814D-4F00-A734-12C6AA0F3BB6}" type="presOf" srcId="{CE3FAD4E-A56D-4A25-89B2-3C28014C185B}" destId="{2E8F7D12-9684-4D11-9475-FE7DEDB526F3}" srcOrd="0" destOrd="0" presId="urn:microsoft.com/office/officeart/2018/2/layout/IconVerticalSolidList"/>
    <dgm:cxn modelId="{E007F1C3-B266-4436-94B5-F34E81FE2E39}" srcId="{1326987D-6A1C-4995-8929-47181A3803AC}" destId="{CE3FAD4E-A56D-4A25-89B2-3C28014C185B}" srcOrd="1" destOrd="0" parTransId="{FD256B2A-1627-4A43-9DE9-42E002FACCDE}" sibTransId="{F25458B1-E737-4A80-A836-E66C26F98813}"/>
    <dgm:cxn modelId="{EC5EF7D6-0169-49E8-9523-B9DCE4F59019}" srcId="{1326987D-6A1C-4995-8929-47181A3803AC}" destId="{E488B6FC-063B-456F-B07B-09D665B38010}" srcOrd="3" destOrd="0" parTransId="{3C28C186-24CE-4A58-9D32-2FB8D87E423A}" sibTransId="{55F479FC-606D-47B6-8524-35A35CCB9115}"/>
    <dgm:cxn modelId="{9D9831E3-97DD-4BA8-8CD3-D0719890056D}" type="presOf" srcId="{E488B6FC-063B-456F-B07B-09D665B38010}" destId="{2804A1B2-6BE3-41C6-B328-2CA1D777A01B}" srcOrd="0" destOrd="0" presId="urn:microsoft.com/office/officeart/2018/2/layout/IconVerticalSolidList"/>
    <dgm:cxn modelId="{65F0F500-0440-4F99-BD37-D008CCAD49FC}" type="presParOf" srcId="{D5EC5BBF-F441-4EBB-82D4-7F235D221B55}" destId="{7BBB9CDB-2023-4FF2-A6AF-292CE8C8B970}" srcOrd="0" destOrd="0" presId="urn:microsoft.com/office/officeart/2018/2/layout/IconVerticalSolidList"/>
    <dgm:cxn modelId="{A41B6A73-2EE1-4F34-80C9-BC7399CDB7EE}" type="presParOf" srcId="{7BBB9CDB-2023-4FF2-A6AF-292CE8C8B970}" destId="{171A0CEF-6B97-44AC-AD98-E04B2B93C1AD}" srcOrd="0" destOrd="0" presId="urn:microsoft.com/office/officeart/2018/2/layout/IconVerticalSolidList"/>
    <dgm:cxn modelId="{D9D1556F-D5A7-48C0-9801-617B822A5804}" type="presParOf" srcId="{7BBB9CDB-2023-4FF2-A6AF-292CE8C8B970}" destId="{76FE4B00-FD5E-4C21-8337-68E968887EF1}" srcOrd="1" destOrd="0" presId="urn:microsoft.com/office/officeart/2018/2/layout/IconVerticalSolidList"/>
    <dgm:cxn modelId="{E787BEC9-E104-4E72-813C-21DAD65049E3}" type="presParOf" srcId="{7BBB9CDB-2023-4FF2-A6AF-292CE8C8B970}" destId="{449C3248-D264-4BE0-8166-E8C6CE16BA8A}" srcOrd="2" destOrd="0" presId="urn:microsoft.com/office/officeart/2018/2/layout/IconVerticalSolidList"/>
    <dgm:cxn modelId="{2BE351C6-E689-4B46-A688-F94707A70E3D}" type="presParOf" srcId="{7BBB9CDB-2023-4FF2-A6AF-292CE8C8B970}" destId="{F5F7AA8B-D161-4231-8266-0F5186BF3FCD}" srcOrd="3" destOrd="0" presId="urn:microsoft.com/office/officeart/2018/2/layout/IconVerticalSolidList"/>
    <dgm:cxn modelId="{6553D1EE-D171-4C26-95DE-9FD77735D2C3}" type="presParOf" srcId="{D5EC5BBF-F441-4EBB-82D4-7F235D221B55}" destId="{44B71ACA-D8F7-4784-908D-ABA955ABF27E}" srcOrd="1" destOrd="0" presId="urn:microsoft.com/office/officeart/2018/2/layout/IconVerticalSolidList"/>
    <dgm:cxn modelId="{D793573D-4905-4705-B3F3-40AE577DF2C1}" type="presParOf" srcId="{D5EC5BBF-F441-4EBB-82D4-7F235D221B55}" destId="{59381707-446E-4F7B-9AB6-5E1E1B7D08DC}" srcOrd="2" destOrd="0" presId="urn:microsoft.com/office/officeart/2018/2/layout/IconVerticalSolidList"/>
    <dgm:cxn modelId="{D76034CD-E843-47CE-8EFC-5BA0086899F5}" type="presParOf" srcId="{59381707-446E-4F7B-9AB6-5E1E1B7D08DC}" destId="{9D54EB2F-BB78-4991-83BF-AA6BA38B3C4F}" srcOrd="0" destOrd="0" presId="urn:microsoft.com/office/officeart/2018/2/layout/IconVerticalSolidList"/>
    <dgm:cxn modelId="{9BF085FE-6B4E-4B35-91B8-AD382A682CB1}" type="presParOf" srcId="{59381707-446E-4F7B-9AB6-5E1E1B7D08DC}" destId="{624A8E71-5132-4C16-95F6-0E311CD99667}" srcOrd="1" destOrd="0" presId="urn:microsoft.com/office/officeart/2018/2/layout/IconVerticalSolidList"/>
    <dgm:cxn modelId="{A0426B98-BB95-4C45-900F-B63042F3C0A6}" type="presParOf" srcId="{59381707-446E-4F7B-9AB6-5E1E1B7D08DC}" destId="{DFCADDB9-8656-4239-9BF2-655E1FC8CC9B}" srcOrd="2" destOrd="0" presId="urn:microsoft.com/office/officeart/2018/2/layout/IconVerticalSolidList"/>
    <dgm:cxn modelId="{970A7A93-F3C0-455A-BB05-4EE5F63EF4B6}" type="presParOf" srcId="{59381707-446E-4F7B-9AB6-5E1E1B7D08DC}" destId="{2E8F7D12-9684-4D11-9475-FE7DEDB526F3}" srcOrd="3" destOrd="0" presId="urn:microsoft.com/office/officeart/2018/2/layout/IconVerticalSolidList"/>
    <dgm:cxn modelId="{39C63824-3AE8-48E3-9D6C-79D0E1B621F8}" type="presParOf" srcId="{D5EC5BBF-F441-4EBB-82D4-7F235D221B55}" destId="{8263CAA0-BF97-4880-8A64-17FFEC3F433E}" srcOrd="3" destOrd="0" presId="urn:microsoft.com/office/officeart/2018/2/layout/IconVerticalSolidList"/>
    <dgm:cxn modelId="{346BD1BA-5107-4073-B7C2-605F12DACB81}" type="presParOf" srcId="{D5EC5BBF-F441-4EBB-82D4-7F235D221B55}" destId="{7B5E8252-8B89-42F8-992C-1645AAE36D3E}" srcOrd="4" destOrd="0" presId="urn:microsoft.com/office/officeart/2018/2/layout/IconVerticalSolidList"/>
    <dgm:cxn modelId="{5BBB3248-DB1F-43FB-B748-A72CEA5FC995}" type="presParOf" srcId="{7B5E8252-8B89-42F8-992C-1645AAE36D3E}" destId="{97CD6FBB-CCF5-4C68-BDFF-3C57FE18F2CE}" srcOrd="0" destOrd="0" presId="urn:microsoft.com/office/officeart/2018/2/layout/IconVerticalSolidList"/>
    <dgm:cxn modelId="{29644CF4-42B2-4FE1-B088-83D5C19D1A29}" type="presParOf" srcId="{7B5E8252-8B89-42F8-992C-1645AAE36D3E}" destId="{A040F49C-4C7E-4FF4-8328-C56E3BD7A33E}" srcOrd="1" destOrd="0" presId="urn:microsoft.com/office/officeart/2018/2/layout/IconVerticalSolidList"/>
    <dgm:cxn modelId="{90C0B283-5C6C-49B9-9061-3B250A627119}" type="presParOf" srcId="{7B5E8252-8B89-42F8-992C-1645AAE36D3E}" destId="{BE9A7B86-3F00-4E75-B443-9416B4B3F04D}" srcOrd="2" destOrd="0" presId="urn:microsoft.com/office/officeart/2018/2/layout/IconVerticalSolidList"/>
    <dgm:cxn modelId="{CF3EF650-963A-4D45-80D4-7420C33773B0}" type="presParOf" srcId="{7B5E8252-8B89-42F8-992C-1645AAE36D3E}" destId="{A57209ED-2C26-4842-918F-1832ACE09947}" srcOrd="3" destOrd="0" presId="urn:microsoft.com/office/officeart/2018/2/layout/IconVerticalSolidList"/>
    <dgm:cxn modelId="{F934D35E-0826-4F1B-AA1B-1484662A3407}" type="presParOf" srcId="{D5EC5BBF-F441-4EBB-82D4-7F235D221B55}" destId="{7160D2DA-57DE-4BD6-A637-9C82446BCB5D}" srcOrd="5" destOrd="0" presId="urn:microsoft.com/office/officeart/2018/2/layout/IconVerticalSolidList"/>
    <dgm:cxn modelId="{BDF017F8-CAAC-4AE7-8C79-42D18A0E08D8}" type="presParOf" srcId="{D5EC5BBF-F441-4EBB-82D4-7F235D221B55}" destId="{EB0DA976-706B-49CF-A35F-66785A659AD6}" srcOrd="6" destOrd="0" presId="urn:microsoft.com/office/officeart/2018/2/layout/IconVerticalSolidList"/>
    <dgm:cxn modelId="{CF5A5824-B4BD-49EA-A849-EA9748312E34}" type="presParOf" srcId="{EB0DA976-706B-49CF-A35F-66785A659AD6}" destId="{F65FBC96-8E98-4CA5-AF1A-9E545D7C9C2B}" srcOrd="0" destOrd="0" presId="urn:microsoft.com/office/officeart/2018/2/layout/IconVerticalSolidList"/>
    <dgm:cxn modelId="{B36AC2BB-E6E8-4BBF-9A3F-E3C7CDA253A0}" type="presParOf" srcId="{EB0DA976-706B-49CF-A35F-66785A659AD6}" destId="{BEBD4EE0-5330-4813-9344-7831306C8A4E}" srcOrd="1" destOrd="0" presId="urn:microsoft.com/office/officeart/2018/2/layout/IconVerticalSolidList"/>
    <dgm:cxn modelId="{8ABAF10C-B9D2-4090-B55F-80DDC219FAE1}" type="presParOf" srcId="{EB0DA976-706B-49CF-A35F-66785A659AD6}" destId="{E0072756-3E5A-43A9-8A93-F515679546FC}" srcOrd="2" destOrd="0" presId="urn:microsoft.com/office/officeart/2018/2/layout/IconVerticalSolidList"/>
    <dgm:cxn modelId="{75909A28-DC3A-493A-AB0B-F0F2FBF31CEA}" type="presParOf" srcId="{EB0DA976-706B-49CF-A35F-66785A659AD6}" destId="{2804A1B2-6BE3-41C6-B328-2CA1D777A01B}" srcOrd="3" destOrd="0" presId="urn:microsoft.com/office/officeart/2018/2/layout/IconVerticalSolidList"/>
    <dgm:cxn modelId="{4755DF03-6891-462E-BF8E-80B8483161E8}" type="presParOf" srcId="{D5EC5BBF-F441-4EBB-82D4-7F235D221B55}" destId="{F5E82B3E-12D4-478A-82F6-4F142964D233}" srcOrd="7" destOrd="0" presId="urn:microsoft.com/office/officeart/2018/2/layout/IconVerticalSolidList"/>
    <dgm:cxn modelId="{C7DB4544-4B56-4F7D-A7FB-7288C261F058}" type="presParOf" srcId="{D5EC5BBF-F441-4EBB-82D4-7F235D221B55}" destId="{86D06014-71AB-4376-BCB4-688AD2C62AC4}" srcOrd="8" destOrd="0" presId="urn:microsoft.com/office/officeart/2018/2/layout/IconVerticalSolidList"/>
    <dgm:cxn modelId="{B8BFFABD-FB2B-4D47-B460-A8FDEA310F3D}" type="presParOf" srcId="{86D06014-71AB-4376-BCB4-688AD2C62AC4}" destId="{7310C1D6-C705-4624-A8F2-5C87D7C0189B}" srcOrd="0" destOrd="0" presId="urn:microsoft.com/office/officeart/2018/2/layout/IconVerticalSolidList"/>
    <dgm:cxn modelId="{3E43E687-075F-4D91-BEDC-903E9FCED617}" type="presParOf" srcId="{86D06014-71AB-4376-BCB4-688AD2C62AC4}" destId="{D7C297B6-8C61-417F-A484-24BC7B8BAB83}" srcOrd="1" destOrd="0" presId="urn:microsoft.com/office/officeart/2018/2/layout/IconVerticalSolidList"/>
    <dgm:cxn modelId="{122D914E-1772-40F1-B82E-495242D0D981}" type="presParOf" srcId="{86D06014-71AB-4376-BCB4-688AD2C62AC4}" destId="{B228D88C-71D0-4BB2-8CA1-0A57E4D3146B}" srcOrd="2" destOrd="0" presId="urn:microsoft.com/office/officeart/2018/2/layout/IconVerticalSolidList"/>
    <dgm:cxn modelId="{F9D4C944-D839-4E5D-B3F7-C8D5CCFCEDD2}" type="presParOf" srcId="{86D06014-71AB-4376-BCB4-688AD2C62AC4}" destId="{26CF121B-69B5-4FCB-B352-2CAD31873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0CEF-6B97-44AC-AD98-E04B2B93C1A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E4B00-FD5E-4C21-8337-68E968887EF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7AA8B-D161-4231-8266-0F5186BF3FC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어플리케이션 </a:t>
          </a:r>
          <a:r>
            <a:rPr lang="en-US" sz="1900" kern="1200"/>
            <a:t>‘</a:t>
          </a:r>
          <a:r>
            <a:rPr lang="ko-KR" sz="1900" kern="1200"/>
            <a:t>얌얌</a:t>
          </a:r>
          <a:r>
            <a:rPr lang="en-US" sz="1900" kern="1200"/>
            <a:t>’ </a:t>
          </a:r>
          <a:r>
            <a:rPr lang="ko-KR" sz="1900" kern="1200"/>
            <a:t>설명</a:t>
          </a:r>
          <a:endParaRPr lang="en-US" sz="1900" kern="1200"/>
        </a:p>
      </dsp:txBody>
      <dsp:txXfrm>
        <a:off x="1131174" y="4597"/>
        <a:ext cx="5382429" cy="979371"/>
      </dsp:txXfrm>
    </dsp:sp>
    <dsp:sp modelId="{9D54EB2F-BB78-4991-83BF-AA6BA38B3C4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A8E71-5132-4C16-95F6-0E311CD9966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F7D12-9684-4D11-9475-FE7DEDB526F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</a:t>
          </a:r>
          <a:r>
            <a:rPr lang="ko-KR" sz="1900" kern="1200"/>
            <a:t>얌얌</a:t>
          </a:r>
          <a:r>
            <a:rPr lang="en-US" sz="1900" kern="1200"/>
            <a:t>’</a:t>
          </a:r>
          <a:r>
            <a:rPr lang="ko-KR" sz="1900" kern="1200"/>
            <a:t>의 필요성</a:t>
          </a:r>
          <a:endParaRPr lang="en-US" sz="1900" kern="1200"/>
        </a:p>
      </dsp:txBody>
      <dsp:txXfrm>
        <a:off x="1131174" y="1228812"/>
        <a:ext cx="5382429" cy="979371"/>
      </dsp:txXfrm>
    </dsp:sp>
    <dsp:sp modelId="{97CD6FBB-CCF5-4C68-BDFF-3C57FE18F2C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F49C-4C7E-4FF4-8328-C56E3BD7A33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209ED-2C26-4842-918F-1832ACE0994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디자인 </a:t>
          </a:r>
          <a:r>
            <a:rPr lang="en-US" sz="1900" kern="1200"/>
            <a:t>(</a:t>
          </a:r>
          <a:r>
            <a:rPr lang="ko-KR" sz="1900" kern="1200"/>
            <a:t>플로우 차트</a:t>
          </a:r>
          <a:r>
            <a:rPr lang="en-US" sz="1900" kern="1200"/>
            <a:t>)</a:t>
          </a:r>
        </a:p>
      </dsp:txBody>
      <dsp:txXfrm>
        <a:off x="1131174" y="2453027"/>
        <a:ext cx="5382429" cy="979371"/>
      </dsp:txXfrm>
    </dsp:sp>
    <dsp:sp modelId="{F65FBC96-8E98-4CA5-AF1A-9E545D7C9C2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D4EE0-5330-4813-9344-7831306C8A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4A1B2-6BE3-41C6-B328-2CA1D777A01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용례</a:t>
          </a:r>
          <a:endParaRPr lang="en-US" sz="1900" kern="1200"/>
        </a:p>
      </dsp:txBody>
      <dsp:txXfrm>
        <a:off x="1131174" y="3677241"/>
        <a:ext cx="5382429" cy="979371"/>
      </dsp:txXfrm>
    </dsp:sp>
    <dsp:sp modelId="{7310C1D6-C705-4624-A8F2-5C87D7C018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297B6-8C61-417F-A484-24BC7B8BAB8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F121B-69B5-4FCB-B352-2CAD31873675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추가 기능 구상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9C4A-E809-43C3-9CE8-F004CC5B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EDA0-8529-43D7-90A9-3EA36785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1839-C076-4529-A894-E4EAEBA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90263-9FE0-4F4D-8A9D-6CEB5306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F34E2-E8E0-4A8F-A159-E649F532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6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2DFED-1B50-444D-89AF-F1CA7AC9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CD18F-398E-4CF6-9CA4-2E5820ED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DECC1-BD16-4FFF-B2E8-027DA5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1320E-735A-4E6D-A08D-F923277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0FF5B-B53B-4E00-806A-E80A5C6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4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B8F73-7558-4709-ACFF-0D402B0A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96158-5778-4D97-A64F-7C8631E14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1B79-0F75-4919-BBA5-E6D57C37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7948D-D398-46CD-BCEA-A26D636A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DF2F5-2B8D-4A9E-883E-22E7DA2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43FE-6304-4591-B711-74F061F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CDDC1-2ADA-4E26-B6DE-4CFD7518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26B4-D896-46C3-B367-1A4334B7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75BC-0076-41D6-8667-7E920222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ADC8-FE75-4AFD-B9C7-A43DA81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8BFEA-3C86-47A7-889A-B0523BF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9CEAC-8466-486E-9A60-F7532827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082BE-C7E3-408E-8C67-2875024A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D8F2-BAF4-41C8-9DE4-DE56DE05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C91B1-9325-4526-88C4-C205BFC2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F53F-BB3F-4399-8062-499A5C9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FC5BF-56F8-41B6-9C45-42A8BB5F3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C87E8-2FE4-456B-8DFD-9FA7C92B2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832C-DA01-4D97-8178-846C2DFF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E40F3-3802-419E-9732-D022A217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E4847-B102-4093-8F7A-BD37FF1A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540C-4068-4C0A-B6C2-88E27B6C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62F16-3F4A-4F2C-811B-561E6C76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B2A99-13FD-4BD5-929E-ED9039CC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CB0FE-805B-4BF5-B060-093865D7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2896AC-DFB5-491D-9A3B-606D4F53D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7E5AA-82F0-450D-B0CF-1D16F7AE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497D3-918B-4066-B0B5-A37A0554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53CFE-0AFD-4CF1-BFC2-DD554EF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E2D6-7D3B-4B03-998D-2BD42C1A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8B801-7CEC-4945-9758-CAAC6CE9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D2EA-51E1-45F5-918C-2F33EAAC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07874-BB98-4DCE-973E-E0DD0C1C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56029D-B542-4C84-948F-FA6D221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18D26-1394-4105-9D80-D77A0D76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F7CD3-2577-4E0D-8864-B2C53B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C420-2447-418E-A8E6-6220C87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A4AF-CB3F-45B8-A144-8E8FD3C9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C8D88-B05C-4049-90E7-D2FA4022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5C275-447D-4CF5-BF8C-42F0289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050CC-9F01-4C44-87B9-D677D2F8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B8DFF-C4C4-444E-AC32-C9A4DEA8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AC98-6225-45E3-97AB-03DAC4A2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71BC0-7010-4C8A-85D7-4C047F605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8AA84-61AA-4CE0-AE58-B361A44E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905EF-01A6-431C-B212-2E93741F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DF6C0-CEFC-4CDF-955C-1E894A32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1417F-9528-40D2-91ED-295D0D0E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B525CD-F6A3-46F1-AE87-D4704E80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48AAC-8B1F-4B90-BB14-F6151263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77260-507A-47CA-BC6E-EECA0B66D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9C15-CF74-413E-8CF7-E61B7AD2F1A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2683D-181C-4A28-87E0-77ABC0F48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730F-D8CC-43C8-BD12-B43662A9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F619-649F-4AC8-99B9-1D7584F60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FB8359-3C20-4E4D-B1BF-C9A6980C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724400"/>
            <a:ext cx="6801321" cy="134362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ko-KR" altLang="en-US" sz="3800" dirty="0"/>
              <a:t>모바일 </a:t>
            </a:r>
            <a:r>
              <a:rPr lang="en-US" altLang="ko-KR" sz="3800" dirty="0"/>
              <a:t>SW </a:t>
            </a:r>
            <a:r>
              <a:rPr lang="ko-KR" altLang="en-US" sz="3800" dirty="0"/>
              <a:t>스튜디오</a:t>
            </a:r>
            <a:br>
              <a:rPr lang="en-US" altLang="ko-KR" sz="3800" dirty="0"/>
            </a:br>
            <a:br>
              <a:rPr lang="en-US" altLang="ko-KR" sz="3800" dirty="0"/>
            </a:br>
            <a:r>
              <a:rPr lang="en-US" altLang="ko-KR" sz="3800" dirty="0"/>
              <a:t> 8</a:t>
            </a:r>
            <a:r>
              <a:rPr lang="ko-KR" altLang="en-US" sz="3800" dirty="0"/>
              <a:t>조 </a:t>
            </a:r>
            <a:r>
              <a:rPr lang="en-US" altLang="ko-KR" sz="3800" dirty="0"/>
              <a:t>‘</a:t>
            </a:r>
            <a:r>
              <a:rPr lang="ko-KR" altLang="en-US" sz="3800" dirty="0" err="1"/>
              <a:t>얌얌</a:t>
            </a:r>
            <a:r>
              <a:rPr lang="en-US" altLang="ko-KR" sz="3800" dirty="0"/>
              <a:t>’ </a:t>
            </a:r>
            <a:r>
              <a:rPr lang="ko-KR" altLang="en-US" sz="3800" dirty="0"/>
              <a:t>개발팀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19EEB-0A53-4EFE-B9E5-F3315983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altLang="ko-KR" sz="2800" dirty="0"/>
              <a:t>2015125080 </a:t>
            </a:r>
            <a:r>
              <a:rPr lang="ko-KR" altLang="en-US" sz="2800" dirty="0" err="1"/>
              <a:t>표정진</a:t>
            </a:r>
            <a:endParaRPr lang="en-US" altLang="ko-KR" sz="2800" dirty="0"/>
          </a:p>
          <a:p>
            <a:pPr algn="l"/>
            <a:r>
              <a:rPr lang="en-US" altLang="ko-KR" sz="2800" dirty="0"/>
              <a:t>2017125080</a:t>
            </a:r>
            <a:r>
              <a:rPr lang="ko-KR" altLang="en-US" sz="2800" dirty="0"/>
              <a:t> 안민영</a:t>
            </a:r>
            <a:endParaRPr lang="en-US" altLang="ko-KR" sz="2800" dirty="0"/>
          </a:p>
          <a:p>
            <a:pPr algn="l"/>
            <a:r>
              <a:rPr lang="en-US" altLang="ko-KR" sz="2800" dirty="0"/>
              <a:t>2017125085 </a:t>
            </a:r>
            <a:r>
              <a:rPr lang="ko-KR" altLang="en-US" sz="2800" dirty="0"/>
              <a:t>정이건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0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3DC1D7-2F69-4F05-B241-0A01494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600" cy="866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용례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6DDC7-5B4A-47E9-88B1-B69524EA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어플리케이션 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얌얌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건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은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어제 먹고 남은 샐러드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재료로</a:t>
            </a:r>
            <a:endParaRPr lang="en-US" altLang="ko-KR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다른 요리를 먹고자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414D6D5-3D87-481B-B910-4476AA5D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56" y="492573"/>
            <a:ext cx="352847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460163F-222F-4A8F-A241-632ECBC0D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52" y="643467"/>
            <a:ext cx="3342639" cy="5571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C80B0A-E38A-44C3-B723-F9FB659F9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8" y="643467"/>
            <a:ext cx="33426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5A932-A585-4EB1-985E-E0D9E42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52" y="643467"/>
            <a:ext cx="3342639" cy="5571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BB60AC-91E1-4663-AD9E-81F39AA1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8" y="643467"/>
            <a:ext cx="33426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0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87AAC-11BF-4719-B3FD-B049EE95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07" y="643467"/>
            <a:ext cx="3342639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2A6AC-5784-46CA-9FD4-D05411E71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52" y="643467"/>
            <a:ext cx="33426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8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5F0AB-D6B9-42D2-A620-1142C05A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추가적인 기능 구상 </a:t>
            </a:r>
            <a:r>
              <a:rPr lang="en-US" altLang="ko-KR" dirty="0"/>
              <a:t>/ </a:t>
            </a: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D46CE-2ACA-4DDA-9ABD-0855252B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유통기한 표기기능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쇼핑리스트 기능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냉장고 리스트에 자동으로 추가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이외 주 소비자의 관심 컨텐츠 조사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31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5E5E05-DFA7-4B8B-80A4-BE207C2F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2766218"/>
            <a:ext cx="40576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7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6010D-067F-48CC-97A0-8207C6AD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5887476-C675-4225-8DDD-7297B1875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4478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BEC8F9-C82D-4AE7-BD8A-6F195E9A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‘</a:t>
            </a:r>
            <a:r>
              <a:rPr lang="ko-KR" altLang="en-US"/>
              <a:t>얌얌</a:t>
            </a:r>
            <a:r>
              <a:rPr lang="en-US" altLang="ko-KR"/>
              <a:t>’</a:t>
            </a:r>
            <a:r>
              <a:rPr lang="ko-KR" altLang="en-US"/>
              <a:t>은 어떤 어플리케이션인가요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9126-3EA3-45DB-AC61-5A5C24F2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ko-KR" altLang="en-US" sz="2400"/>
              <a:t>요리 레시피 검색 서비스 제공</a:t>
            </a:r>
            <a:br>
              <a:rPr lang="en-US" altLang="ko-KR" sz="2400"/>
            </a:br>
            <a:endParaRPr lang="en-US" altLang="ko-KR" sz="2400"/>
          </a:p>
          <a:p>
            <a:r>
              <a:rPr lang="ko-KR" altLang="en-US" sz="2400"/>
              <a:t>식재료별 검색 특화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냉장고 리스트 기능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273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2CAE77-9E33-4EFF-A332-D0D8AF40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식재료별 검색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60E0E-C7D0-497C-BCA2-C9CDA5CB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en-US" altLang="ko-KR" sz="2400"/>
              <a:t>‘</a:t>
            </a:r>
            <a:r>
              <a:rPr lang="ko-KR" altLang="en-US" sz="2400"/>
              <a:t>냉장고 리스트</a:t>
            </a:r>
            <a:r>
              <a:rPr lang="en-US" altLang="ko-KR" sz="2400"/>
              <a:t>’</a:t>
            </a:r>
            <a:r>
              <a:rPr lang="ko-KR" altLang="en-US" sz="2400"/>
              <a:t>에서 식재료를 선택 후 연관된 레시피를 검색할 수 있음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기존 어플은 대부분 </a:t>
            </a:r>
            <a:r>
              <a:rPr lang="en-US" altLang="ko-KR" sz="2400"/>
              <a:t>1</a:t>
            </a:r>
            <a:r>
              <a:rPr lang="ko-KR" altLang="en-US" sz="2400"/>
              <a:t>개의 식재료만을 선택해 검색이 가능함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2999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55D36F-A3DD-4643-A0F2-B5B0C84F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냉장고 리스트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2DDA-C441-4105-9A58-052056BD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ko-KR" altLang="en-US" sz="2400"/>
              <a:t>사용자가 직접 입력한 재료명을 리스트에 저장하는 기능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자주 사용하는 재료</a:t>
            </a:r>
            <a:r>
              <a:rPr lang="en-US" altLang="ko-KR" sz="2400"/>
              <a:t>(</a:t>
            </a:r>
            <a:r>
              <a:rPr lang="ko-KR" altLang="en-US" sz="2400"/>
              <a:t>계란</a:t>
            </a:r>
            <a:r>
              <a:rPr lang="en-US" altLang="ko-KR" sz="2400"/>
              <a:t>), </a:t>
            </a:r>
            <a:r>
              <a:rPr lang="ko-KR" altLang="en-US" sz="2400"/>
              <a:t>장기간 보관이 가능한 재료</a:t>
            </a:r>
            <a:r>
              <a:rPr lang="en-US" altLang="ko-KR" sz="2400"/>
              <a:t>(</a:t>
            </a:r>
            <a:r>
              <a:rPr lang="ko-KR" altLang="en-US" sz="2400"/>
              <a:t>허브</a:t>
            </a:r>
            <a:r>
              <a:rPr lang="en-US" altLang="ko-KR" sz="2400"/>
              <a:t>) </a:t>
            </a:r>
            <a:r>
              <a:rPr lang="ko-KR" altLang="en-US" sz="2400"/>
              <a:t>등을 다시 기입할 필요 없음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535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6F360A-6C51-4603-910B-9BDF50C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왜 써야하는 어플인가요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12FD-647F-4FA9-BF85-A43C4971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/>
              <a:t>냉장고에 다량의 식재료가 있는 가정주부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식재료가 자주 남아 처리가 곤란한 자취생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식재료가 있어도 활용할 줄 모르는 요리 초심자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528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AECF14-BEEE-4656-9597-E08A2ACF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어떻게 쓰는 어플인가요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D102-C390-4BC8-8D68-48CF39EE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사용자가 냉장고에 있는 재료를 입력한다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입력한 재료 중 원하는 재료를 선택한다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원하는 레시피를 선택해 정보를 얻는다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/>
              <a:t>링크에 연결된 동영상 레시피를 보거나 맘에 드는 레시피를 즐겨찾기에 추가한다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6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21F203-5441-4C41-9293-48277DA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플로우 차트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7E9F38-E246-4EB0-9D1A-1E13B0ABD15B}"/>
              </a:ext>
            </a:extLst>
          </p:cNvPr>
          <p:cNvGrpSpPr/>
          <p:nvPr/>
        </p:nvGrpSpPr>
        <p:grpSpPr>
          <a:xfrm>
            <a:off x="1376841" y="1957388"/>
            <a:ext cx="9438318" cy="3876784"/>
            <a:chOff x="591507" y="697394"/>
            <a:chExt cx="11125016" cy="544856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67CA285-C55A-4DF1-9021-74B9C581AD62}"/>
                </a:ext>
              </a:extLst>
            </p:cNvPr>
            <p:cNvCxnSpPr>
              <a:cxnSpLocks/>
            </p:cNvCxnSpPr>
            <p:nvPr/>
          </p:nvCxnSpPr>
          <p:spPr>
            <a:xfrm>
              <a:off x="8452093" y="1569714"/>
              <a:ext cx="0" cy="347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A971E714-F788-4430-8307-FDB79994606D}"/>
                </a:ext>
              </a:extLst>
            </p:cNvPr>
            <p:cNvSpPr/>
            <p:nvPr/>
          </p:nvSpPr>
          <p:spPr>
            <a:xfrm>
              <a:off x="591507" y="911231"/>
              <a:ext cx="1619123" cy="651146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앱 실행</a:t>
              </a:r>
            </a:p>
          </p:txBody>
        </p: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D419AA30-5485-45E9-88BF-BD95D7406579}"/>
                </a:ext>
              </a:extLst>
            </p:cNvPr>
            <p:cNvSpPr/>
            <p:nvPr/>
          </p:nvSpPr>
          <p:spPr>
            <a:xfrm>
              <a:off x="4837551" y="697394"/>
              <a:ext cx="2293222" cy="1093493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  <a:endParaRPr lang="en-US" altLang="ko-KR" dirty="0"/>
            </a:p>
            <a:p>
              <a:pPr algn="ctr"/>
              <a:r>
                <a:rPr lang="ko-KR" altLang="en-US" dirty="0"/>
                <a:t>페이지</a:t>
              </a: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E1DAB84-AB3E-49D5-8CB8-7D341BAF79DB}"/>
                </a:ext>
              </a:extLst>
            </p:cNvPr>
            <p:cNvSpPr/>
            <p:nvPr/>
          </p:nvSpPr>
          <p:spPr>
            <a:xfrm>
              <a:off x="2714529" y="918568"/>
              <a:ext cx="1619123" cy="651146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로딩화면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081FCBCD-44FA-4B56-9ABB-CFFC3FD05688}"/>
                </a:ext>
              </a:extLst>
            </p:cNvPr>
            <p:cNvSpPr/>
            <p:nvPr/>
          </p:nvSpPr>
          <p:spPr>
            <a:xfrm>
              <a:off x="7642532" y="911231"/>
              <a:ext cx="1619123" cy="651146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CB57E52C-150F-44C7-AFD8-92E32DE646FF}"/>
                </a:ext>
              </a:extLst>
            </p:cNvPr>
            <p:cNvSpPr/>
            <p:nvPr/>
          </p:nvSpPr>
          <p:spPr>
            <a:xfrm>
              <a:off x="7305482" y="1831966"/>
              <a:ext cx="2293222" cy="1093493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  <a:endParaRPr lang="en-US" altLang="ko-KR" dirty="0"/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A7EDD820-A454-401C-AE8E-E2B9E93E2ECF}"/>
                </a:ext>
              </a:extLst>
            </p:cNvPr>
            <p:cNvSpPr/>
            <p:nvPr/>
          </p:nvSpPr>
          <p:spPr>
            <a:xfrm>
              <a:off x="10097400" y="2051243"/>
              <a:ext cx="1619123" cy="651146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정보입력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7423E6-8328-4523-B06D-0753494C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641" y="2376816"/>
              <a:ext cx="5117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2750569-113D-4993-BDB4-21F49E386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652" y="1231814"/>
              <a:ext cx="5117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9B95D60F-29F0-4293-A553-6F3539C70AAE}"/>
                </a:ext>
              </a:extLst>
            </p:cNvPr>
            <p:cNvSpPr/>
            <p:nvPr/>
          </p:nvSpPr>
          <p:spPr>
            <a:xfrm>
              <a:off x="7305482" y="3195048"/>
              <a:ext cx="2293222" cy="1093493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ID/PW</a:t>
              </a:r>
            </a:p>
            <a:p>
              <a:pPr algn="ctr"/>
              <a:r>
                <a:rPr lang="ko-KR" altLang="en-US" dirty="0"/>
                <a:t>찾기</a:t>
              </a:r>
              <a:endParaRPr lang="en-US" altLang="ko-KR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F870CA-7707-4F6D-B5F3-A2D2CADC7D6E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2210630" y="1236804"/>
              <a:ext cx="503899" cy="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BF81477-3C81-4DF9-B0C4-B9FE60D9635D}"/>
                </a:ext>
              </a:extLst>
            </p:cNvPr>
            <p:cNvCxnSpPr/>
            <p:nvPr/>
          </p:nvCxnSpPr>
          <p:spPr>
            <a:xfrm>
              <a:off x="7117710" y="1240472"/>
              <a:ext cx="503899" cy="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C148CC29-902A-4220-B1A9-DB5A105803B2}"/>
                </a:ext>
              </a:extLst>
            </p:cNvPr>
            <p:cNvSpPr/>
            <p:nvPr/>
          </p:nvSpPr>
          <p:spPr>
            <a:xfrm>
              <a:off x="10097399" y="3429498"/>
              <a:ext cx="1619123" cy="651146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정보입력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29A135B-8F4D-45D3-9CBC-FEE8F64EA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640" y="3755071"/>
              <a:ext cx="5117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BC5D9FDF-59C3-49A6-8002-88BEF03C9C9E}"/>
                </a:ext>
              </a:extLst>
            </p:cNvPr>
            <p:cNvSpPr/>
            <p:nvPr/>
          </p:nvSpPr>
          <p:spPr>
            <a:xfrm>
              <a:off x="7305481" y="5052464"/>
              <a:ext cx="2293222" cy="1093493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ko-KR" altLang="en-US" dirty="0"/>
                <a:t>페이지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8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72A707-3460-4EF6-ADC0-01AC7AE16E7C}"/>
              </a:ext>
            </a:extLst>
          </p:cNvPr>
          <p:cNvGrpSpPr/>
          <p:nvPr/>
        </p:nvGrpSpPr>
        <p:grpSpPr>
          <a:xfrm>
            <a:off x="472958" y="400465"/>
            <a:ext cx="11246083" cy="6057070"/>
            <a:chOff x="72560" y="100482"/>
            <a:chExt cx="11780639" cy="6593934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67431EF-5CB5-4B83-B045-371BA3CFC2E0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105458" y="1869354"/>
              <a:ext cx="52926" cy="144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F0097970-A8F1-4B8A-87F1-46A930701ACF}"/>
                </a:ext>
              </a:extLst>
            </p:cNvPr>
            <p:cNvSpPr/>
            <p:nvPr/>
          </p:nvSpPr>
          <p:spPr>
            <a:xfrm>
              <a:off x="5046586" y="100482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ko-KR" altLang="en-US" dirty="0"/>
                <a:t>페이지</a:t>
              </a:r>
              <a:endParaRPr lang="en-US" altLang="ko-KR" dirty="0"/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1087E5D4-C3DD-4B89-A5B2-16EFFF3DEC79}"/>
                </a:ext>
              </a:extLst>
            </p:cNvPr>
            <p:cNvSpPr/>
            <p:nvPr/>
          </p:nvSpPr>
          <p:spPr>
            <a:xfrm>
              <a:off x="295896" y="1360277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홈</a:t>
              </a: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3F23647B-3539-4A52-B79C-87C5CBDF5F82}"/>
                </a:ext>
              </a:extLst>
            </p:cNvPr>
            <p:cNvSpPr/>
            <p:nvPr/>
          </p:nvSpPr>
          <p:spPr>
            <a:xfrm>
              <a:off x="348822" y="3311164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링크 연결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5BD71F47-85FC-46D1-91BB-E0CAC5A22B57}"/>
                </a:ext>
              </a:extLst>
            </p:cNvPr>
            <p:cNvSpPr/>
            <p:nvPr/>
          </p:nvSpPr>
          <p:spPr>
            <a:xfrm>
              <a:off x="2811110" y="1376585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냉장고</a:t>
              </a: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055AEA7E-503B-49D9-A8EC-9EA2BC3EE577}"/>
                </a:ext>
              </a:extLst>
            </p:cNvPr>
            <p:cNvSpPr/>
            <p:nvPr/>
          </p:nvSpPr>
          <p:spPr>
            <a:xfrm>
              <a:off x="7761767" y="1360273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즐겨찾기</a:t>
              </a:r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BA48C69C-6649-4594-AE2B-8EB8BD198A0A}"/>
                </a:ext>
              </a:extLst>
            </p:cNvPr>
            <p:cNvSpPr/>
            <p:nvPr/>
          </p:nvSpPr>
          <p:spPr>
            <a:xfrm>
              <a:off x="5286438" y="1360273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11D00742-11D3-4D74-89C0-3CC911E1B65D}"/>
                </a:ext>
              </a:extLst>
            </p:cNvPr>
            <p:cNvSpPr/>
            <p:nvPr/>
          </p:nvSpPr>
          <p:spPr>
            <a:xfrm>
              <a:off x="10234076" y="1360273"/>
              <a:ext cx="1619123" cy="509077"/>
            </a:xfrm>
            <a:prstGeom prst="flowChartProcess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마이페이지</a:t>
              </a:r>
            </a:p>
          </p:txBody>
        </p:sp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6EB0EDF7-20D3-4566-AD16-2996D5B64067}"/>
                </a:ext>
              </a:extLst>
            </p:cNvPr>
            <p:cNvSpPr/>
            <p:nvPr/>
          </p:nvSpPr>
          <p:spPr>
            <a:xfrm>
              <a:off x="72560" y="2178462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요리팁</a:t>
              </a:r>
              <a:endParaRPr lang="en-US" altLang="ko-KR" dirty="0"/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00FDFA84-4D83-4A0D-9008-495A6C20F4E0}"/>
                </a:ext>
              </a:extLst>
            </p:cNvPr>
            <p:cNvSpPr/>
            <p:nvPr/>
          </p:nvSpPr>
          <p:spPr>
            <a:xfrm>
              <a:off x="2821129" y="2683162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재고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1F892656-D98E-4ECF-AC8D-D225CDB3543B}"/>
                </a:ext>
              </a:extLst>
            </p:cNvPr>
            <p:cNvSpPr/>
            <p:nvPr/>
          </p:nvSpPr>
          <p:spPr>
            <a:xfrm>
              <a:off x="5047622" y="3753482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  <a:endParaRPr lang="en-US" altLang="ko-KR" dirty="0"/>
            </a:p>
            <a:p>
              <a:pPr algn="ctr"/>
              <a:r>
                <a:rPr lang="ko-KR" altLang="en-US" dirty="0"/>
                <a:t>결과</a:t>
              </a:r>
              <a:endParaRPr lang="en-US" altLang="ko-KR" dirty="0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84096F47-9203-44AC-BCB7-EB053FFA09EB}"/>
                </a:ext>
              </a:extLst>
            </p:cNvPr>
            <p:cNvSpPr/>
            <p:nvPr/>
          </p:nvSpPr>
          <p:spPr>
            <a:xfrm>
              <a:off x="5286438" y="4926175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레시피정보</a:t>
              </a:r>
              <a:endParaRPr lang="ko-KR" altLang="en-US" dirty="0"/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91463807-4DAA-43A2-918A-D0EFD0EE2F3A}"/>
                </a:ext>
              </a:extLst>
            </p:cNvPr>
            <p:cNvSpPr/>
            <p:nvPr/>
          </p:nvSpPr>
          <p:spPr>
            <a:xfrm>
              <a:off x="5286438" y="5554847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즐겨찾기추가</a:t>
              </a:r>
              <a:endParaRPr lang="ko-KR" altLang="en-US" sz="16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E66EDC2-9D4B-40CB-834D-A6DD88343328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>
              <a:off x="3620672" y="1885662"/>
              <a:ext cx="10019" cy="79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7D19E42-6305-4829-B61D-6AC4C3ACEB87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6096000" y="5435252"/>
              <a:ext cx="0" cy="119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D187DDA-771C-48A1-80AE-09D95D758824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6096000" y="4636693"/>
              <a:ext cx="1035" cy="28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판단 22">
              <a:extLst>
                <a:ext uri="{FF2B5EF4-FFF2-40B4-BE49-F238E27FC236}">
                  <a16:creationId xmlns:a16="http://schemas.microsoft.com/office/drawing/2014/main" id="{CE08562C-18FA-40C8-BF0F-4449618675F4}"/>
                </a:ext>
              </a:extLst>
            </p:cNvPr>
            <p:cNvSpPr/>
            <p:nvPr/>
          </p:nvSpPr>
          <p:spPr>
            <a:xfrm>
              <a:off x="7512931" y="3752100"/>
              <a:ext cx="2098826" cy="883211"/>
            </a:xfrm>
            <a:prstGeom prst="flowChartDecision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즐겨찾기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리스트</a:t>
              </a:r>
              <a:endParaRPr lang="en-US" altLang="ko-KR" sz="1600" dirty="0"/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82010CD6-2AFA-4FD0-9D8B-7062F9C971C5}"/>
                </a:ext>
              </a:extLst>
            </p:cNvPr>
            <p:cNvSpPr/>
            <p:nvPr/>
          </p:nvSpPr>
          <p:spPr>
            <a:xfrm>
              <a:off x="7761764" y="4926174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레시피정보</a:t>
              </a:r>
              <a:endParaRPr lang="ko-KR" altLang="en-US" dirty="0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9B809E24-8927-49E7-B58C-EC538E099249}"/>
                </a:ext>
              </a:extLst>
            </p:cNvPr>
            <p:cNvSpPr/>
            <p:nvPr/>
          </p:nvSpPr>
          <p:spPr>
            <a:xfrm>
              <a:off x="7761763" y="5554846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즐겨찾기삭제</a:t>
              </a:r>
              <a:endParaRPr lang="ko-KR" altLang="en-US" sz="16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3E34B22-D661-44D9-A435-7EBFA40BBC3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8571325" y="5435251"/>
              <a:ext cx="1" cy="119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FFB1D3C-1DA8-45E5-A5B1-C543BA257957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8562344" y="4635311"/>
              <a:ext cx="8982" cy="290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E4DCACF4-5F05-43C0-8C61-0EB3D657AEBF}"/>
                </a:ext>
              </a:extLst>
            </p:cNvPr>
            <p:cNvSpPr/>
            <p:nvPr/>
          </p:nvSpPr>
          <p:spPr>
            <a:xfrm>
              <a:off x="2821129" y="3939168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선택한 식재료로 검색</a:t>
              </a: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3B726BFE-B195-4E12-9E82-79ADDF9859C6}"/>
                </a:ext>
              </a:extLst>
            </p:cNvPr>
            <p:cNvSpPr/>
            <p:nvPr/>
          </p:nvSpPr>
          <p:spPr>
            <a:xfrm>
              <a:off x="2822012" y="3311165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식재료</a:t>
              </a:r>
              <a:endParaRPr lang="en-US" altLang="ko-KR" sz="1700" dirty="0"/>
            </a:p>
            <a:p>
              <a:pPr algn="ctr"/>
              <a:r>
                <a:rPr lang="ko-KR" altLang="en-US" sz="1700" dirty="0"/>
                <a:t>추가</a:t>
              </a:r>
              <a:r>
                <a:rPr lang="en-US" altLang="ko-KR" sz="1700" dirty="0"/>
                <a:t>/</a:t>
              </a:r>
              <a:r>
                <a:rPr lang="ko-KR" altLang="en-US" sz="1700" dirty="0"/>
                <a:t>삭제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F805C25-FBF7-4B95-B887-37A8C02905CE}"/>
                </a:ext>
              </a:extLst>
            </p:cNvPr>
            <p:cNvCxnSpPr>
              <a:stCxn id="29" idx="2"/>
              <a:endCxn id="28" idx="0"/>
            </p:cNvCxnSpPr>
            <p:nvPr/>
          </p:nvCxnSpPr>
          <p:spPr>
            <a:xfrm flipH="1">
              <a:off x="3630691" y="3820242"/>
              <a:ext cx="883" cy="11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9216ECA-F2E2-4AC9-98A0-748E8F076C1C}"/>
                </a:ext>
              </a:extLst>
            </p:cNvPr>
            <p:cNvCxnSpPr>
              <a:stCxn id="16" idx="2"/>
              <a:endCxn id="29" idx="0"/>
            </p:cNvCxnSpPr>
            <p:nvPr/>
          </p:nvCxnSpPr>
          <p:spPr>
            <a:xfrm>
              <a:off x="3630691" y="3192239"/>
              <a:ext cx="883" cy="11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0C880B8-4417-451B-A882-23C40B826A7C}"/>
                </a:ext>
              </a:extLst>
            </p:cNvPr>
            <p:cNvCxnSpPr>
              <a:stCxn id="28" idx="3"/>
              <a:endCxn id="17" idx="1"/>
            </p:cNvCxnSpPr>
            <p:nvPr/>
          </p:nvCxnSpPr>
          <p:spPr>
            <a:xfrm>
              <a:off x="4440252" y="4193707"/>
              <a:ext cx="607370" cy="1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6152232-065D-4C00-9ED6-07DB2EED58DD}"/>
                </a:ext>
              </a:extLst>
            </p:cNvPr>
            <p:cNvCxnSpPr>
              <a:stCxn id="13" idx="2"/>
              <a:endCxn id="17" idx="0"/>
            </p:cNvCxnSpPr>
            <p:nvPr/>
          </p:nvCxnSpPr>
          <p:spPr>
            <a:xfrm>
              <a:off x="6096000" y="1869350"/>
              <a:ext cx="1035" cy="1884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B5147F1-85C4-4500-8A13-0C96D71C188F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 flipH="1">
              <a:off x="8562344" y="1869350"/>
              <a:ext cx="8985" cy="18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>
              <a:extLst>
                <a:ext uri="{FF2B5EF4-FFF2-40B4-BE49-F238E27FC236}">
                  <a16:creationId xmlns:a16="http://schemas.microsoft.com/office/drawing/2014/main" id="{761489A3-B98C-4E9A-9770-5561FE9DEEDF}"/>
                </a:ext>
              </a:extLst>
            </p:cNvPr>
            <p:cNvSpPr/>
            <p:nvPr/>
          </p:nvSpPr>
          <p:spPr>
            <a:xfrm>
              <a:off x="10234074" y="2683163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로그인정보</a:t>
              </a:r>
            </a:p>
          </p:txBody>
        </p:sp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id="{6D815D06-E324-4B71-B0F4-8C7DC271E2A7}"/>
                </a:ext>
              </a:extLst>
            </p:cNvPr>
            <p:cNvSpPr/>
            <p:nvPr/>
          </p:nvSpPr>
          <p:spPr>
            <a:xfrm>
              <a:off x="10234074" y="3311164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A40A461-F905-4777-BD19-D6E4C101832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flipH="1">
              <a:off x="11043636" y="1869350"/>
              <a:ext cx="2" cy="81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C27CCB3-2A0E-40E8-B799-01080BD10BC1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11043636" y="3192240"/>
              <a:ext cx="0" cy="118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7BBF1AC6-24A3-426C-8C80-9B105B80714C}"/>
                </a:ext>
              </a:extLst>
            </p:cNvPr>
            <p:cNvCxnSpPr>
              <a:stCxn id="9" idx="0"/>
              <a:endCxn id="14" idx="0"/>
            </p:cNvCxnSpPr>
            <p:nvPr/>
          </p:nvCxnSpPr>
          <p:spPr>
            <a:xfrm rot="5400000" flipH="1" flipV="1">
              <a:off x="6074546" y="-3608815"/>
              <a:ext cx="4" cy="9938180"/>
            </a:xfrm>
            <a:prstGeom prst="bentConnector3">
              <a:avLst>
                <a:gd name="adj1" fmla="val 5715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E4FFA0-10AB-4B08-9C0A-7E4D387E2C4C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>
              <a:off x="6095999" y="983693"/>
              <a:ext cx="1" cy="37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EA6C29-8248-46C0-9C74-5FE763243B18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613818" y="1136342"/>
              <a:ext cx="6854" cy="24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C90C231-D06A-41EA-8AB4-08F95D0D5A5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8571327" y="1127464"/>
              <a:ext cx="2" cy="232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DAF2911C-8E82-4289-AA32-73B3B482D17E}"/>
                </a:ext>
              </a:extLst>
            </p:cNvPr>
            <p:cNvSpPr/>
            <p:nvPr/>
          </p:nvSpPr>
          <p:spPr>
            <a:xfrm>
              <a:off x="5282742" y="6180724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링크 연결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5299AB2-F58E-4E4A-9944-EBBCE8964D59}"/>
                </a:ext>
              </a:extLst>
            </p:cNvPr>
            <p:cNvCxnSpPr>
              <a:stCxn id="19" idx="2"/>
              <a:endCxn id="43" idx="0"/>
            </p:cNvCxnSpPr>
            <p:nvPr/>
          </p:nvCxnSpPr>
          <p:spPr>
            <a:xfrm flipH="1">
              <a:off x="6092304" y="6063924"/>
              <a:ext cx="3696" cy="11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순서도: 처리 44">
              <a:extLst>
                <a:ext uri="{FF2B5EF4-FFF2-40B4-BE49-F238E27FC236}">
                  <a16:creationId xmlns:a16="http://schemas.microsoft.com/office/drawing/2014/main" id="{184703C5-A964-4F13-8E61-EA20F261CA6E}"/>
                </a:ext>
              </a:extLst>
            </p:cNvPr>
            <p:cNvSpPr/>
            <p:nvPr/>
          </p:nvSpPr>
          <p:spPr>
            <a:xfrm>
              <a:off x="7761660" y="6185339"/>
              <a:ext cx="1619123" cy="509077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링크 연결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07CE097-2EE6-43BD-B050-6009CF911BE4}"/>
                </a:ext>
              </a:extLst>
            </p:cNvPr>
            <p:cNvCxnSpPr>
              <a:stCxn id="25" idx="2"/>
              <a:endCxn id="45" idx="0"/>
            </p:cNvCxnSpPr>
            <p:nvPr/>
          </p:nvCxnSpPr>
          <p:spPr>
            <a:xfrm flipH="1">
              <a:off x="8571222" y="6063923"/>
              <a:ext cx="103" cy="121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95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모바일 SW 스튜디오   8조 ‘얌얌’ 개발팀</vt:lpstr>
      <vt:lpstr>목차</vt:lpstr>
      <vt:lpstr>‘얌얌’은 어떤 어플리케이션인가요?</vt:lpstr>
      <vt:lpstr>식재료별 검색 기능</vt:lpstr>
      <vt:lpstr>냉장고 리스트 기능</vt:lpstr>
      <vt:lpstr>누가, 왜 써야하는 어플인가요?</vt:lpstr>
      <vt:lpstr>어떻게 쓰는 어플인가요?</vt:lpstr>
      <vt:lpstr>플로우 차트</vt:lpstr>
      <vt:lpstr>PowerPoint 프레젠테이션</vt:lpstr>
      <vt:lpstr>용례</vt:lpstr>
      <vt:lpstr>PowerPoint 프레젠테이션</vt:lpstr>
      <vt:lpstr>PowerPoint 프레젠테이션</vt:lpstr>
      <vt:lpstr>PowerPoint 프레젠테이션</vt:lpstr>
      <vt:lpstr>추가적인 기능 구상 / 아이디어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SW 스튜디오   8조 ‘얌얌’ 개발팀</dc:title>
  <dc:creator>aldrn29@gmail.com</dc:creator>
  <cp:lastModifiedBy>aldrn29@gmail.com</cp:lastModifiedBy>
  <cp:revision>1</cp:revision>
  <dcterms:created xsi:type="dcterms:W3CDTF">2019-09-11T04:00:16Z</dcterms:created>
  <dcterms:modified xsi:type="dcterms:W3CDTF">2019-09-11T04:00:56Z</dcterms:modified>
</cp:coreProperties>
</file>