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76" r:id="rId9"/>
    <p:sldId id="262" r:id="rId10"/>
    <p:sldId id="277" r:id="rId11"/>
    <p:sldId id="273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6987D-6A1C-4995-8929-47181A3803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113AB1-C68E-4BF5-91F1-E3FB7B26415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어플리케이션 </a:t>
          </a:r>
          <a:r>
            <a:rPr lang="en-US"/>
            <a:t>‘</a:t>
          </a:r>
          <a:r>
            <a:rPr lang="ko-KR"/>
            <a:t>얌얌</a:t>
          </a:r>
          <a:r>
            <a:rPr lang="en-US"/>
            <a:t>’ </a:t>
          </a:r>
          <a:r>
            <a:rPr lang="ko-KR"/>
            <a:t>설명</a:t>
          </a:r>
          <a:endParaRPr lang="en-US"/>
        </a:p>
      </dgm:t>
    </dgm:pt>
    <dgm:pt modelId="{1D6236D4-BBB9-4C2D-B146-55B2ACEDB546}" type="parTrans" cxnId="{5DA5FB7F-E917-435B-8BB4-49644D6E98D7}">
      <dgm:prSet/>
      <dgm:spPr/>
      <dgm:t>
        <a:bodyPr/>
        <a:lstStyle/>
        <a:p>
          <a:endParaRPr lang="en-US"/>
        </a:p>
      </dgm:t>
    </dgm:pt>
    <dgm:pt modelId="{D6168514-B1BF-4989-8912-E3E04A8A6AEC}" type="sibTrans" cxnId="{5DA5FB7F-E917-435B-8BB4-49644D6E98D7}">
      <dgm:prSet/>
      <dgm:spPr/>
      <dgm:t>
        <a:bodyPr/>
        <a:lstStyle/>
        <a:p>
          <a:endParaRPr lang="en-US"/>
        </a:p>
      </dgm:t>
    </dgm:pt>
    <dgm:pt modelId="{CE3FAD4E-A56D-4A25-89B2-3C28014C18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‘</a:t>
          </a:r>
          <a:r>
            <a:rPr lang="ko-KR"/>
            <a:t>얌얌</a:t>
          </a:r>
          <a:r>
            <a:rPr lang="en-US"/>
            <a:t>’</a:t>
          </a:r>
          <a:r>
            <a:rPr lang="ko-KR"/>
            <a:t>의 필요성</a:t>
          </a:r>
          <a:endParaRPr lang="en-US"/>
        </a:p>
      </dgm:t>
    </dgm:pt>
    <dgm:pt modelId="{FD256B2A-1627-4A43-9DE9-42E002FACCDE}" type="parTrans" cxnId="{E007F1C3-B266-4436-94B5-F34E81FE2E39}">
      <dgm:prSet/>
      <dgm:spPr/>
      <dgm:t>
        <a:bodyPr/>
        <a:lstStyle/>
        <a:p>
          <a:endParaRPr lang="en-US"/>
        </a:p>
      </dgm:t>
    </dgm:pt>
    <dgm:pt modelId="{F25458B1-E737-4A80-A836-E66C26F98813}" type="sibTrans" cxnId="{E007F1C3-B266-4436-94B5-F34E81FE2E39}">
      <dgm:prSet/>
      <dgm:spPr/>
      <dgm:t>
        <a:bodyPr/>
        <a:lstStyle/>
        <a:p>
          <a:endParaRPr lang="en-US"/>
        </a:p>
      </dgm:t>
    </dgm:pt>
    <dgm:pt modelId="{992512C8-FCA2-4F17-A949-7099359A21D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디자인 </a:t>
          </a:r>
          <a:r>
            <a:rPr lang="en-US"/>
            <a:t>(</a:t>
          </a:r>
          <a:r>
            <a:rPr lang="ko-KR"/>
            <a:t>플로우 차트</a:t>
          </a:r>
          <a:r>
            <a:rPr lang="en-US"/>
            <a:t>)</a:t>
          </a:r>
        </a:p>
      </dgm:t>
    </dgm:pt>
    <dgm:pt modelId="{60F2D745-1941-4634-9DE6-C252FADD22D0}" type="parTrans" cxnId="{FD826193-963D-4459-84A2-0282A59E9C5F}">
      <dgm:prSet/>
      <dgm:spPr/>
      <dgm:t>
        <a:bodyPr/>
        <a:lstStyle/>
        <a:p>
          <a:endParaRPr lang="en-US"/>
        </a:p>
      </dgm:t>
    </dgm:pt>
    <dgm:pt modelId="{B5ECFB36-4E06-4E73-8B8C-A7A0AE83C659}" type="sibTrans" cxnId="{FD826193-963D-4459-84A2-0282A59E9C5F}">
      <dgm:prSet/>
      <dgm:spPr/>
      <dgm:t>
        <a:bodyPr/>
        <a:lstStyle/>
        <a:p>
          <a:endParaRPr lang="en-US"/>
        </a:p>
      </dgm:t>
    </dgm:pt>
    <dgm:pt modelId="{E488B6FC-063B-456F-B07B-09D665B38010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용례</a:t>
          </a:r>
          <a:endParaRPr lang="en-US"/>
        </a:p>
      </dgm:t>
    </dgm:pt>
    <dgm:pt modelId="{3C28C186-24CE-4A58-9D32-2FB8D87E423A}" type="parTrans" cxnId="{EC5EF7D6-0169-49E8-9523-B9DCE4F59019}">
      <dgm:prSet/>
      <dgm:spPr/>
      <dgm:t>
        <a:bodyPr/>
        <a:lstStyle/>
        <a:p>
          <a:endParaRPr lang="en-US"/>
        </a:p>
      </dgm:t>
    </dgm:pt>
    <dgm:pt modelId="{55F479FC-606D-47B6-8524-35A35CCB9115}" type="sibTrans" cxnId="{EC5EF7D6-0169-49E8-9523-B9DCE4F59019}">
      <dgm:prSet/>
      <dgm:spPr/>
      <dgm:t>
        <a:bodyPr/>
        <a:lstStyle/>
        <a:p>
          <a:endParaRPr lang="en-US"/>
        </a:p>
      </dgm:t>
    </dgm:pt>
    <dgm:pt modelId="{B9F051AB-1D25-41BF-A424-189DF312C0F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추가 기능 구상</a:t>
          </a:r>
          <a:endParaRPr lang="en-US"/>
        </a:p>
      </dgm:t>
    </dgm:pt>
    <dgm:pt modelId="{82DEDDFF-3F16-4B0E-A29B-390A91815EB4}" type="parTrans" cxnId="{C64F3A48-E910-41DB-BB42-6E8AFAB71F4F}">
      <dgm:prSet/>
      <dgm:spPr/>
      <dgm:t>
        <a:bodyPr/>
        <a:lstStyle/>
        <a:p>
          <a:endParaRPr lang="en-US"/>
        </a:p>
      </dgm:t>
    </dgm:pt>
    <dgm:pt modelId="{169D785E-24B7-43FC-BBD1-F13F58545249}" type="sibTrans" cxnId="{C64F3A48-E910-41DB-BB42-6E8AFAB71F4F}">
      <dgm:prSet/>
      <dgm:spPr/>
      <dgm:t>
        <a:bodyPr/>
        <a:lstStyle/>
        <a:p>
          <a:endParaRPr lang="en-US"/>
        </a:p>
      </dgm:t>
    </dgm:pt>
    <dgm:pt modelId="{D5EC5BBF-F441-4EBB-82D4-7F235D221B55}" type="pres">
      <dgm:prSet presAssocID="{1326987D-6A1C-4995-8929-47181A3803AC}" presName="root" presStyleCnt="0">
        <dgm:presLayoutVars>
          <dgm:dir/>
          <dgm:resizeHandles val="exact"/>
        </dgm:presLayoutVars>
      </dgm:prSet>
      <dgm:spPr/>
    </dgm:pt>
    <dgm:pt modelId="{7BBB9CDB-2023-4FF2-A6AF-292CE8C8B970}" type="pres">
      <dgm:prSet presAssocID="{99113AB1-C68E-4BF5-91F1-E3FB7B264159}" presName="compNode" presStyleCnt="0"/>
      <dgm:spPr/>
    </dgm:pt>
    <dgm:pt modelId="{171A0CEF-6B97-44AC-AD98-E04B2B93C1AD}" type="pres">
      <dgm:prSet presAssocID="{99113AB1-C68E-4BF5-91F1-E3FB7B264159}" presName="bgRect" presStyleLbl="bgShp" presStyleIdx="0" presStyleCnt="5"/>
      <dgm:spPr/>
    </dgm:pt>
    <dgm:pt modelId="{76FE4B00-FD5E-4C21-8337-68E968887EF1}" type="pres">
      <dgm:prSet presAssocID="{99113AB1-C68E-4BF5-91F1-E3FB7B26415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9C3248-D264-4BE0-8166-E8C6CE16BA8A}" type="pres">
      <dgm:prSet presAssocID="{99113AB1-C68E-4BF5-91F1-E3FB7B264159}" presName="spaceRect" presStyleCnt="0"/>
      <dgm:spPr/>
    </dgm:pt>
    <dgm:pt modelId="{F5F7AA8B-D161-4231-8266-0F5186BF3FCD}" type="pres">
      <dgm:prSet presAssocID="{99113AB1-C68E-4BF5-91F1-E3FB7B264159}" presName="parTx" presStyleLbl="revTx" presStyleIdx="0" presStyleCnt="5">
        <dgm:presLayoutVars>
          <dgm:chMax val="0"/>
          <dgm:chPref val="0"/>
        </dgm:presLayoutVars>
      </dgm:prSet>
      <dgm:spPr/>
    </dgm:pt>
    <dgm:pt modelId="{44B71ACA-D8F7-4784-908D-ABA955ABF27E}" type="pres">
      <dgm:prSet presAssocID="{D6168514-B1BF-4989-8912-E3E04A8A6AEC}" presName="sibTrans" presStyleCnt="0"/>
      <dgm:spPr/>
    </dgm:pt>
    <dgm:pt modelId="{59381707-446E-4F7B-9AB6-5E1E1B7D08DC}" type="pres">
      <dgm:prSet presAssocID="{CE3FAD4E-A56D-4A25-89B2-3C28014C185B}" presName="compNode" presStyleCnt="0"/>
      <dgm:spPr/>
    </dgm:pt>
    <dgm:pt modelId="{9D54EB2F-BB78-4991-83BF-AA6BA38B3C4F}" type="pres">
      <dgm:prSet presAssocID="{CE3FAD4E-A56D-4A25-89B2-3C28014C185B}" presName="bgRect" presStyleLbl="bgShp" presStyleIdx="1" presStyleCnt="5"/>
      <dgm:spPr/>
    </dgm:pt>
    <dgm:pt modelId="{624A8E71-5132-4C16-95F6-0E311CD99667}" type="pres">
      <dgm:prSet presAssocID="{CE3FAD4E-A56D-4A25-89B2-3C28014C185B}" presName="iconRect" presStyleLbl="node1" presStyleIdx="1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FCADDB9-8656-4239-9BF2-655E1FC8CC9B}" type="pres">
      <dgm:prSet presAssocID="{CE3FAD4E-A56D-4A25-89B2-3C28014C185B}" presName="spaceRect" presStyleCnt="0"/>
      <dgm:spPr/>
    </dgm:pt>
    <dgm:pt modelId="{2E8F7D12-9684-4D11-9475-FE7DEDB526F3}" type="pres">
      <dgm:prSet presAssocID="{CE3FAD4E-A56D-4A25-89B2-3C28014C185B}" presName="parTx" presStyleLbl="revTx" presStyleIdx="1" presStyleCnt="5">
        <dgm:presLayoutVars>
          <dgm:chMax val="0"/>
          <dgm:chPref val="0"/>
        </dgm:presLayoutVars>
      </dgm:prSet>
      <dgm:spPr/>
    </dgm:pt>
    <dgm:pt modelId="{8263CAA0-BF97-4880-8A64-17FFEC3F433E}" type="pres">
      <dgm:prSet presAssocID="{F25458B1-E737-4A80-A836-E66C26F98813}" presName="sibTrans" presStyleCnt="0"/>
      <dgm:spPr/>
    </dgm:pt>
    <dgm:pt modelId="{7B5E8252-8B89-42F8-992C-1645AAE36D3E}" type="pres">
      <dgm:prSet presAssocID="{992512C8-FCA2-4F17-A949-7099359A21DF}" presName="compNode" presStyleCnt="0"/>
      <dgm:spPr/>
    </dgm:pt>
    <dgm:pt modelId="{97CD6FBB-CCF5-4C68-BDFF-3C57FE18F2CE}" type="pres">
      <dgm:prSet presAssocID="{992512C8-FCA2-4F17-A949-7099359A21DF}" presName="bgRect" presStyleLbl="bgShp" presStyleIdx="2" presStyleCnt="5"/>
      <dgm:spPr/>
    </dgm:pt>
    <dgm:pt modelId="{A040F49C-4C7E-4FF4-8328-C56E3BD7A33E}" type="pres">
      <dgm:prSet presAssocID="{992512C8-FCA2-4F17-A949-7099359A21DF}" presName="iconRect" presStyleLbl="node1" presStyleIdx="2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E9A7B86-3F00-4E75-B443-9416B4B3F04D}" type="pres">
      <dgm:prSet presAssocID="{992512C8-FCA2-4F17-A949-7099359A21DF}" presName="spaceRect" presStyleCnt="0"/>
      <dgm:spPr/>
    </dgm:pt>
    <dgm:pt modelId="{A57209ED-2C26-4842-918F-1832ACE09947}" type="pres">
      <dgm:prSet presAssocID="{992512C8-FCA2-4F17-A949-7099359A21DF}" presName="parTx" presStyleLbl="revTx" presStyleIdx="2" presStyleCnt="5">
        <dgm:presLayoutVars>
          <dgm:chMax val="0"/>
          <dgm:chPref val="0"/>
        </dgm:presLayoutVars>
      </dgm:prSet>
      <dgm:spPr/>
    </dgm:pt>
    <dgm:pt modelId="{7160D2DA-57DE-4BD6-A637-9C82446BCB5D}" type="pres">
      <dgm:prSet presAssocID="{B5ECFB36-4E06-4E73-8B8C-A7A0AE83C659}" presName="sibTrans" presStyleCnt="0"/>
      <dgm:spPr/>
    </dgm:pt>
    <dgm:pt modelId="{EB0DA976-706B-49CF-A35F-66785A659AD6}" type="pres">
      <dgm:prSet presAssocID="{E488B6FC-063B-456F-B07B-09D665B38010}" presName="compNode" presStyleCnt="0"/>
      <dgm:spPr/>
    </dgm:pt>
    <dgm:pt modelId="{F65FBC96-8E98-4CA5-AF1A-9E545D7C9C2B}" type="pres">
      <dgm:prSet presAssocID="{E488B6FC-063B-456F-B07B-09D665B38010}" presName="bgRect" presStyleLbl="bgShp" presStyleIdx="3" presStyleCnt="5"/>
      <dgm:spPr/>
    </dgm:pt>
    <dgm:pt modelId="{BEBD4EE0-5330-4813-9344-7831306C8A4E}" type="pres">
      <dgm:prSet presAssocID="{E488B6FC-063B-456F-B07B-09D665B38010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E0072756-3E5A-43A9-8A93-F515679546FC}" type="pres">
      <dgm:prSet presAssocID="{E488B6FC-063B-456F-B07B-09D665B38010}" presName="spaceRect" presStyleCnt="0"/>
      <dgm:spPr/>
    </dgm:pt>
    <dgm:pt modelId="{2804A1B2-6BE3-41C6-B328-2CA1D777A01B}" type="pres">
      <dgm:prSet presAssocID="{E488B6FC-063B-456F-B07B-09D665B38010}" presName="parTx" presStyleLbl="revTx" presStyleIdx="3" presStyleCnt="5">
        <dgm:presLayoutVars>
          <dgm:chMax val="0"/>
          <dgm:chPref val="0"/>
        </dgm:presLayoutVars>
      </dgm:prSet>
      <dgm:spPr/>
    </dgm:pt>
    <dgm:pt modelId="{F5E82B3E-12D4-478A-82F6-4F142964D233}" type="pres">
      <dgm:prSet presAssocID="{55F479FC-606D-47B6-8524-35A35CCB9115}" presName="sibTrans" presStyleCnt="0"/>
      <dgm:spPr/>
    </dgm:pt>
    <dgm:pt modelId="{86D06014-71AB-4376-BCB4-688AD2C62AC4}" type="pres">
      <dgm:prSet presAssocID="{B9F051AB-1D25-41BF-A424-189DF312C0FF}" presName="compNode" presStyleCnt="0"/>
      <dgm:spPr/>
    </dgm:pt>
    <dgm:pt modelId="{7310C1D6-C705-4624-A8F2-5C87D7C0189B}" type="pres">
      <dgm:prSet presAssocID="{B9F051AB-1D25-41BF-A424-189DF312C0FF}" presName="bgRect" presStyleLbl="bgShp" presStyleIdx="4" presStyleCnt="5"/>
      <dgm:spPr/>
    </dgm:pt>
    <dgm:pt modelId="{D7C297B6-8C61-417F-A484-24BC7B8BAB83}" type="pres">
      <dgm:prSet presAssocID="{B9F051AB-1D25-41BF-A424-189DF312C0FF}" presName="iconRect" presStyleLbl="node1" presStyleIdx="4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228D88C-71D0-4BB2-8CA1-0A57E4D3146B}" type="pres">
      <dgm:prSet presAssocID="{B9F051AB-1D25-41BF-A424-189DF312C0FF}" presName="spaceRect" presStyleCnt="0"/>
      <dgm:spPr/>
    </dgm:pt>
    <dgm:pt modelId="{26CF121B-69B5-4FCB-B352-2CAD31873675}" type="pres">
      <dgm:prSet presAssocID="{B9F051AB-1D25-41BF-A424-189DF312C0F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0465C44-F267-4E5C-8B37-E91AD0326C60}" type="presOf" srcId="{99113AB1-C68E-4BF5-91F1-E3FB7B264159}" destId="{F5F7AA8B-D161-4231-8266-0F5186BF3FCD}" srcOrd="0" destOrd="0" presId="urn:microsoft.com/office/officeart/2018/2/layout/IconVerticalSolidList"/>
    <dgm:cxn modelId="{C64F3A48-E910-41DB-BB42-6E8AFAB71F4F}" srcId="{1326987D-6A1C-4995-8929-47181A3803AC}" destId="{B9F051AB-1D25-41BF-A424-189DF312C0FF}" srcOrd="4" destOrd="0" parTransId="{82DEDDFF-3F16-4B0E-A29B-390A91815EB4}" sibTransId="{169D785E-24B7-43FC-BBD1-F13F58545249}"/>
    <dgm:cxn modelId="{5DA5FB7F-E917-435B-8BB4-49644D6E98D7}" srcId="{1326987D-6A1C-4995-8929-47181A3803AC}" destId="{99113AB1-C68E-4BF5-91F1-E3FB7B264159}" srcOrd="0" destOrd="0" parTransId="{1D6236D4-BBB9-4C2D-B146-55B2ACEDB546}" sibTransId="{D6168514-B1BF-4989-8912-E3E04A8A6AEC}"/>
    <dgm:cxn modelId="{B696EA8D-16CD-4855-B57D-C63FF1E02159}" type="presOf" srcId="{992512C8-FCA2-4F17-A949-7099359A21DF}" destId="{A57209ED-2C26-4842-918F-1832ACE09947}" srcOrd="0" destOrd="0" presId="urn:microsoft.com/office/officeart/2018/2/layout/IconVerticalSolidList"/>
    <dgm:cxn modelId="{1D7CEC90-31BB-45DA-85ED-4BD98241FA6F}" type="presOf" srcId="{1326987D-6A1C-4995-8929-47181A3803AC}" destId="{D5EC5BBF-F441-4EBB-82D4-7F235D221B55}" srcOrd="0" destOrd="0" presId="urn:microsoft.com/office/officeart/2018/2/layout/IconVerticalSolidList"/>
    <dgm:cxn modelId="{FD826193-963D-4459-84A2-0282A59E9C5F}" srcId="{1326987D-6A1C-4995-8929-47181A3803AC}" destId="{992512C8-FCA2-4F17-A949-7099359A21DF}" srcOrd="2" destOrd="0" parTransId="{60F2D745-1941-4634-9DE6-C252FADD22D0}" sibTransId="{B5ECFB36-4E06-4E73-8B8C-A7A0AE83C659}"/>
    <dgm:cxn modelId="{A44574AA-165B-40A8-8A96-80E61FFA69E7}" type="presOf" srcId="{B9F051AB-1D25-41BF-A424-189DF312C0FF}" destId="{26CF121B-69B5-4FCB-B352-2CAD31873675}" srcOrd="0" destOrd="0" presId="urn:microsoft.com/office/officeart/2018/2/layout/IconVerticalSolidList"/>
    <dgm:cxn modelId="{F378FDAC-814D-4F00-A734-12C6AA0F3BB6}" type="presOf" srcId="{CE3FAD4E-A56D-4A25-89B2-3C28014C185B}" destId="{2E8F7D12-9684-4D11-9475-FE7DEDB526F3}" srcOrd="0" destOrd="0" presId="urn:microsoft.com/office/officeart/2018/2/layout/IconVerticalSolidList"/>
    <dgm:cxn modelId="{E007F1C3-B266-4436-94B5-F34E81FE2E39}" srcId="{1326987D-6A1C-4995-8929-47181A3803AC}" destId="{CE3FAD4E-A56D-4A25-89B2-3C28014C185B}" srcOrd="1" destOrd="0" parTransId="{FD256B2A-1627-4A43-9DE9-42E002FACCDE}" sibTransId="{F25458B1-E737-4A80-A836-E66C26F98813}"/>
    <dgm:cxn modelId="{EC5EF7D6-0169-49E8-9523-B9DCE4F59019}" srcId="{1326987D-6A1C-4995-8929-47181A3803AC}" destId="{E488B6FC-063B-456F-B07B-09D665B38010}" srcOrd="3" destOrd="0" parTransId="{3C28C186-24CE-4A58-9D32-2FB8D87E423A}" sibTransId="{55F479FC-606D-47B6-8524-35A35CCB9115}"/>
    <dgm:cxn modelId="{9D9831E3-97DD-4BA8-8CD3-D0719890056D}" type="presOf" srcId="{E488B6FC-063B-456F-B07B-09D665B38010}" destId="{2804A1B2-6BE3-41C6-B328-2CA1D777A01B}" srcOrd="0" destOrd="0" presId="urn:microsoft.com/office/officeart/2018/2/layout/IconVerticalSolidList"/>
    <dgm:cxn modelId="{65F0F500-0440-4F99-BD37-D008CCAD49FC}" type="presParOf" srcId="{D5EC5BBF-F441-4EBB-82D4-7F235D221B55}" destId="{7BBB9CDB-2023-4FF2-A6AF-292CE8C8B970}" srcOrd="0" destOrd="0" presId="urn:microsoft.com/office/officeart/2018/2/layout/IconVerticalSolidList"/>
    <dgm:cxn modelId="{A41B6A73-2EE1-4F34-80C9-BC7399CDB7EE}" type="presParOf" srcId="{7BBB9CDB-2023-4FF2-A6AF-292CE8C8B970}" destId="{171A0CEF-6B97-44AC-AD98-E04B2B93C1AD}" srcOrd="0" destOrd="0" presId="urn:microsoft.com/office/officeart/2018/2/layout/IconVerticalSolidList"/>
    <dgm:cxn modelId="{D9D1556F-D5A7-48C0-9801-617B822A5804}" type="presParOf" srcId="{7BBB9CDB-2023-4FF2-A6AF-292CE8C8B970}" destId="{76FE4B00-FD5E-4C21-8337-68E968887EF1}" srcOrd="1" destOrd="0" presId="urn:microsoft.com/office/officeart/2018/2/layout/IconVerticalSolidList"/>
    <dgm:cxn modelId="{E787BEC9-E104-4E72-813C-21DAD65049E3}" type="presParOf" srcId="{7BBB9CDB-2023-4FF2-A6AF-292CE8C8B970}" destId="{449C3248-D264-4BE0-8166-E8C6CE16BA8A}" srcOrd="2" destOrd="0" presId="urn:microsoft.com/office/officeart/2018/2/layout/IconVerticalSolidList"/>
    <dgm:cxn modelId="{2BE351C6-E689-4B46-A688-F94707A70E3D}" type="presParOf" srcId="{7BBB9CDB-2023-4FF2-A6AF-292CE8C8B970}" destId="{F5F7AA8B-D161-4231-8266-0F5186BF3FCD}" srcOrd="3" destOrd="0" presId="urn:microsoft.com/office/officeart/2018/2/layout/IconVerticalSolidList"/>
    <dgm:cxn modelId="{6553D1EE-D171-4C26-95DE-9FD77735D2C3}" type="presParOf" srcId="{D5EC5BBF-F441-4EBB-82D4-7F235D221B55}" destId="{44B71ACA-D8F7-4784-908D-ABA955ABF27E}" srcOrd="1" destOrd="0" presId="urn:microsoft.com/office/officeart/2018/2/layout/IconVerticalSolidList"/>
    <dgm:cxn modelId="{D793573D-4905-4705-B3F3-40AE577DF2C1}" type="presParOf" srcId="{D5EC5BBF-F441-4EBB-82D4-7F235D221B55}" destId="{59381707-446E-4F7B-9AB6-5E1E1B7D08DC}" srcOrd="2" destOrd="0" presId="urn:microsoft.com/office/officeart/2018/2/layout/IconVerticalSolidList"/>
    <dgm:cxn modelId="{D76034CD-E843-47CE-8EFC-5BA0086899F5}" type="presParOf" srcId="{59381707-446E-4F7B-9AB6-5E1E1B7D08DC}" destId="{9D54EB2F-BB78-4991-83BF-AA6BA38B3C4F}" srcOrd="0" destOrd="0" presId="urn:microsoft.com/office/officeart/2018/2/layout/IconVerticalSolidList"/>
    <dgm:cxn modelId="{9BF085FE-6B4E-4B35-91B8-AD382A682CB1}" type="presParOf" srcId="{59381707-446E-4F7B-9AB6-5E1E1B7D08DC}" destId="{624A8E71-5132-4C16-95F6-0E311CD99667}" srcOrd="1" destOrd="0" presId="urn:microsoft.com/office/officeart/2018/2/layout/IconVerticalSolidList"/>
    <dgm:cxn modelId="{A0426B98-BB95-4C45-900F-B63042F3C0A6}" type="presParOf" srcId="{59381707-446E-4F7B-9AB6-5E1E1B7D08DC}" destId="{DFCADDB9-8656-4239-9BF2-655E1FC8CC9B}" srcOrd="2" destOrd="0" presId="urn:microsoft.com/office/officeart/2018/2/layout/IconVerticalSolidList"/>
    <dgm:cxn modelId="{970A7A93-F3C0-455A-BB05-4EE5F63EF4B6}" type="presParOf" srcId="{59381707-446E-4F7B-9AB6-5E1E1B7D08DC}" destId="{2E8F7D12-9684-4D11-9475-FE7DEDB526F3}" srcOrd="3" destOrd="0" presId="urn:microsoft.com/office/officeart/2018/2/layout/IconVerticalSolidList"/>
    <dgm:cxn modelId="{39C63824-3AE8-48E3-9D6C-79D0E1B621F8}" type="presParOf" srcId="{D5EC5BBF-F441-4EBB-82D4-7F235D221B55}" destId="{8263CAA0-BF97-4880-8A64-17FFEC3F433E}" srcOrd="3" destOrd="0" presId="urn:microsoft.com/office/officeart/2018/2/layout/IconVerticalSolidList"/>
    <dgm:cxn modelId="{346BD1BA-5107-4073-B7C2-605F12DACB81}" type="presParOf" srcId="{D5EC5BBF-F441-4EBB-82D4-7F235D221B55}" destId="{7B5E8252-8B89-42F8-992C-1645AAE36D3E}" srcOrd="4" destOrd="0" presId="urn:microsoft.com/office/officeart/2018/2/layout/IconVerticalSolidList"/>
    <dgm:cxn modelId="{5BBB3248-DB1F-43FB-B748-A72CEA5FC995}" type="presParOf" srcId="{7B5E8252-8B89-42F8-992C-1645AAE36D3E}" destId="{97CD6FBB-CCF5-4C68-BDFF-3C57FE18F2CE}" srcOrd="0" destOrd="0" presId="urn:microsoft.com/office/officeart/2018/2/layout/IconVerticalSolidList"/>
    <dgm:cxn modelId="{29644CF4-42B2-4FE1-B088-83D5C19D1A29}" type="presParOf" srcId="{7B5E8252-8B89-42F8-992C-1645AAE36D3E}" destId="{A040F49C-4C7E-4FF4-8328-C56E3BD7A33E}" srcOrd="1" destOrd="0" presId="urn:microsoft.com/office/officeart/2018/2/layout/IconVerticalSolidList"/>
    <dgm:cxn modelId="{90C0B283-5C6C-49B9-9061-3B250A627119}" type="presParOf" srcId="{7B5E8252-8B89-42F8-992C-1645AAE36D3E}" destId="{BE9A7B86-3F00-4E75-B443-9416B4B3F04D}" srcOrd="2" destOrd="0" presId="urn:microsoft.com/office/officeart/2018/2/layout/IconVerticalSolidList"/>
    <dgm:cxn modelId="{CF3EF650-963A-4D45-80D4-7420C33773B0}" type="presParOf" srcId="{7B5E8252-8B89-42F8-992C-1645AAE36D3E}" destId="{A57209ED-2C26-4842-918F-1832ACE09947}" srcOrd="3" destOrd="0" presId="urn:microsoft.com/office/officeart/2018/2/layout/IconVerticalSolidList"/>
    <dgm:cxn modelId="{F934D35E-0826-4F1B-AA1B-1484662A3407}" type="presParOf" srcId="{D5EC5BBF-F441-4EBB-82D4-7F235D221B55}" destId="{7160D2DA-57DE-4BD6-A637-9C82446BCB5D}" srcOrd="5" destOrd="0" presId="urn:microsoft.com/office/officeart/2018/2/layout/IconVerticalSolidList"/>
    <dgm:cxn modelId="{BDF017F8-CAAC-4AE7-8C79-42D18A0E08D8}" type="presParOf" srcId="{D5EC5BBF-F441-4EBB-82D4-7F235D221B55}" destId="{EB0DA976-706B-49CF-A35F-66785A659AD6}" srcOrd="6" destOrd="0" presId="urn:microsoft.com/office/officeart/2018/2/layout/IconVerticalSolidList"/>
    <dgm:cxn modelId="{CF5A5824-B4BD-49EA-A849-EA9748312E34}" type="presParOf" srcId="{EB0DA976-706B-49CF-A35F-66785A659AD6}" destId="{F65FBC96-8E98-4CA5-AF1A-9E545D7C9C2B}" srcOrd="0" destOrd="0" presId="urn:microsoft.com/office/officeart/2018/2/layout/IconVerticalSolidList"/>
    <dgm:cxn modelId="{B36AC2BB-E6E8-4BBF-9A3F-E3C7CDA253A0}" type="presParOf" srcId="{EB0DA976-706B-49CF-A35F-66785A659AD6}" destId="{BEBD4EE0-5330-4813-9344-7831306C8A4E}" srcOrd="1" destOrd="0" presId="urn:microsoft.com/office/officeart/2018/2/layout/IconVerticalSolidList"/>
    <dgm:cxn modelId="{8ABAF10C-B9D2-4090-B55F-80DDC219FAE1}" type="presParOf" srcId="{EB0DA976-706B-49CF-A35F-66785A659AD6}" destId="{E0072756-3E5A-43A9-8A93-F515679546FC}" srcOrd="2" destOrd="0" presId="urn:microsoft.com/office/officeart/2018/2/layout/IconVerticalSolidList"/>
    <dgm:cxn modelId="{75909A28-DC3A-493A-AB0B-F0F2FBF31CEA}" type="presParOf" srcId="{EB0DA976-706B-49CF-A35F-66785A659AD6}" destId="{2804A1B2-6BE3-41C6-B328-2CA1D777A01B}" srcOrd="3" destOrd="0" presId="urn:microsoft.com/office/officeart/2018/2/layout/IconVerticalSolidList"/>
    <dgm:cxn modelId="{4755DF03-6891-462E-BF8E-80B8483161E8}" type="presParOf" srcId="{D5EC5BBF-F441-4EBB-82D4-7F235D221B55}" destId="{F5E82B3E-12D4-478A-82F6-4F142964D233}" srcOrd="7" destOrd="0" presId="urn:microsoft.com/office/officeart/2018/2/layout/IconVerticalSolidList"/>
    <dgm:cxn modelId="{C7DB4544-4B56-4F7D-A7FB-7288C261F058}" type="presParOf" srcId="{D5EC5BBF-F441-4EBB-82D4-7F235D221B55}" destId="{86D06014-71AB-4376-BCB4-688AD2C62AC4}" srcOrd="8" destOrd="0" presId="urn:microsoft.com/office/officeart/2018/2/layout/IconVerticalSolidList"/>
    <dgm:cxn modelId="{B8BFFABD-FB2B-4D47-B460-A8FDEA310F3D}" type="presParOf" srcId="{86D06014-71AB-4376-BCB4-688AD2C62AC4}" destId="{7310C1D6-C705-4624-A8F2-5C87D7C0189B}" srcOrd="0" destOrd="0" presId="urn:microsoft.com/office/officeart/2018/2/layout/IconVerticalSolidList"/>
    <dgm:cxn modelId="{3E43E687-075F-4D91-BEDC-903E9FCED617}" type="presParOf" srcId="{86D06014-71AB-4376-BCB4-688AD2C62AC4}" destId="{D7C297B6-8C61-417F-A484-24BC7B8BAB83}" srcOrd="1" destOrd="0" presId="urn:microsoft.com/office/officeart/2018/2/layout/IconVerticalSolidList"/>
    <dgm:cxn modelId="{122D914E-1772-40F1-B82E-495242D0D981}" type="presParOf" srcId="{86D06014-71AB-4376-BCB4-688AD2C62AC4}" destId="{B228D88C-71D0-4BB2-8CA1-0A57E4D3146B}" srcOrd="2" destOrd="0" presId="urn:microsoft.com/office/officeart/2018/2/layout/IconVerticalSolidList"/>
    <dgm:cxn modelId="{F9D4C944-D839-4E5D-B3F7-C8D5CCFCEDD2}" type="presParOf" srcId="{86D06014-71AB-4376-BCB4-688AD2C62AC4}" destId="{26CF121B-69B5-4FCB-B352-2CAD318736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A0CEF-6B97-44AC-AD98-E04B2B93C1AD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E4B00-FD5E-4C21-8337-68E968887EF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7AA8B-D161-4231-8266-0F5186BF3FCD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어플리케이션 </a:t>
          </a:r>
          <a:r>
            <a:rPr lang="en-US" sz="1900" kern="1200"/>
            <a:t>‘</a:t>
          </a:r>
          <a:r>
            <a:rPr lang="ko-KR" sz="1900" kern="1200"/>
            <a:t>얌얌</a:t>
          </a:r>
          <a:r>
            <a:rPr lang="en-US" sz="1900" kern="1200"/>
            <a:t>’ </a:t>
          </a:r>
          <a:r>
            <a:rPr lang="ko-KR" sz="1900" kern="1200"/>
            <a:t>설명</a:t>
          </a:r>
          <a:endParaRPr lang="en-US" sz="1900" kern="1200"/>
        </a:p>
      </dsp:txBody>
      <dsp:txXfrm>
        <a:off x="1131174" y="4597"/>
        <a:ext cx="5382429" cy="979371"/>
      </dsp:txXfrm>
    </dsp:sp>
    <dsp:sp modelId="{9D54EB2F-BB78-4991-83BF-AA6BA38B3C4F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A8E71-5132-4C16-95F6-0E311CD99667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F7D12-9684-4D11-9475-FE7DEDB526F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‘</a:t>
          </a:r>
          <a:r>
            <a:rPr lang="ko-KR" sz="1900" kern="1200"/>
            <a:t>얌얌</a:t>
          </a:r>
          <a:r>
            <a:rPr lang="en-US" sz="1900" kern="1200"/>
            <a:t>’</a:t>
          </a:r>
          <a:r>
            <a:rPr lang="ko-KR" sz="1900" kern="1200"/>
            <a:t>의 필요성</a:t>
          </a:r>
          <a:endParaRPr lang="en-US" sz="1900" kern="1200"/>
        </a:p>
      </dsp:txBody>
      <dsp:txXfrm>
        <a:off x="1131174" y="1228812"/>
        <a:ext cx="5382429" cy="979371"/>
      </dsp:txXfrm>
    </dsp:sp>
    <dsp:sp modelId="{97CD6FBB-CCF5-4C68-BDFF-3C57FE18F2C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0F49C-4C7E-4FF4-8328-C56E3BD7A33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209ED-2C26-4842-918F-1832ACE0994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디자인 </a:t>
          </a:r>
          <a:r>
            <a:rPr lang="en-US" sz="1900" kern="1200"/>
            <a:t>(</a:t>
          </a:r>
          <a:r>
            <a:rPr lang="ko-KR" sz="1900" kern="1200"/>
            <a:t>플로우 차트</a:t>
          </a:r>
          <a:r>
            <a:rPr lang="en-US" sz="1900" kern="1200"/>
            <a:t>)</a:t>
          </a:r>
        </a:p>
      </dsp:txBody>
      <dsp:txXfrm>
        <a:off x="1131174" y="2453027"/>
        <a:ext cx="5382429" cy="979371"/>
      </dsp:txXfrm>
    </dsp:sp>
    <dsp:sp modelId="{F65FBC96-8E98-4CA5-AF1A-9E545D7C9C2B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D4EE0-5330-4813-9344-7831306C8A4E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4A1B2-6BE3-41C6-B328-2CA1D777A01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용례</a:t>
          </a:r>
          <a:endParaRPr lang="en-US" sz="1900" kern="1200"/>
        </a:p>
      </dsp:txBody>
      <dsp:txXfrm>
        <a:off x="1131174" y="3677241"/>
        <a:ext cx="5382429" cy="979371"/>
      </dsp:txXfrm>
    </dsp:sp>
    <dsp:sp modelId="{7310C1D6-C705-4624-A8F2-5C87D7C0189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297B6-8C61-417F-A484-24BC7B8BAB83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F121B-69B5-4FCB-B352-2CAD31873675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추가 기능 구상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9C4A-E809-43C3-9CE8-F004CC5BA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7EDA0-8529-43D7-90A9-3EA36785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1839-C076-4529-A894-E4EAEBAC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90263-9FE0-4F4D-8A9D-6CEB5306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F34E2-E8E0-4A8F-A159-E649F532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6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2DFED-1B50-444D-89AF-F1CA7AC9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2CD18F-398E-4CF6-9CA4-2E5820EDD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DECC1-BD16-4FFF-B2E8-027DA5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1320E-735A-4E6D-A08D-F923277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0FF5B-B53B-4E00-806A-E80A5C6C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4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EB8F73-7558-4709-ACFF-0D402B0AF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96158-5778-4D97-A64F-7C8631E14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1B79-0F75-4919-BBA5-E6D57C37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7948D-D398-46CD-BCEA-A26D636A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DF2F5-2B8D-4A9E-883E-22E7DA23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9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C43FE-6304-4591-B711-74F061FF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CDDC1-2ADA-4E26-B6DE-4CFD7518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B26B4-D896-46C3-B367-1A4334B7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775BC-0076-41D6-8667-7E920222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9ADC8-FE75-4AFD-B9C7-A43DA81B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1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8BFEA-3C86-47A7-889A-B0523BF4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9CEAC-8466-486E-9A60-F7532827C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082BE-C7E3-408E-8C67-2875024A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D8F2-BAF4-41C8-9DE4-DE56DE05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C91B1-9325-4526-88C4-C205BFC2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5F53F-BB3F-4399-8062-499A5C9F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FC5BF-56F8-41B6-9C45-42A8BB5F3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C87E8-2FE4-456B-8DFD-9FA7C92B2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A832C-DA01-4D97-8178-846C2DFF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E40F3-3802-419E-9732-D022A217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6E4847-B102-4093-8F7A-BD37FF1A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6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540C-4068-4C0A-B6C2-88E27B6C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62F16-3F4A-4F2C-811B-561E6C76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B2A99-13FD-4BD5-929E-ED9039CC5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7CB0FE-805B-4BF5-B060-093865D78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2896AC-DFB5-491D-9A3B-606D4F53D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E7E5AA-82F0-450D-B0CF-1D16F7AE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497D3-918B-4066-B0B5-A37A0554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53CFE-0AFD-4CF1-BFC2-DD554EFC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5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AE2D6-7D3B-4B03-998D-2BD42C1A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F8B801-7CEC-4945-9758-CAAC6CE9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75D2EA-51E1-45F5-918C-2F33EAAC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C07874-BB98-4DCE-973E-E0DD0C1C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56029D-B542-4C84-948F-FA6D2219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218D26-1394-4105-9D80-D77A0D76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F7CD3-2577-4E0D-8864-B2C53B68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8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AC420-2447-418E-A8E6-6220C877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9A4AF-CB3F-45B8-A144-8E8FD3C9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CC8D88-B05C-4049-90E7-D2FA40222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5C275-447D-4CF5-BF8C-42F0289B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050CC-9F01-4C44-87B9-D677D2F8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B8DFF-C4C4-444E-AC32-C9A4DEA8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FAC98-6225-45E3-97AB-03DAC4A2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771BC0-7010-4C8A-85D7-4C047F605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8AA84-61AA-4CE0-AE58-B361A44E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905EF-01A6-431C-B212-2E93741F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DF6C0-CEFC-4CDF-955C-1E894A32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1417F-9528-40D2-91ED-295D0D0E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3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B525CD-F6A3-46F1-AE87-D4704E80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48AAC-8B1F-4B90-BB14-F6151263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77260-507A-47CA-BC6E-EECA0B66D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2683D-181C-4A28-87E0-77ABC0F48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8730F-D8CC-43C8-BD12-B43662A9A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FB8359-3C20-4E4D-B1BF-C9A6980CF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724400"/>
            <a:ext cx="6801321" cy="1343622"/>
          </a:xfrm>
        </p:spPr>
        <p:txBody>
          <a:bodyPr anchor="ctr">
            <a:normAutofit fontScale="90000"/>
          </a:bodyPr>
          <a:lstStyle/>
          <a:p>
            <a:pPr algn="r"/>
            <a:r>
              <a:rPr lang="ko-KR" altLang="en-US" sz="3800" dirty="0"/>
              <a:t>모바일 </a:t>
            </a:r>
            <a:r>
              <a:rPr lang="en-US" altLang="ko-KR" sz="3800" dirty="0"/>
              <a:t>SW </a:t>
            </a:r>
            <a:r>
              <a:rPr lang="ko-KR" altLang="en-US" sz="3800" dirty="0"/>
              <a:t>스튜디오</a:t>
            </a:r>
            <a:br>
              <a:rPr lang="en-US" altLang="ko-KR" sz="3800" dirty="0"/>
            </a:br>
            <a:br>
              <a:rPr lang="en-US" altLang="ko-KR" sz="3800" dirty="0"/>
            </a:br>
            <a:r>
              <a:rPr lang="en-US" altLang="ko-KR" sz="3800" dirty="0"/>
              <a:t> 8</a:t>
            </a:r>
            <a:r>
              <a:rPr lang="ko-KR" altLang="en-US" sz="3800" dirty="0"/>
              <a:t>조 </a:t>
            </a:r>
            <a:r>
              <a:rPr lang="en-US" altLang="ko-KR" sz="3800" dirty="0"/>
              <a:t>‘</a:t>
            </a:r>
            <a:r>
              <a:rPr lang="ko-KR" altLang="en-US" sz="3800" dirty="0" err="1"/>
              <a:t>얌얌</a:t>
            </a:r>
            <a:r>
              <a:rPr lang="en-US" altLang="ko-KR" sz="3800" dirty="0"/>
              <a:t>’ </a:t>
            </a:r>
            <a:r>
              <a:rPr lang="ko-KR" altLang="en-US" sz="3800" dirty="0"/>
              <a:t>개발팀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A19EEB-0A53-4EFE-B9E5-F3315983A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altLang="ko-KR" sz="2800" dirty="0"/>
              <a:t>2015125080 </a:t>
            </a:r>
            <a:r>
              <a:rPr lang="ko-KR" altLang="en-US" sz="2800" dirty="0" err="1"/>
              <a:t>표정진</a:t>
            </a:r>
            <a:endParaRPr lang="en-US" altLang="ko-KR" sz="2800" dirty="0"/>
          </a:p>
          <a:p>
            <a:pPr algn="l"/>
            <a:r>
              <a:rPr lang="en-US" altLang="ko-KR" sz="2800" dirty="0"/>
              <a:t>2017125080</a:t>
            </a:r>
            <a:r>
              <a:rPr lang="ko-KR" altLang="en-US" sz="2800" dirty="0"/>
              <a:t> 안민영</a:t>
            </a:r>
            <a:endParaRPr lang="en-US" altLang="ko-KR" sz="2800" dirty="0"/>
          </a:p>
          <a:p>
            <a:pPr algn="l"/>
            <a:r>
              <a:rPr lang="en-US" altLang="ko-KR" sz="2800" dirty="0"/>
              <a:t>2017125085 </a:t>
            </a:r>
            <a:r>
              <a:rPr lang="ko-KR" altLang="en-US" sz="2800" dirty="0"/>
              <a:t>정이건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0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B3EE0-EA97-4410-A3DB-85A4D7D81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89" y="568528"/>
            <a:ext cx="3432566" cy="5720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2D5D86-DDDC-4104-AAA9-F8E523B2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058" y="568528"/>
            <a:ext cx="3432566" cy="572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8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5C36B1-CCBE-4B29-9C79-AAEB4CD75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00" y="542713"/>
            <a:ext cx="3463544" cy="5772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BC7EEC-312D-4D59-B33D-1B85FEF79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720" y="542713"/>
            <a:ext cx="3463544" cy="5772574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DAD520-0C8C-48B1-903A-D2431CFA9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8978"/>
              </p:ext>
            </p:extLst>
          </p:nvPr>
        </p:nvGraphicFramePr>
        <p:xfrm>
          <a:off x="7589141" y="2752653"/>
          <a:ext cx="3227577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7577">
                  <a:extLst>
                    <a:ext uri="{9D8B030D-6E8A-4147-A177-3AD203B41FA5}">
                      <a16:colId xmlns:a16="http://schemas.microsoft.com/office/drawing/2014/main" val="2300991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내가 본 레시피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5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캐쉬 삭제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55.6 Mbytes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저작권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5324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6856EE-3DD4-457F-B8D7-385691651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96550"/>
              </p:ext>
            </p:extLst>
          </p:nvPr>
        </p:nvGraphicFramePr>
        <p:xfrm>
          <a:off x="7511045" y="1073666"/>
          <a:ext cx="3443219" cy="3467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3219">
                  <a:extLst>
                    <a:ext uri="{9D8B030D-6E8A-4147-A177-3AD203B41FA5}">
                      <a16:colId xmlns:a16="http://schemas.microsoft.com/office/drawing/2014/main" val="161072724"/>
                    </a:ext>
                  </a:extLst>
                </a:gridCol>
              </a:tblGrid>
              <a:tr h="346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00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70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A5F0AB-D6B9-42D2-A620-1142C05A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추가적인 기능 구상 </a:t>
            </a:r>
            <a:r>
              <a:rPr lang="en-US" altLang="ko-KR" dirty="0"/>
              <a:t>/ </a:t>
            </a:r>
            <a:r>
              <a:rPr lang="ko-KR" altLang="en-US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D46CE-2ACA-4DDA-9ABD-0855252B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쇼핑리스트 기능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냉장고 리스트에 자동으로 추가</a:t>
            </a:r>
            <a:endParaRPr lang="en-US" altLang="ko-KR" dirty="0"/>
          </a:p>
          <a:p>
            <a:endParaRPr lang="en-US" altLang="ko-KR" sz="2400" dirty="0"/>
          </a:p>
          <a:p>
            <a:r>
              <a:rPr lang="ko-KR" altLang="en-US" sz="2400" dirty="0"/>
              <a:t>이외 주 소비자의 관심 컨텐츠 조사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931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16010D-067F-48CC-97A0-8207C6AD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5887476-C675-4225-8DDD-7297B1875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4478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88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BEC8F9-C82D-4AE7-BD8A-6F195E9A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/>
              <a:t>‘</a:t>
            </a:r>
            <a:r>
              <a:rPr lang="ko-KR" altLang="en-US"/>
              <a:t>얌얌</a:t>
            </a:r>
            <a:r>
              <a:rPr lang="en-US" altLang="ko-KR"/>
              <a:t>’</a:t>
            </a:r>
            <a:r>
              <a:rPr lang="ko-KR" altLang="en-US"/>
              <a:t>은 어떤 어플리케이션인가요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69126-3EA3-45DB-AC61-5A5C24F2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altLang="ko-KR" sz="2400"/>
          </a:p>
          <a:p>
            <a:r>
              <a:rPr lang="ko-KR" altLang="en-US" sz="2400"/>
              <a:t>요리 레시피 검색 서비스 제공</a:t>
            </a:r>
            <a:br>
              <a:rPr lang="en-US" altLang="ko-KR" sz="2400"/>
            </a:br>
            <a:endParaRPr lang="en-US" altLang="ko-KR" sz="2400"/>
          </a:p>
          <a:p>
            <a:r>
              <a:rPr lang="ko-KR" altLang="en-US" sz="2400"/>
              <a:t>식재료별 검색 특화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냉장고 리스트 기능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4273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2CAE77-9E33-4EFF-A332-D0D8AF40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식재료별 검색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60E0E-C7D0-497C-BCA2-C9CDA5CB2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altLang="ko-KR" sz="2400"/>
          </a:p>
          <a:p>
            <a:r>
              <a:rPr lang="en-US" altLang="ko-KR" sz="2400"/>
              <a:t>‘</a:t>
            </a:r>
            <a:r>
              <a:rPr lang="ko-KR" altLang="en-US" sz="2400"/>
              <a:t>냉장고 리스트</a:t>
            </a:r>
            <a:r>
              <a:rPr lang="en-US" altLang="ko-KR" sz="2400"/>
              <a:t>’</a:t>
            </a:r>
            <a:r>
              <a:rPr lang="ko-KR" altLang="en-US" sz="2400"/>
              <a:t>에서 식재료를 선택 후 연관된 레시피를 검색할 수 있음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r>
              <a:rPr lang="ko-KR" altLang="en-US" sz="2400"/>
              <a:t>기존 어플은 대부분 </a:t>
            </a:r>
            <a:r>
              <a:rPr lang="en-US" altLang="ko-KR" sz="2400"/>
              <a:t>1</a:t>
            </a:r>
            <a:r>
              <a:rPr lang="ko-KR" altLang="en-US" sz="2400"/>
              <a:t>개의 식재료만을 선택해 검색이 가능함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2999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55D36F-A3DD-4643-A0F2-B5B0C84F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냉장고 리스트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2DDA-C441-4105-9A58-052056BD3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사용자가 직접 입력한 재료명을 리스트에 저장하는 기능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자주 사용하는 재료</a:t>
            </a:r>
            <a:r>
              <a:rPr lang="en-US" altLang="ko-KR" sz="2400" dirty="0"/>
              <a:t>(</a:t>
            </a:r>
            <a:r>
              <a:rPr lang="ko-KR" altLang="en-US" sz="2400" dirty="0"/>
              <a:t>계란</a:t>
            </a:r>
            <a:r>
              <a:rPr lang="en-US" altLang="ko-KR" sz="2400" dirty="0"/>
              <a:t>), </a:t>
            </a:r>
            <a:r>
              <a:rPr lang="ko-KR" altLang="en-US" sz="2400" dirty="0"/>
              <a:t>장기간 보관이 가능한 재료</a:t>
            </a:r>
            <a:r>
              <a:rPr lang="en-US" altLang="ko-KR" sz="2400" dirty="0"/>
              <a:t>(</a:t>
            </a:r>
            <a:r>
              <a:rPr lang="ko-KR" altLang="en-US" sz="2400" dirty="0"/>
              <a:t>허브</a:t>
            </a:r>
            <a:r>
              <a:rPr lang="en-US" altLang="ko-KR" sz="2400" dirty="0"/>
              <a:t>) </a:t>
            </a:r>
            <a:r>
              <a:rPr lang="ko-KR" altLang="en-US" sz="2400" dirty="0"/>
              <a:t>등을 다시 기입할 필요 없음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유통기한 기입 시 기간 임박한 식재료 표시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352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6F360A-6C51-4603-910B-9BDF50CC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/>
              <a:t>왜 써야하는 어플인가요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512FD-647F-4FA9-BF85-A43C49718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ko-KR" altLang="en-US" sz="2400"/>
              <a:t>냉장고에 다량의 식재료가 있는 가정주부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식재료가 자주 남아 처리가 곤란한 자취생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식재료가 있어도 활용할 줄 모르는 요리 초심자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65284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AECF14-BEEE-4656-9597-E08A2ACF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어떻게 쓰는 어플인가요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7D102-C390-4BC8-8D68-48CF39EE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ko-KR" altLang="en-US" sz="2400"/>
              <a:t>사용자가 냉장고에 있는 재료를 입력한다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r>
              <a:rPr lang="ko-KR" altLang="en-US" sz="2400"/>
              <a:t>입력한 재료 중 원하는 재료를 선택한다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r>
              <a:rPr lang="ko-KR" altLang="en-US" sz="2400"/>
              <a:t>원하는 레시피를 선택해 정보를 얻는다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r>
              <a:rPr lang="ko-KR" altLang="en-US" sz="2400"/>
              <a:t>링크에 연결된 동영상 레시피를 보거나 맘에 드는 레시피를 즐겨찾기에 추가한다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61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0097970-A8F1-4B8A-87F1-46A930701ACF}"/>
              </a:ext>
            </a:extLst>
          </p:cNvPr>
          <p:cNvSpPr/>
          <p:nvPr/>
        </p:nvSpPr>
        <p:spPr>
          <a:xfrm>
            <a:off x="5008216" y="400465"/>
            <a:ext cx="2003590" cy="811302"/>
          </a:xfrm>
          <a:prstGeom prst="flowChartDecisio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5BD71F47-85FC-46D1-91BB-E0CAC5A22B57}"/>
              </a:ext>
            </a:extLst>
          </p:cNvPr>
          <p:cNvSpPr/>
          <p:nvPr/>
        </p:nvSpPr>
        <p:spPr>
          <a:xfrm>
            <a:off x="494959" y="1572670"/>
            <a:ext cx="1545654" cy="467629"/>
          </a:xfrm>
          <a:prstGeom prst="flowChartProcess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055AEA7E-503B-49D9-A8EC-9EA2BC3EE577}"/>
              </a:ext>
            </a:extLst>
          </p:cNvPr>
          <p:cNvSpPr/>
          <p:nvPr/>
        </p:nvSpPr>
        <p:spPr>
          <a:xfrm>
            <a:off x="5220976" y="1557687"/>
            <a:ext cx="1545654" cy="467629"/>
          </a:xfrm>
          <a:prstGeom prst="flowChartProcess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즐겨찾기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A48C69C-6649-4594-AE2B-8EB8BD198A0A}"/>
              </a:ext>
            </a:extLst>
          </p:cNvPr>
          <p:cNvSpPr/>
          <p:nvPr/>
        </p:nvSpPr>
        <p:spPr>
          <a:xfrm>
            <a:off x="2857967" y="1557687"/>
            <a:ext cx="1545654" cy="467629"/>
          </a:xfrm>
          <a:prstGeom prst="flowChartProcess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11D00742-11D3-4D74-89C0-3CC911E1B65D}"/>
              </a:ext>
            </a:extLst>
          </p:cNvPr>
          <p:cNvSpPr/>
          <p:nvPr/>
        </p:nvSpPr>
        <p:spPr>
          <a:xfrm>
            <a:off x="7581102" y="1557687"/>
            <a:ext cx="1545654" cy="467629"/>
          </a:xfrm>
          <a:prstGeom prst="flowChartProcess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팁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1F892656-D98E-4ECF-AC8D-D225CDB3543B}"/>
              </a:ext>
            </a:extLst>
          </p:cNvPr>
          <p:cNvSpPr/>
          <p:nvPr/>
        </p:nvSpPr>
        <p:spPr>
          <a:xfrm>
            <a:off x="2629987" y="3756046"/>
            <a:ext cx="2003590" cy="811302"/>
          </a:xfrm>
          <a:prstGeom prst="flowChartDecisio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  <a:endParaRPr lang="en-US" altLang="ko-KR" dirty="0"/>
          </a:p>
          <a:p>
            <a:pPr algn="ctr"/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84096F47-9203-44AC-BCB7-EB053FFA09EB}"/>
              </a:ext>
            </a:extLst>
          </p:cNvPr>
          <p:cNvSpPr/>
          <p:nvPr/>
        </p:nvSpPr>
        <p:spPr>
          <a:xfrm>
            <a:off x="2857967" y="4833260"/>
            <a:ext cx="1545654" cy="467629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레시피정보</a:t>
            </a:r>
            <a:endParaRPr lang="ko-KR" altLang="en-US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91463807-4DAA-43A2-918A-D0EFD0EE2F3A}"/>
              </a:ext>
            </a:extLst>
          </p:cNvPr>
          <p:cNvSpPr/>
          <p:nvPr/>
        </p:nvSpPr>
        <p:spPr>
          <a:xfrm>
            <a:off x="2857967" y="5410747"/>
            <a:ext cx="1545654" cy="467629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즐겨찾기추가</a:t>
            </a:r>
            <a:endParaRPr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D19E42-6305-4829-B61D-6AC4C3ACEB87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3630794" y="5300889"/>
            <a:ext cx="0" cy="109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187DDA-771C-48A1-80AE-09D95D75882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3630794" y="4567347"/>
            <a:ext cx="988" cy="26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CE08562C-18FA-40C8-BF0F-4449618675F4}"/>
              </a:ext>
            </a:extLst>
          </p:cNvPr>
          <p:cNvSpPr/>
          <p:nvPr/>
        </p:nvSpPr>
        <p:spPr>
          <a:xfrm>
            <a:off x="4983431" y="3754776"/>
            <a:ext cx="2003590" cy="811302"/>
          </a:xfrm>
          <a:prstGeom prst="flowChartDecisio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즐겨찾기</a:t>
            </a:r>
            <a:endParaRPr lang="en-US" altLang="ko-KR" sz="1600" dirty="0"/>
          </a:p>
          <a:p>
            <a:pPr algn="ctr"/>
            <a:r>
              <a:rPr lang="ko-KR" altLang="en-US" sz="1600" dirty="0"/>
              <a:t>리스트</a:t>
            </a:r>
            <a:endParaRPr lang="en-US" altLang="ko-KR" sz="1600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82010CD6-2AFA-4FD0-9D8B-7062F9C971C5}"/>
              </a:ext>
            </a:extLst>
          </p:cNvPr>
          <p:cNvSpPr/>
          <p:nvPr/>
        </p:nvSpPr>
        <p:spPr>
          <a:xfrm>
            <a:off x="5220973" y="4833259"/>
            <a:ext cx="1545654" cy="467629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레시피정보</a:t>
            </a:r>
            <a:endParaRPr lang="ko-KR" altLang="en-US" dirty="0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9B809E24-8927-49E7-B58C-EC538E099249}"/>
              </a:ext>
            </a:extLst>
          </p:cNvPr>
          <p:cNvSpPr/>
          <p:nvPr/>
        </p:nvSpPr>
        <p:spPr>
          <a:xfrm>
            <a:off x="5220972" y="5410746"/>
            <a:ext cx="1545654" cy="467629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즐겨찾기삭제</a:t>
            </a:r>
            <a:endParaRPr lang="ko-KR" altLang="en-US" sz="16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3E34B22-D661-44D9-A435-7EBFA40BBC3D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5993800" y="5300889"/>
            <a:ext cx="1" cy="109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FB1D3C-1DA8-45E5-A5B1-C543BA25795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5985226" y="4566078"/>
            <a:ext cx="8574" cy="26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E4DCACF4-5F05-43C0-8C61-0EB3D657AEBF}"/>
              </a:ext>
            </a:extLst>
          </p:cNvPr>
          <p:cNvSpPr/>
          <p:nvPr/>
        </p:nvSpPr>
        <p:spPr>
          <a:xfrm>
            <a:off x="504523" y="3926613"/>
            <a:ext cx="1545654" cy="467629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선택한 식재료로 검색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3B726BFE-B195-4E12-9E82-79ADDF9859C6}"/>
              </a:ext>
            </a:extLst>
          </p:cNvPr>
          <p:cNvSpPr/>
          <p:nvPr/>
        </p:nvSpPr>
        <p:spPr>
          <a:xfrm>
            <a:off x="505366" y="3349741"/>
            <a:ext cx="1545654" cy="467629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식재료</a:t>
            </a:r>
            <a:endParaRPr lang="en-US" altLang="ko-KR" sz="1700" dirty="0"/>
          </a:p>
          <a:p>
            <a:pPr algn="ctr"/>
            <a:r>
              <a:rPr lang="ko-KR" altLang="en-US" sz="1700" dirty="0"/>
              <a:t>추가</a:t>
            </a:r>
            <a:r>
              <a:rPr lang="en-US" altLang="ko-KR" sz="1700" dirty="0"/>
              <a:t>/</a:t>
            </a:r>
            <a:r>
              <a:rPr lang="ko-KR" altLang="en-US" sz="1700" dirty="0"/>
              <a:t>삭제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F805C25-FBF7-4B95-B887-37A8C02905CE}"/>
              </a:ext>
            </a:extLst>
          </p:cNvPr>
          <p:cNvCxnSpPr>
            <a:stCxn id="29" idx="2"/>
            <a:endCxn id="28" idx="0"/>
          </p:cNvCxnSpPr>
          <p:nvPr/>
        </p:nvCxnSpPr>
        <p:spPr>
          <a:xfrm flipH="1">
            <a:off x="1277351" y="3817370"/>
            <a:ext cx="843" cy="10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9216ECA-F2E2-4AC9-98A0-748E8F076C1C}"/>
              </a:ext>
            </a:extLst>
          </p:cNvPr>
          <p:cNvCxnSpPr>
            <a:endCxn id="29" idx="0"/>
          </p:cNvCxnSpPr>
          <p:nvPr/>
        </p:nvCxnSpPr>
        <p:spPr>
          <a:xfrm>
            <a:off x="1277351" y="3240498"/>
            <a:ext cx="843" cy="10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C880B8-4417-451B-A882-23C40B826A7C}"/>
              </a:ext>
            </a:extLst>
          </p:cNvPr>
          <p:cNvCxnSpPr>
            <a:stCxn id="28" idx="3"/>
            <a:endCxn id="17" idx="1"/>
          </p:cNvCxnSpPr>
          <p:nvPr/>
        </p:nvCxnSpPr>
        <p:spPr>
          <a:xfrm>
            <a:off x="2050177" y="4160428"/>
            <a:ext cx="579810" cy="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152232-065D-4C00-9ED6-07DB2EED58DD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3630794" y="2025316"/>
            <a:ext cx="988" cy="173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B5147F1-85C4-4500-8A13-0C96D71C188F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flipH="1">
            <a:off x="5985226" y="2025316"/>
            <a:ext cx="8577" cy="172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BBF1AC6-24A3-426C-8C80-9B105B80714C}"/>
              </a:ext>
            </a:extLst>
          </p:cNvPr>
          <p:cNvCxnSpPr>
            <a:cxnSpLocks/>
            <a:stCxn id="11" idx="0"/>
            <a:endCxn id="14" idx="0"/>
          </p:cNvCxnSpPr>
          <p:nvPr/>
        </p:nvCxnSpPr>
        <p:spPr>
          <a:xfrm rot="5400000" flipH="1" flipV="1">
            <a:off x="4803366" y="-1977892"/>
            <a:ext cx="14983" cy="7086143"/>
          </a:xfrm>
          <a:prstGeom prst="bentConnector3">
            <a:avLst>
              <a:gd name="adj1" fmla="val 16257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90C231-D06A-41EA-8AB4-08F95D0D5A5D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5993803" y="1211767"/>
            <a:ext cx="16208" cy="34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DAF2911C-8E82-4289-AA32-73B3B482D17E}"/>
              </a:ext>
            </a:extLst>
          </p:cNvPr>
          <p:cNvSpPr/>
          <p:nvPr/>
        </p:nvSpPr>
        <p:spPr>
          <a:xfrm>
            <a:off x="2854439" y="5985667"/>
            <a:ext cx="1545654" cy="467629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링크 연결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5299AB2-F58E-4E4A-9944-EBBCE8964D59}"/>
              </a:ext>
            </a:extLst>
          </p:cNvPr>
          <p:cNvCxnSpPr>
            <a:stCxn id="19" idx="2"/>
            <a:endCxn id="43" idx="0"/>
          </p:cNvCxnSpPr>
          <p:nvPr/>
        </p:nvCxnSpPr>
        <p:spPr>
          <a:xfrm flipH="1">
            <a:off x="3627266" y="5878376"/>
            <a:ext cx="3528" cy="10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84703C5-A964-4F13-8E61-EA20F261CA6E}"/>
              </a:ext>
            </a:extLst>
          </p:cNvPr>
          <p:cNvSpPr/>
          <p:nvPr/>
        </p:nvSpPr>
        <p:spPr>
          <a:xfrm>
            <a:off x="5220874" y="5989906"/>
            <a:ext cx="1545654" cy="467629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링크 연결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07CE097-2EE6-43BD-B050-6009CF911BE4}"/>
              </a:ext>
            </a:extLst>
          </p:cNvPr>
          <p:cNvCxnSpPr>
            <a:stCxn id="25" idx="2"/>
            <a:endCxn id="45" idx="0"/>
          </p:cNvCxnSpPr>
          <p:nvPr/>
        </p:nvCxnSpPr>
        <p:spPr>
          <a:xfrm flipH="1">
            <a:off x="5993701" y="5878375"/>
            <a:ext cx="98" cy="11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B42908A0-9296-4396-B968-0173F04D1011}"/>
              </a:ext>
            </a:extLst>
          </p:cNvPr>
          <p:cNvSpPr/>
          <p:nvPr/>
        </p:nvSpPr>
        <p:spPr>
          <a:xfrm>
            <a:off x="1408137" y="563388"/>
            <a:ext cx="1373643" cy="463306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앱 실행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A319F7D5-6D01-424C-822C-5E9E4D59D3D0}"/>
              </a:ext>
            </a:extLst>
          </p:cNvPr>
          <p:cNvSpPr/>
          <p:nvPr/>
        </p:nvSpPr>
        <p:spPr>
          <a:xfrm>
            <a:off x="3209281" y="568609"/>
            <a:ext cx="1373643" cy="463306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로딩화면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42D5DE2-1E40-4E5D-8995-FD232804F36C}"/>
              </a:ext>
            </a:extLst>
          </p:cNvPr>
          <p:cNvCxnSpPr>
            <a:cxnSpLocks/>
          </p:cNvCxnSpPr>
          <p:nvPr/>
        </p:nvCxnSpPr>
        <p:spPr>
          <a:xfrm flipV="1">
            <a:off x="4582924" y="791491"/>
            <a:ext cx="434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42EF7C7-F3B0-4319-B3E6-B02A0505DDC2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2781780" y="795041"/>
            <a:ext cx="427501" cy="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3EA1AF71-5C68-4755-957A-6AC367BFB5A0}"/>
              </a:ext>
            </a:extLst>
          </p:cNvPr>
          <p:cNvSpPr/>
          <p:nvPr/>
        </p:nvSpPr>
        <p:spPr>
          <a:xfrm>
            <a:off x="7606982" y="3358619"/>
            <a:ext cx="1545654" cy="467629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링크 연결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67162B-9525-4B40-97A7-347A1B9F437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365047" y="2025319"/>
            <a:ext cx="14762" cy="133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0064EB89-44D9-4F6C-99B8-D6742213F80D}"/>
              </a:ext>
            </a:extLst>
          </p:cNvPr>
          <p:cNvSpPr/>
          <p:nvPr/>
        </p:nvSpPr>
        <p:spPr>
          <a:xfrm>
            <a:off x="7361012" y="2309260"/>
            <a:ext cx="2003590" cy="811302"/>
          </a:xfrm>
          <a:prstGeom prst="flowChartDecisio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요리팁</a:t>
            </a:r>
            <a:endParaRPr lang="en-US" altLang="ko-KR" dirty="0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2645B-E443-4E0E-8D8A-A30990EA3225}"/>
              </a:ext>
            </a:extLst>
          </p:cNvPr>
          <p:cNvSpPr/>
          <p:nvPr/>
        </p:nvSpPr>
        <p:spPr>
          <a:xfrm>
            <a:off x="9749703" y="1557686"/>
            <a:ext cx="1497786" cy="467629"/>
          </a:xfrm>
          <a:prstGeom prst="flowChartProcess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237A4427-05CB-4E80-AA20-40EA5AA21C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17805" y="369563"/>
            <a:ext cx="209850" cy="2135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80E56280-0C33-4E0E-8071-E0C17BE94D52}"/>
              </a:ext>
            </a:extLst>
          </p:cNvPr>
          <p:cNvSpPr/>
          <p:nvPr/>
        </p:nvSpPr>
        <p:spPr>
          <a:xfrm>
            <a:off x="504523" y="2772869"/>
            <a:ext cx="1545654" cy="467629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0D35B04-2324-416C-BB48-D15ACB2D8E55}"/>
              </a:ext>
            </a:extLst>
          </p:cNvPr>
          <p:cNvCxnSpPr>
            <a:endCxn id="63" idx="0"/>
          </p:cNvCxnSpPr>
          <p:nvPr/>
        </p:nvCxnSpPr>
        <p:spPr>
          <a:xfrm>
            <a:off x="1267786" y="2040299"/>
            <a:ext cx="9564" cy="73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467E68F0-3FE9-4E33-BDBA-7FB18ED30036}"/>
              </a:ext>
            </a:extLst>
          </p:cNvPr>
          <p:cNvSpPr/>
          <p:nvPr/>
        </p:nvSpPr>
        <p:spPr>
          <a:xfrm>
            <a:off x="9749703" y="2756233"/>
            <a:ext cx="1545654" cy="467629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내가본레시피</a:t>
            </a:r>
            <a:endParaRPr lang="ko-KR" altLang="en-US" sz="16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299FAC3-403C-4327-A62D-6BD5A07BBF16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512966" y="2023663"/>
            <a:ext cx="9564" cy="73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C9A5AE3B-ADCF-4007-804E-A7367B651F44}"/>
              </a:ext>
            </a:extLst>
          </p:cNvPr>
          <p:cNvSpPr/>
          <p:nvPr/>
        </p:nvSpPr>
        <p:spPr>
          <a:xfrm>
            <a:off x="9748860" y="3926613"/>
            <a:ext cx="1545654" cy="467629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저작권</a:t>
            </a:r>
          </a:p>
        </p:txBody>
      </p: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8F92B65D-40FC-42A0-BB11-FE49F7318A00}"/>
              </a:ext>
            </a:extLst>
          </p:cNvPr>
          <p:cNvSpPr/>
          <p:nvPr/>
        </p:nvSpPr>
        <p:spPr>
          <a:xfrm>
            <a:off x="9749703" y="3349741"/>
            <a:ext cx="1545654" cy="467629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캐쉬 삭제</a:t>
            </a:r>
            <a:endParaRPr lang="en-US" altLang="ko-KR" sz="1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C9636E9-89C2-42A5-BEC5-E76566F9253A}"/>
              </a:ext>
            </a:extLst>
          </p:cNvPr>
          <p:cNvCxnSpPr/>
          <p:nvPr/>
        </p:nvCxnSpPr>
        <p:spPr>
          <a:xfrm flipH="1">
            <a:off x="10515887" y="3806311"/>
            <a:ext cx="843" cy="10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6A09B99-093C-4AA6-9A8E-7C0BD4C639DE}"/>
              </a:ext>
            </a:extLst>
          </p:cNvPr>
          <p:cNvCxnSpPr/>
          <p:nvPr/>
        </p:nvCxnSpPr>
        <p:spPr>
          <a:xfrm>
            <a:off x="10515887" y="3229439"/>
            <a:ext cx="843" cy="10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5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3DC1D7-2F69-4F05-B241-0A014941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1"/>
            <a:ext cx="3657600" cy="8667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용례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6DDC7-5B4A-47E9-88B1-B69524EA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어플리케이션 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en-US" sz="18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얌얌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사용자</a:t>
            </a:r>
            <a:r>
              <a:rPr lang="en-US" altLang="ko-KR" sz="1800" dirty="0">
                <a:solidFill>
                  <a:srgbClr val="FFFFFF"/>
                </a:solidFill>
              </a:rPr>
              <a:t> 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건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은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어제 먹고 남은 샐러드</a:t>
            </a:r>
            <a:r>
              <a:rPr lang="en-US" altLang="ko-KR" sz="1800" dirty="0">
                <a:solidFill>
                  <a:srgbClr val="FFFFFF"/>
                </a:solidFill>
              </a:rPr>
              <a:t> </a:t>
            </a: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재료로</a:t>
            </a:r>
            <a:endParaRPr lang="en-US" altLang="ko-KR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다른 요리를 먹고자</a:t>
            </a:r>
            <a:r>
              <a:rPr lang="en-US" altLang="ko-KR" sz="1800" dirty="0">
                <a:solidFill>
                  <a:srgbClr val="FFFFFF"/>
                </a:solidFill>
              </a:rPr>
              <a:t> </a:t>
            </a: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한다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F690AD0-E68A-4538-B22F-7AD00229C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66" y="536294"/>
            <a:ext cx="3471247" cy="57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3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251</Words>
  <Application>Microsoft Office PowerPoint</Application>
  <PresentationFormat>와이드스크린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테마</vt:lpstr>
      <vt:lpstr>모바일 SW 스튜디오   8조 ‘얌얌’ 개발팀</vt:lpstr>
      <vt:lpstr>목차</vt:lpstr>
      <vt:lpstr>‘얌얌’은 어떤 어플리케이션인가요?</vt:lpstr>
      <vt:lpstr>식재료별 검색 기능</vt:lpstr>
      <vt:lpstr>냉장고 리스트 기능</vt:lpstr>
      <vt:lpstr>누가, 왜 써야하는 어플인가요?</vt:lpstr>
      <vt:lpstr>어떻게 쓰는 어플인가요?</vt:lpstr>
      <vt:lpstr>PowerPoint 프레젠테이션</vt:lpstr>
      <vt:lpstr>용례</vt:lpstr>
      <vt:lpstr>PowerPoint 프레젠테이션</vt:lpstr>
      <vt:lpstr>PowerPoint 프레젠테이션</vt:lpstr>
      <vt:lpstr>추가적인 기능 구상 / 아이디어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SW 스튜디오   8조 ‘얌얌’ 개발팀</dc:title>
  <dc:creator>aldrn29@gmail.com</dc:creator>
  <cp:lastModifiedBy>aldrn29@gmail.com</cp:lastModifiedBy>
  <cp:revision>8</cp:revision>
  <dcterms:created xsi:type="dcterms:W3CDTF">2019-09-11T04:00:16Z</dcterms:created>
  <dcterms:modified xsi:type="dcterms:W3CDTF">2019-09-18T07:19:43Z</dcterms:modified>
</cp:coreProperties>
</file>