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1721"/>
  </p:normalViewPr>
  <p:slideViewPr>
    <p:cSldViewPr snapToGrid="0" snapToObjects="1">
      <p:cViewPr>
        <p:scale>
          <a:sx n="248" d="100"/>
          <a:sy n="248" d="100"/>
        </p:scale>
        <p:origin x="-3056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8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B6E2-F3F5-884E-A926-77CBE62B3C0F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F7A3-D318-8E46-A8BA-A3E26FF75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482255" y="261707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r>
              <a:rPr lang="en-US" sz="2400" baseline="-25000" dirty="0" smtClean="0"/>
              <a:t>2j</a:t>
            </a:r>
            <a:endParaRPr lang="en-US" sz="2400" baseline="-25000" dirty="0"/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5029200" y="3074276"/>
            <a:ext cx="1453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81131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17182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49155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9200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69115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 flipH="1" flipV="1">
            <a:off x="3310759" y="3074275"/>
            <a:ext cx="804041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403225" y="3074274"/>
            <a:ext cx="804041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73191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61173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05164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93147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37139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5122" y="2439714"/>
            <a:ext cx="6570" cy="1269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1665" y="2439714"/>
            <a:ext cx="6570" cy="12691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114800" y="261707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r>
              <a:rPr lang="en-US" sz="2400" baseline="-25000" dirty="0" smtClean="0"/>
              <a:t>1j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9381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Drouin</dc:creator>
  <cp:lastModifiedBy>Alexandre Drouin</cp:lastModifiedBy>
  <cp:revision>2</cp:revision>
  <dcterms:created xsi:type="dcterms:W3CDTF">2017-05-23T18:27:37Z</dcterms:created>
  <dcterms:modified xsi:type="dcterms:W3CDTF">2017-05-23T18:36:37Z</dcterms:modified>
</cp:coreProperties>
</file>