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1743"/>
  </p:normalViewPr>
  <p:slideViewPr>
    <p:cSldViewPr snapToGrid="0" snapToObjects="1">
      <p:cViewPr>
        <p:scale>
          <a:sx n="117" d="100"/>
          <a:sy n="117" d="100"/>
        </p:scale>
        <p:origin x="-184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3220-E811-F541-9065-92BF99749A3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C596-ECEE-CC47-A304-66BBF89D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2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3220-E811-F541-9065-92BF99749A3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C596-ECEE-CC47-A304-66BBF89D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4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3220-E811-F541-9065-92BF99749A3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C596-ECEE-CC47-A304-66BBF89D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4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3220-E811-F541-9065-92BF99749A3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C596-ECEE-CC47-A304-66BBF89D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4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3220-E811-F541-9065-92BF99749A3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C596-ECEE-CC47-A304-66BBF89D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7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3220-E811-F541-9065-92BF99749A3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C596-ECEE-CC47-A304-66BBF89D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9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3220-E811-F541-9065-92BF99749A3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C596-ECEE-CC47-A304-66BBF89D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3220-E811-F541-9065-92BF99749A3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C596-ECEE-CC47-A304-66BBF89D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3220-E811-F541-9065-92BF99749A3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C596-ECEE-CC47-A304-66BBF89D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3220-E811-F541-9065-92BF99749A3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C596-ECEE-CC47-A304-66BBF89D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3220-E811-F541-9065-92BF99749A3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C596-ECEE-CC47-A304-66BBF89D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0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D3220-E811-F541-9065-92BF99749A3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BC596-ECEE-CC47-A304-66BBF89D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2690191" y="2484783"/>
            <a:ext cx="3358365" cy="902316"/>
            <a:chOff x="2690191" y="2484783"/>
            <a:chExt cx="3358365" cy="902316"/>
          </a:xfrm>
        </p:grpSpPr>
        <p:grpSp>
          <p:nvGrpSpPr>
            <p:cNvPr id="28" name="Group 27"/>
            <p:cNvGrpSpPr/>
            <p:nvPr/>
          </p:nvGrpSpPr>
          <p:grpSpPr>
            <a:xfrm>
              <a:off x="2753677" y="2484783"/>
              <a:ext cx="3231393" cy="445979"/>
              <a:chOff x="2756452" y="2484783"/>
              <a:chExt cx="3231393" cy="445979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 flipV="1">
                <a:off x="4334951" y="2881834"/>
                <a:ext cx="1652894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 flipV="1">
                <a:off x="2756452" y="2484783"/>
                <a:ext cx="1592555" cy="39705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Oval 7"/>
              <p:cNvSpPr/>
              <p:nvPr/>
            </p:nvSpPr>
            <p:spPr>
              <a:xfrm>
                <a:off x="4300537" y="2832906"/>
                <a:ext cx="96941" cy="9785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 flipV="1">
              <a:off x="2690191" y="3046912"/>
              <a:ext cx="3358365" cy="108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174918" y="3017767"/>
                  <a:ext cx="3704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4918" y="3017767"/>
                  <a:ext cx="370421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2690191" y="3849969"/>
            <a:ext cx="3358365" cy="890532"/>
            <a:chOff x="2690191" y="3849969"/>
            <a:chExt cx="3358365" cy="890532"/>
          </a:xfrm>
        </p:grpSpPr>
        <p:cxnSp>
          <p:nvCxnSpPr>
            <p:cNvPr id="22" name="Straight Connector 21"/>
            <p:cNvCxnSpPr/>
            <p:nvPr/>
          </p:nvCxnSpPr>
          <p:spPr>
            <a:xfrm flipH="1">
              <a:off x="2756452" y="4277393"/>
              <a:ext cx="162568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360129" y="3849969"/>
              <a:ext cx="1627716" cy="4274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311659" y="4228465"/>
              <a:ext cx="96941" cy="978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2690191" y="4438391"/>
              <a:ext cx="3358365" cy="108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174918" y="4371169"/>
                  <a:ext cx="3704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4918" y="4371169"/>
                  <a:ext cx="370421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138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3116959" y="1867792"/>
            <a:ext cx="3529438" cy="888823"/>
            <a:chOff x="3862794" y="1867792"/>
            <a:chExt cx="3529438" cy="888823"/>
          </a:xfrm>
        </p:grpSpPr>
        <p:sp>
          <p:nvSpPr>
            <p:cNvPr id="85" name="Rectangle 84"/>
            <p:cNvSpPr/>
            <p:nvPr/>
          </p:nvSpPr>
          <p:spPr>
            <a:xfrm>
              <a:off x="3862794" y="1867792"/>
              <a:ext cx="3529438" cy="8888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3862794" y="2022839"/>
              <a:ext cx="3529438" cy="516382"/>
              <a:chOff x="3837011" y="2022839"/>
              <a:chExt cx="3529438" cy="516382"/>
            </a:xfrm>
          </p:grpSpPr>
          <p:cxnSp>
            <p:nvCxnSpPr>
              <p:cNvPr id="3" name="Straight Connector 2"/>
              <p:cNvCxnSpPr/>
              <p:nvPr/>
            </p:nvCxnSpPr>
            <p:spPr>
              <a:xfrm flipH="1">
                <a:off x="5066124" y="2490293"/>
                <a:ext cx="112815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 flipV="1">
                <a:off x="3837011" y="2052132"/>
                <a:ext cx="1243170" cy="4381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6180225" y="2022839"/>
                <a:ext cx="1186224" cy="4674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/>
              <p:cNvSpPr/>
              <p:nvPr/>
            </p:nvSpPr>
            <p:spPr>
              <a:xfrm>
                <a:off x="5031711" y="2441365"/>
                <a:ext cx="96941" cy="9785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145809" y="2436537"/>
                <a:ext cx="96941" cy="9785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6194279" y="2052132"/>
                <a:ext cx="0" cy="3844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4699577" y="277038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72" name="TextBox 71"/>
          <p:cNvSpPr txBox="1"/>
          <p:nvPr/>
        </p:nvSpPr>
        <p:spPr>
          <a:xfrm>
            <a:off x="4699577" y="420995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</a:t>
            </a:r>
            <a:endParaRPr lang="en-US" sz="2800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3116959" y="3307365"/>
            <a:ext cx="3529438" cy="888823"/>
            <a:chOff x="3862794" y="3323847"/>
            <a:chExt cx="3529438" cy="888823"/>
          </a:xfrm>
        </p:grpSpPr>
        <p:grpSp>
          <p:nvGrpSpPr>
            <p:cNvPr id="62" name="Group 61"/>
            <p:cNvGrpSpPr/>
            <p:nvPr/>
          </p:nvGrpSpPr>
          <p:grpSpPr>
            <a:xfrm>
              <a:off x="3862794" y="3393578"/>
              <a:ext cx="3529438" cy="640044"/>
              <a:chOff x="3862794" y="2480792"/>
              <a:chExt cx="3529438" cy="640044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 flipV="1">
                <a:off x="3862794" y="3071909"/>
                <a:ext cx="1787640" cy="356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5678673" y="2480792"/>
                <a:ext cx="1713559" cy="5946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630202" y="3022980"/>
                <a:ext cx="96941" cy="9785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3862794" y="3323847"/>
              <a:ext cx="3529438" cy="8888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116959" y="4755625"/>
            <a:ext cx="3529438" cy="1892913"/>
            <a:chOff x="2908855" y="4882204"/>
            <a:chExt cx="3529438" cy="1892913"/>
          </a:xfrm>
        </p:grpSpPr>
        <p:grpSp>
          <p:nvGrpSpPr>
            <p:cNvPr id="88" name="Group 87"/>
            <p:cNvGrpSpPr/>
            <p:nvPr/>
          </p:nvGrpSpPr>
          <p:grpSpPr>
            <a:xfrm>
              <a:off x="2908855" y="5054044"/>
              <a:ext cx="3523138" cy="1721073"/>
              <a:chOff x="3856523" y="4311903"/>
              <a:chExt cx="3523138" cy="1721073"/>
            </a:xfrm>
          </p:grpSpPr>
          <p:sp>
            <p:nvSpPr>
              <p:cNvPr id="84" name="Arc 83"/>
              <p:cNvSpPr/>
              <p:nvPr/>
            </p:nvSpPr>
            <p:spPr>
              <a:xfrm rot="19165757">
                <a:off x="4812633" y="4709797"/>
                <a:ext cx="2222113" cy="1323179"/>
              </a:xfrm>
              <a:prstGeom prst="arc">
                <a:avLst>
                  <a:gd name="adj1" fmla="val 17378228"/>
                  <a:gd name="adj2" fmla="val 19969970"/>
                </a:avLst>
              </a:prstGeom>
              <a:ln w="190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7" name="Group 86"/>
              <p:cNvGrpSpPr/>
              <p:nvPr/>
            </p:nvGrpSpPr>
            <p:grpSpPr>
              <a:xfrm>
                <a:off x="3856523" y="4311903"/>
                <a:ext cx="3523138" cy="872082"/>
                <a:chOff x="3856523" y="4311903"/>
                <a:chExt cx="3523138" cy="872082"/>
              </a:xfrm>
            </p:grpSpPr>
            <p:cxnSp>
              <p:nvCxnSpPr>
                <p:cNvPr id="66" name="Straight Connector 65"/>
                <p:cNvCxnSpPr/>
                <p:nvPr/>
              </p:nvCxnSpPr>
              <p:spPr>
                <a:xfrm flipH="1">
                  <a:off x="5086356" y="5130229"/>
                  <a:ext cx="640787" cy="482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>
                  <a:endCxn id="89" idx="1"/>
                </p:cNvCxnSpPr>
                <p:nvPr/>
              </p:nvCxnSpPr>
              <p:spPr>
                <a:xfrm flipH="1" flipV="1">
                  <a:off x="3856523" y="4744617"/>
                  <a:ext cx="1243892" cy="39044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H="1">
                  <a:off x="5650434" y="4955505"/>
                  <a:ext cx="611827" cy="19435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Oval 68"/>
                <p:cNvSpPr/>
                <p:nvPr/>
              </p:nvSpPr>
              <p:spPr>
                <a:xfrm>
                  <a:off x="5051943" y="5086129"/>
                  <a:ext cx="96941" cy="9785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6297962" y="4504693"/>
                  <a:ext cx="0" cy="384405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Oval 76"/>
                <p:cNvSpPr/>
                <p:nvPr/>
              </p:nvSpPr>
              <p:spPr>
                <a:xfrm>
                  <a:off x="5627513" y="5081301"/>
                  <a:ext cx="96941" cy="9785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Connector 77"/>
                <p:cNvCxnSpPr/>
                <p:nvPr/>
              </p:nvCxnSpPr>
              <p:spPr>
                <a:xfrm flipH="1">
                  <a:off x="6334776" y="4311903"/>
                  <a:ext cx="1044885" cy="61886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Oval 69"/>
                <p:cNvSpPr/>
                <p:nvPr/>
              </p:nvSpPr>
              <p:spPr>
                <a:xfrm>
                  <a:off x="6249492" y="4889098"/>
                  <a:ext cx="96941" cy="9785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0" name="Straight Arrow Connector 79"/>
                <p:cNvCxnSpPr/>
                <p:nvPr/>
              </p:nvCxnSpPr>
              <p:spPr>
                <a:xfrm>
                  <a:off x="5674953" y="4696896"/>
                  <a:ext cx="0" cy="38440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9" name="Rectangle 88"/>
            <p:cNvSpPr/>
            <p:nvPr/>
          </p:nvSpPr>
          <p:spPr>
            <a:xfrm>
              <a:off x="2908855" y="4882204"/>
              <a:ext cx="3529438" cy="1209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573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388791"/>
            <a:ext cx="7211868" cy="61417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19600" y="5529942"/>
            <a:ext cx="311554" cy="24601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731154" y="1802991"/>
            <a:ext cx="3386973" cy="372694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731154" y="4833257"/>
            <a:ext cx="3442332" cy="94270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9" t="9279" r="8270" b="8400"/>
          <a:stretch/>
        </p:blipFill>
        <p:spPr>
          <a:xfrm>
            <a:off x="8062768" y="1802991"/>
            <a:ext cx="3553050" cy="311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388791"/>
            <a:ext cx="7211868" cy="61417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19600" y="5529942"/>
            <a:ext cx="311554" cy="24601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731154" y="1802991"/>
            <a:ext cx="3386973" cy="372694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731154" y="4709751"/>
            <a:ext cx="3845518" cy="106620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9" t="9279" r="8270" b="8400"/>
          <a:stretch/>
        </p:blipFill>
        <p:spPr>
          <a:xfrm>
            <a:off x="8062768" y="1802991"/>
            <a:ext cx="3553050" cy="311161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0497065" y="4036639"/>
            <a:ext cx="0" cy="506627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headEnd w="sm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102565" y="3698085"/>
            <a:ext cx="788999" cy="33855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Pointer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6679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5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Drouin</dc:creator>
  <cp:lastModifiedBy>Alexandre Drouin</cp:lastModifiedBy>
  <cp:revision>11</cp:revision>
  <dcterms:created xsi:type="dcterms:W3CDTF">2017-05-23T13:22:49Z</dcterms:created>
  <dcterms:modified xsi:type="dcterms:W3CDTF">2017-05-24T20:27:59Z</dcterms:modified>
</cp:coreProperties>
</file>