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2" r:id="rId13"/>
  </p:sldMasterIdLst>
  <p:notesMasterIdLst>
    <p:notesMasterId r:id="rId15"/>
  </p:notesMasterIdLst>
  <p:sldIdLst>
    <p:sldId id="256" r:id="rId17"/>
    <p:sldId id="257" r:id="rId18"/>
    <p:sldId id="258" r:id="rId19"/>
    <p:sldId id="263" r:id="rId20"/>
    <p:sldId id="266" r:id="rId21"/>
    <p:sldId id="264" r:id="rId22"/>
    <p:sldId id="265" r:id="rId23"/>
    <p:sldId id="262" r:id="rId24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588" autoAdjust="0"/>
    <p:restoredTop sz="94700" autoAdjust="0"/>
  </p:normalViewPr>
  <p:slideViewPr>
    <p:cSldViewPr snapToGrid="1" snapToObjects="1">
      <p:cViewPr varScale="1">
        <p:scale>
          <a:sx n="70" d="100"/>
          <a:sy n="70" d="100"/>
        </p:scale>
        <p:origin x="-1386" y="-102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50311-6A57-48F6-8D73-3411DE0AEE8E}" type="datetimeFigureOut">
              <a:rPr lang="ko-KR" altLang="en-US" smtClean="0"/>
              <a:t>2017-10-27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C5DE6-2433-4BB4-B645-19498A90B2E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16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, </a:t>
            </a:r>
            <a:r>
              <a:rPr lang="ko-KR" altLang="en-US" dirty="0"/>
              <a:t>상황분석</a:t>
            </a:r>
            <a:r>
              <a:rPr lang="en-US" altLang="ko-KR" dirty="0"/>
              <a:t>, </a:t>
            </a:r>
            <a:r>
              <a:rPr lang="ko-KR" altLang="en-US" dirty="0"/>
              <a:t>타겟분석</a:t>
            </a:r>
            <a:r>
              <a:rPr lang="en-US" altLang="ko-KR" dirty="0"/>
              <a:t>, </a:t>
            </a:r>
            <a:r>
              <a:rPr lang="ko-KR" altLang="en-US" dirty="0"/>
              <a:t>결론도출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C5DE6-2433-4BB4-B645-19498A90B2E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053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, </a:t>
            </a:r>
            <a:r>
              <a:rPr lang="ko-KR" altLang="en-US" dirty="0"/>
              <a:t>상황분석</a:t>
            </a:r>
            <a:r>
              <a:rPr lang="en-US" altLang="ko-KR" dirty="0"/>
              <a:t>, </a:t>
            </a:r>
            <a:r>
              <a:rPr lang="ko-KR" altLang="en-US" dirty="0"/>
              <a:t>타겟분석</a:t>
            </a:r>
            <a:r>
              <a:rPr lang="en-US" altLang="ko-KR" dirty="0"/>
              <a:t>, </a:t>
            </a:r>
            <a:r>
              <a:rPr lang="ko-KR" altLang="en-US" dirty="0"/>
              <a:t>결론도출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C5DE6-2433-4BB4-B645-19498A90B2E9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05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41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03D2B3-9034-43F5-81B8-0DB3DAA9F44C}" type="datetimeFigureOut">
              <a:rPr lang="ko-KR" altLang="en-US" smtClean="0"/>
              <a:t>2017-10-27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C28C4-1E66-48D7-BB35-A15849E98E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25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03D2B3-9034-43F5-81B8-0DB3DAA9F44C}" type="datetimeFigureOut">
              <a:rPr lang="ko-KR" altLang="en-US" smtClean="0"/>
              <a:t>2017-10-27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C28C4-1E66-48D7-BB35-A15849E98E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0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9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03D2B3-9034-43F5-81B8-0DB3DAA9F44C}" type="datetimeFigureOut">
              <a:rPr lang="ko-KR" altLang="en-US" smtClean="0"/>
              <a:t>2017-10-27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C28C4-1E66-48D7-BB35-A15849E98E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61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03D2B3-9034-43F5-81B8-0DB3DAA9F44C}" type="datetimeFigureOut">
              <a:rPr lang="ko-KR" altLang="en-US" smtClean="0"/>
              <a:t>2017-10-27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C28C4-1E66-48D7-BB35-A15849E98E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8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03D2B3-9034-43F5-81B8-0DB3DAA9F44C}" type="datetimeFigureOut">
              <a:rPr lang="ko-KR" altLang="en-US" smtClean="0"/>
              <a:t>2017-10-27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C28C4-1E66-48D7-BB35-A15849E98E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16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03D2B3-9034-43F5-81B8-0DB3DAA9F44C}" type="datetimeFigureOut">
              <a:rPr lang="ko-KR" altLang="en-US" smtClean="0"/>
              <a:t>2017-10-27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C28C4-1E66-48D7-BB35-A15849E98E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06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03D2B3-9034-43F5-81B8-0DB3DAA9F44C}" type="datetimeFigureOut">
              <a:rPr lang="ko-KR" altLang="en-US" smtClean="0"/>
              <a:t>2017-10-27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C28C4-1E66-48D7-BB35-A15849E98E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5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03D2B3-9034-43F5-81B8-0DB3DAA9F44C}" type="datetimeFigureOut">
              <a:rPr lang="ko-KR" altLang="en-US" smtClean="0"/>
              <a:t>2017-10-27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C28C4-1E66-48D7-BB35-A15849E98E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60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403D2B3-9034-43F5-81B8-0DB3DAA9F44C}" type="datetimeFigureOut">
              <a:rPr lang="ko-KR" altLang="en-US" smtClean="0"/>
              <a:t>2017-10-27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C28C4-1E66-48D7-BB35-A15849E98E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89000"/>
              </a:schemeClr>
            </a:gs>
            <a:gs pos="52000">
              <a:srgbClr val="6F627B"/>
            </a:gs>
            <a:gs pos="100000">
              <a:schemeClr val="accent2">
                <a:lumMod val="66000"/>
                <a:lumOff val="34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13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976725841.png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8492558467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735278633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0532706500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5582699169.png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450340" y="2420620"/>
            <a:ext cx="6145530" cy="1944370"/>
            <a:chOff x="1450340" y="2420620"/>
            <a:chExt cx="6145530" cy="1944370"/>
          </a:xfrm>
        </p:grpSpPr>
        <p:sp>
          <p:nvSpPr>
            <p:cNvPr id="5" name="TextBox 4"/>
            <p:cNvSpPr txBox="1"/>
            <p:nvPr/>
          </p:nvSpPr>
          <p:spPr>
            <a:xfrm>
              <a:off x="3050540" y="2924810"/>
              <a:ext cx="2760980" cy="953135"/>
            </a:xfrm>
            <a:prstGeom prst="rect">
              <a:avLst/>
            </a:prstGeom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spc="-150" dirty="0" smtClean="0" b="0">
                  <a:solidFill>
                    <a:schemeClr val="bg1">
                      <a:lumMod val="95000"/>
                    </a:schemeClr>
                  </a:solidFill>
                  <a:latin typeface="나눔바른고딕" charset="0"/>
                  <a:ea typeface="나눔바른고딕" charset="0"/>
                </a:rPr>
                <a:t>도서대출 프로젝트     </a:t>
              </a:r>
              <a:endParaRPr lang="ko-KR" altLang="en-US" sz="2000" cap="none" dirty="0" smtClean="0" b="0">
                <a:solidFill>
                  <a:schemeClr val="bg1">
                    <a:lumMod val="95000"/>
                  </a:schemeClr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bg1"/>
                  </a:solidFill>
                  <a:latin typeface="나눔바른고딕" charset="0"/>
                  <a:ea typeface="나눔바른고딕" charset="0"/>
                </a:rPr>
                <a:t>4조</a:t>
              </a:r>
              <a:endParaRPr lang="ko-KR" altLang="en-US" sz="1800" cap="none" dirty="0" smtClean="0" b="0">
                <a:solidFill>
                  <a:schemeClr val="bg1"/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>
                  <a:solidFill>
                    <a:schemeClr val="bg1"/>
                  </a:solidFill>
                  <a:latin typeface="나눔바른고딕" charset="0"/>
                  <a:ea typeface="나눔바른고딕" charset="0"/>
                </a:rPr>
                <a:t>전유현, 박찬일, 박재형</a:t>
              </a:r>
              <a:endParaRPr lang="ko-KR" altLang="en-US" sz="1800" cap="none" dirty="0" smtClean="0" b="0">
                <a:solidFill>
                  <a:schemeClr val="bg1"/>
                </a:solidFill>
                <a:latin typeface="나눔바른고딕" charset="0"/>
                <a:ea typeface="나눔바른고딕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50340" y="2426335"/>
              <a:ext cx="654050" cy="1939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0" dirty="0">
                  <a:solidFill>
                    <a:schemeClr val="bg1"/>
                  </a:solidFill>
                </a:rPr>
                <a:t>[</a:t>
              </a:r>
              <a:endParaRPr lang="ko-KR" altLang="en-US" sz="12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01510" y="2420620"/>
              <a:ext cx="594995" cy="1939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0" dirty="0">
                  <a:solidFill>
                    <a:schemeClr val="bg1"/>
                  </a:solidFill>
                </a:rPr>
                <a:t>]</a:t>
              </a:r>
              <a:endParaRPr lang="ko-KR" altLang="en-US" sz="1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51460" y="188595"/>
            <a:ext cx="8641080" cy="648081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3550" y="347345"/>
            <a:ext cx="8217535" cy="6162675"/>
          </a:xfrm>
          <a:prstGeom prst="rect">
            <a:avLst/>
          </a:prstGeom>
          <a:noFill/>
          <a:ln w="3175" cap="sq">
            <a:solidFill>
              <a:schemeClr val="bg1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26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>
            <a:spLocks/>
          </p:cNvSpPr>
          <p:nvPr/>
        </p:nvSpPr>
        <p:spPr>
          <a:xfrm rot="0">
            <a:off x="0" y="0"/>
            <a:ext cx="9144635" cy="6858635"/>
          </a:xfrm>
          <a:prstGeom prst="rect"/>
          <a:solidFill>
            <a:schemeClr val="tx1">
              <a:alpha val="42782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495" y="2694305"/>
            <a:ext cx="4032885" cy="22434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Ⅰ. </a:t>
            </a:r>
            <a:r>
              <a:rPr lang="en-US" altLang="ko-KR" sz="2000" cap="none" dirty="0" smtClean="0" b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화면 정의</a:t>
            </a:r>
            <a:endParaRPr lang="ko-KR" altLang="en-US" sz="2000" cap="none" dirty="0" smtClean="0" b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Ⅱ. </a:t>
            </a:r>
            <a:r>
              <a:rPr lang="en-US" altLang="ko-KR" sz="2000" cap="none" dirty="0" smtClean="0" b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타겟 분석</a:t>
            </a:r>
            <a:endParaRPr lang="ko-KR" altLang="en-US" sz="2000" cap="none" dirty="0" smtClean="0" b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Ⅲ. </a:t>
            </a:r>
            <a:r>
              <a:rPr lang="en-US" altLang="ko-KR" sz="2000" cap="none" dirty="0" smtClean="0" b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결론 도출</a:t>
            </a:r>
            <a:endParaRPr lang="ko-KR" altLang="en-US" sz="2000" cap="none" dirty="0" smtClean="0" b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1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Ⅳ. </a:t>
            </a:r>
            <a:r>
              <a:rPr lang="en-US" altLang="ko-KR" sz="2000" cap="none" dirty="0" smtClean="0" b="0">
                <a:solidFill>
                  <a:schemeClr val="bg1"/>
                </a:solidFill>
                <a:latin typeface="나눔바른고딕" charset="0"/>
                <a:ea typeface="나눔바른고딕" charset="0"/>
              </a:rPr>
              <a:t>기대 효과</a:t>
            </a:r>
            <a:endParaRPr lang="ko-KR" altLang="en-US" sz="2000" cap="none" dirty="0" smtClean="0" b="0">
              <a:solidFill>
                <a:schemeClr val="bg1"/>
              </a:solidFill>
              <a:latin typeface="나눔바른고딕" charset="0"/>
              <a:ea typeface="나눔바른고딕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15695" y="1593850"/>
            <a:ext cx="5090160" cy="646430"/>
            <a:chOff x="1115695" y="1593850"/>
            <a:chExt cx="5090160" cy="646430"/>
          </a:xfrm>
        </p:grpSpPr>
        <p:sp>
          <p:nvSpPr>
            <p:cNvPr id="4" name="TextBox 3"/>
            <p:cNvSpPr txBox="1"/>
            <p:nvPr/>
          </p:nvSpPr>
          <p:spPr>
            <a:xfrm>
              <a:off x="3707765" y="1772920"/>
              <a:ext cx="570230" cy="399415"/>
            </a:xfrm>
            <a:prstGeom prst="rect">
              <a:avLst/>
            </a:prstGeom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l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2000" cap="none" dirty="0" smtClean="0" b="0">
                <a:solidFill>
                  <a:schemeClr val="bg1"/>
                </a:solidFill>
                <a:latin typeface="나눔바른고딕" charset="0"/>
                <a:ea typeface="나눔바른고딕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15695" y="1593850"/>
              <a:ext cx="3060065" cy="646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CONTENTS</a:t>
              </a:r>
              <a:endParaRPr lang="ko-KR" altLang="en-US" sz="3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3" name="직선 연결선 12"/>
          <p:cNvCxnSpPr/>
          <p:nvPr/>
        </p:nvCxnSpPr>
        <p:spPr>
          <a:xfrm>
            <a:off x="971550" y="2277110"/>
            <a:ext cx="70567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51460" y="188595"/>
            <a:ext cx="8641080" cy="648081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63550" y="347345"/>
            <a:ext cx="8217535" cy="6162675"/>
          </a:xfrm>
          <a:prstGeom prst="rect">
            <a:avLst/>
          </a:prstGeom>
          <a:noFill/>
          <a:ln w="3175" cap="sq">
            <a:solidFill>
              <a:schemeClr val="bg1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667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95910" y="890270"/>
            <a:ext cx="8641715" cy="568896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459105" y="1014095"/>
            <a:ext cx="1914525" cy="43053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1">
                <a:solidFill>
                  <a:schemeClr val="accent1">
                    <a:lumMod val="75000"/>
                  </a:schemeClr>
                </a:solidFill>
                <a:latin typeface="나눔바른고딕" charset="0"/>
                <a:ea typeface="나눔바른고딕" charset="0"/>
              </a:rPr>
              <a:t>Ⅰ. 화면 정의</a:t>
            </a:r>
            <a:endParaRPr lang="ko-KR" altLang="en-US" sz="2200" cap="none" dirty="0" smtClean="0" b="1">
              <a:solidFill>
                <a:schemeClr val="accent1">
                  <a:lumMod val="7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5787390" y="1955800"/>
            <a:ext cx="294703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검색 순위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- 검색이 많이 된 도서들 순위매겨서 출력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추천도서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- json을 사용하여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 도서이미지 노출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794385" y="1499870"/>
            <a:ext cx="23672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-메인 화면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9" name="그림 8" descr="C:/Users/it/AppData/Roaming/PolarisOffice/ETemp/8232_41781392/fImage9767258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8325" y="1869440"/>
            <a:ext cx="5031105" cy="414147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25717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899160"/>
            <a:ext cx="8641715" cy="568896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459105" y="1014095"/>
            <a:ext cx="1914525" cy="43053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1">
                <a:solidFill>
                  <a:srgbClr val="376092"/>
                </a:solidFill>
                <a:latin typeface="나눔바른고딕" charset="0"/>
                <a:ea typeface="나눔바른고딕" charset="0"/>
              </a:rPr>
              <a:t>Ⅰ. 화면 정의</a:t>
            </a:r>
            <a:endParaRPr lang="ko-KR" altLang="en-US" sz="2200" cap="none" dirty="0" smtClean="0" b="1">
              <a:solidFill>
                <a:srgbClr val="376092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" name="그림 5" descr="C:/Users/it/AppData/Roaming/PolarisOffice/ETemp/8232_41781392/fImage13849255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7215" y="1557020"/>
            <a:ext cx="5173980" cy="4632325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0">
            <a:off x="5697855" y="1750695"/>
            <a:ext cx="294703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-검색 한 도서 DB에서 비교후 출력시킴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-공공데이터에서 도서 데이터 가져옴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-비로그인시 로그인 화면으로 넘어감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794385" y="1499870"/>
            <a:ext cx="23672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-도서 검색 후 화면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899160"/>
            <a:ext cx="8641715" cy="568896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459105" y="1014095"/>
            <a:ext cx="1914525" cy="43053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1">
                <a:solidFill>
                  <a:srgbClr val="376092"/>
                </a:solidFill>
                <a:latin typeface="나눔바른고딕" charset="0"/>
                <a:ea typeface="나눔바른고딕" charset="0"/>
              </a:rPr>
              <a:t>Ⅰ. 화면 정의</a:t>
            </a:r>
            <a:endParaRPr lang="ko-KR" altLang="en-US" sz="2200" cap="none" dirty="0" smtClean="0" b="1">
              <a:solidFill>
                <a:srgbClr val="376092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5822950" y="1938020"/>
            <a:ext cx="294703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-대출하기 위해서는 로그인이 필요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-대출 신청 눌렀을 때 비로그인시 로그인 화면으로 넘어감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794385" y="1499870"/>
            <a:ext cx="23672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-도서 상세보기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" name="그림 8" descr="C:/Users/it/AppData/Roaming/PolarisOffice/ETemp/8232_41781392/fImage12735278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4985" y="1869440"/>
            <a:ext cx="5245735" cy="43110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899160"/>
            <a:ext cx="8641715" cy="568896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459105" y="1014095"/>
            <a:ext cx="1914525" cy="43053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1">
                <a:solidFill>
                  <a:srgbClr val="376092"/>
                </a:solidFill>
                <a:latin typeface="나눔바른고딕" charset="0"/>
                <a:ea typeface="나눔바른고딕" charset="0"/>
              </a:rPr>
              <a:t>Ⅰ. 화면 정의</a:t>
            </a:r>
            <a:endParaRPr lang="ko-KR" altLang="en-US" sz="2200" cap="none" dirty="0" smtClean="0" b="1">
              <a:solidFill>
                <a:srgbClr val="376092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5697855" y="1750695"/>
            <a:ext cx="29470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794385" y="1499870"/>
            <a:ext cx="23672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- 로그인 화면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" name="그림 8" descr="C:/Users/it/AppData/Roaming/PolarisOffice/ETemp/8232_41781392/fImage6053270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0525" y="1785620"/>
            <a:ext cx="4799330" cy="3912235"/>
          </a:xfrm>
          <a:prstGeom prst="rect"/>
          <a:noFill/>
        </p:spPr>
      </p:pic>
      <p:sp>
        <p:nvSpPr>
          <p:cNvPr id="10" name="텍스트 상자 9"/>
          <p:cNvSpPr txBox="1">
            <a:spLocks/>
          </p:cNvSpPr>
          <p:nvPr/>
        </p:nvSpPr>
        <p:spPr>
          <a:xfrm rot="0">
            <a:off x="5608320" y="2125345"/>
            <a:ext cx="284924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- 아이디 , 비밀번호 입력 후 저장된 회원 DB와 비교 후 데이터가 있으면 로그인 성공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- 회원가입 버튼을 누르면 회원가입 창으로 넘어감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908050"/>
            <a:ext cx="8641715" cy="568896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>
            <a:off x="459105" y="1014095"/>
            <a:ext cx="1914525" cy="43053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cap="none" dirty="0" smtClean="0" b="1">
                <a:solidFill>
                  <a:srgbClr val="376092"/>
                </a:solidFill>
                <a:latin typeface="나눔바른고딕" charset="0"/>
                <a:ea typeface="나눔바른고딕" charset="0"/>
              </a:rPr>
              <a:t>Ⅰ. 화면 정의</a:t>
            </a:r>
            <a:endParaRPr lang="ko-KR" altLang="en-US" sz="2200" cap="none" dirty="0" smtClean="0" b="1">
              <a:solidFill>
                <a:srgbClr val="376092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5697855" y="1750695"/>
            <a:ext cx="29470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794385" y="1499870"/>
            <a:ext cx="23672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- 회원가입 화면</a:t>
            </a:r>
            <a:endParaRPr lang="ko-KR" altLang="en-US" sz="1800" cap="none" dirty="0" smtClean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" name="그림 8" descr="C:/Users/it/AppData/Roaming/PolarisOffice/ETemp/8232_41781392/fImage6558269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9435" y="1870075"/>
            <a:ext cx="5325745" cy="4372610"/>
          </a:xfrm>
          <a:prstGeom prst="rect"/>
          <a:noFill/>
        </p:spPr>
      </p:pic>
      <p:sp>
        <p:nvSpPr>
          <p:cNvPr id="10" name="텍스트 상자 9"/>
          <p:cNvSpPr txBox="1">
            <a:spLocks/>
          </p:cNvSpPr>
          <p:nvPr/>
        </p:nvSpPr>
        <p:spPr>
          <a:xfrm rot="0">
            <a:off x="5474335" y="2116455"/>
            <a:ext cx="285813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중복 검사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- 회원 DB와 비교후 입력한 아이디가 있으면 회원가입 안됨.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450340" y="2420620"/>
            <a:ext cx="6145530" cy="1944370"/>
            <a:chOff x="1450340" y="2420620"/>
            <a:chExt cx="6145530" cy="1944370"/>
          </a:xfrm>
        </p:grpSpPr>
        <p:sp>
          <p:nvSpPr>
            <p:cNvPr id="5" name="TextBox 4"/>
            <p:cNvSpPr txBox="1"/>
            <p:nvPr/>
          </p:nvSpPr>
          <p:spPr>
            <a:xfrm>
              <a:off x="2666365" y="2924810"/>
              <a:ext cx="3611880" cy="1260475"/>
            </a:xfrm>
            <a:prstGeom prst="rect">
              <a:avLst/>
            </a:prstGeom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spc="-150" dirty="0" smtClean="0" b="0">
                  <a:solidFill>
                    <a:schemeClr val="bg1">
                      <a:lumMod val="95000"/>
                    </a:schemeClr>
                  </a:solidFill>
                  <a:latin typeface="나눔바른고딕" charset="0"/>
                  <a:ea typeface="나눔바른고딕" charset="0"/>
                </a:rPr>
                <a:t>      </a:t>
              </a:r>
              <a:endParaRPr lang="ko-KR" altLang="en-US" sz="1800" cap="none" dirty="0" smtClean="0" b="0">
                <a:solidFill>
                  <a:schemeClr val="bg1">
                    <a:lumMod val="95000"/>
                  </a:schemeClr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cap="none" spc="-200" dirty="0" smtClean="0" b="1">
                  <a:solidFill>
                    <a:schemeClr val="bg1">
                      <a:lumMod val="95000"/>
                    </a:schemeClr>
                  </a:solidFill>
                  <a:latin typeface="나눔바른고딕" charset="0"/>
                  <a:ea typeface="나눔바른고딕" charset="0"/>
                </a:rPr>
                <a:t>감사합니다</a:t>
              </a:r>
              <a:endParaRPr lang="ko-KR" altLang="en-US" sz="3600" cap="none" dirty="0" smtClean="0" b="1">
                <a:solidFill>
                  <a:schemeClr val="bg1">
                    <a:lumMod val="95000"/>
                  </a:schemeClr>
                </a:solidFill>
                <a:latin typeface="나눔바른고딕" charset="0"/>
                <a:ea typeface="나눔바른고딕" charset="0"/>
              </a:endParaRPr>
            </a:p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000" cap="none" dirty="0" smtClean="0" b="0">
                  <a:solidFill>
                    <a:schemeClr val="bg1"/>
                  </a:solidFill>
                  <a:latin typeface="나눔바른고딕" charset="0"/>
                  <a:ea typeface="나눔바른고딕" charset="0"/>
                </a:rPr>
                <a:t>   Thank you for Listening!</a:t>
              </a:r>
              <a:endParaRPr lang="ko-KR" altLang="en-US" sz="2000" cap="none" dirty="0" smtClean="0" b="0">
                <a:solidFill>
                  <a:schemeClr val="bg1"/>
                </a:solidFill>
                <a:latin typeface="나눔바른고딕" charset="0"/>
                <a:ea typeface="나눔바른고딕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50340" y="2426335"/>
              <a:ext cx="654050" cy="1939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0" dirty="0">
                  <a:solidFill>
                    <a:schemeClr val="bg1"/>
                  </a:solidFill>
                </a:rPr>
                <a:t>[</a:t>
              </a:r>
              <a:endParaRPr lang="ko-KR" altLang="en-US" sz="12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01510" y="2420620"/>
              <a:ext cx="594995" cy="1939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0" dirty="0">
                  <a:solidFill>
                    <a:schemeClr val="bg1"/>
                  </a:solidFill>
                </a:rPr>
                <a:t>]</a:t>
              </a:r>
              <a:endParaRPr lang="ko-KR" altLang="en-US" sz="1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51460" y="188595"/>
            <a:ext cx="8641080" cy="648081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3550" y="347345"/>
            <a:ext cx="8217535" cy="6162675"/>
          </a:xfrm>
          <a:prstGeom prst="rect">
            <a:avLst/>
          </a:prstGeom>
          <a:noFill/>
          <a:ln w="3175" cap="sq">
            <a:solidFill>
              <a:schemeClr val="bg1"/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33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69</Paragraphs>
  <Words>253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AV REAM</dc:creator>
  <cp:lastModifiedBy>쿠크 다스</cp:lastModifiedBy>
  <dc:title>PowerPoint 프레젠테이션</dc:title>
  <dcterms:modified xsi:type="dcterms:W3CDTF">2017-10-27T06:53:41Z</dcterms:modified>
</cp:coreProperties>
</file>