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53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8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143643-7BDE-C14F-96BB-E5E783967E00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076F40-2F24-2449-9959-6633C8598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B909-12DF-CB4B-A951-F36257C85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 and data modelling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284D0-A51B-C747-A048-FE862209A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 Data Model</a:t>
            </a:r>
          </a:p>
        </p:txBody>
      </p:sp>
    </p:spTree>
    <p:extLst>
      <p:ext uri="{BB962C8B-B14F-4D97-AF65-F5344CB8AC3E}">
        <p14:creationId xmlns:p14="http://schemas.microsoft.com/office/powerpoint/2010/main" val="5861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14BB-4D17-AD4B-B8A2-B0092B7C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FB55-77F6-BA42-B2E9-243DA56E78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Modeling is the process of determining and analyzing data requirements needed to support business processes.</a:t>
            </a:r>
          </a:p>
          <a:p>
            <a:r>
              <a:rPr lang="en-US" dirty="0"/>
              <a:t>Relational Model describes data, relationships between data, semantic data and constraints data in relational databases.</a:t>
            </a:r>
          </a:p>
          <a:p>
            <a:r>
              <a:rPr lang="en-US" dirty="0"/>
              <a:t>Relation Data structure: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95B85E-68D3-1343-B6EC-05983FEB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09739"/>
              </p:ext>
            </p:extLst>
          </p:nvPr>
        </p:nvGraphicFramePr>
        <p:xfrm>
          <a:off x="1246692" y="4570904"/>
          <a:ext cx="5831840" cy="146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95">
                  <a:extLst>
                    <a:ext uri="{9D8B030D-6E8A-4147-A177-3AD203B41FA5}">
                      <a16:colId xmlns:a16="http://schemas.microsoft.com/office/drawing/2014/main" val="804002396"/>
                    </a:ext>
                  </a:extLst>
                </a:gridCol>
                <a:gridCol w="4290745">
                  <a:extLst>
                    <a:ext uri="{9D8B030D-6E8A-4147-A177-3AD203B41FA5}">
                      <a16:colId xmlns:a16="http://schemas.microsoft.com/office/drawing/2014/main" val="3887604755"/>
                    </a:ext>
                  </a:extLst>
                </a:gridCol>
              </a:tblGrid>
              <a:tr h="36603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24283"/>
                  </a:ext>
                </a:extLst>
              </a:tr>
              <a:tr h="366034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consisting of columns and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76095"/>
                  </a:ext>
                </a:extLst>
              </a:tr>
              <a:tr h="366034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89930"/>
                  </a:ext>
                </a:extLst>
              </a:tr>
              <a:tr h="366034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8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63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7272-5737-DA41-86FF-CCB453BD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DB90-4B8F-3D49-B56F-4749CF0057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Attributes constraints / column constraints using data type as a limitation. Example: Column "name" has data type "string”.</a:t>
            </a:r>
          </a:p>
          <a:p>
            <a:r>
              <a:rPr lang="en-US" dirty="0"/>
              <a:t>Key constraints to give identity to each record or rows in a table using the primary key.</a:t>
            </a:r>
          </a:p>
          <a:p>
            <a:r>
              <a:rPr lang="en-US" dirty="0"/>
              <a:t>Referential integrity constraints to maintain data consistency on one table against another table using foreign keys.</a:t>
            </a:r>
          </a:p>
        </p:txBody>
      </p:sp>
    </p:spTree>
    <p:extLst>
      <p:ext uri="{BB962C8B-B14F-4D97-AF65-F5344CB8AC3E}">
        <p14:creationId xmlns:p14="http://schemas.microsoft.com/office/powerpoint/2010/main" val="7431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DE6B-B356-F04D-A72B-7E01B0D0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in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00BF-A6BD-CC49-B173-714B6BD14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 </a:t>
            </a:r>
            <a:r>
              <a:rPr lang="en-US" dirty="0"/>
              <a:t>is used to insert data into a table</a:t>
            </a:r>
          </a:p>
          <a:p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 Truncate </a:t>
            </a:r>
            <a:r>
              <a:rPr lang="en-US" dirty="0"/>
              <a:t>are used to delete rows from table</a:t>
            </a:r>
          </a:p>
          <a:p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/>
              <a:t>is used to change the value of a column in a row which has existed</a:t>
            </a:r>
          </a:p>
          <a:p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is used to select specific data</a:t>
            </a:r>
          </a:p>
          <a:p>
            <a:r>
              <a:rPr lang="en-US" dirty="0">
                <a:solidFill>
                  <a:srgbClr val="FF0000"/>
                </a:solidFill>
              </a:rPr>
              <a:t>GROUP BY</a:t>
            </a:r>
            <a:r>
              <a:rPr lang="en-US" dirty="0"/>
              <a:t>: It clause groups the resulting data rows into groups</a:t>
            </a:r>
          </a:p>
          <a:p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/>
              <a:t>: It returns the number of rows in each group.</a:t>
            </a:r>
          </a:p>
          <a:p>
            <a:r>
              <a:rPr lang="en-US" dirty="0">
                <a:solidFill>
                  <a:srgbClr val="FF0000"/>
                </a:solidFill>
              </a:rPr>
              <a:t>MIN, MAX and AVG</a:t>
            </a:r>
            <a:r>
              <a:rPr lang="en-US" dirty="0"/>
              <a:t>: It returns the minimum, maximum and average values</a:t>
            </a:r>
          </a:p>
        </p:txBody>
      </p:sp>
    </p:spTree>
    <p:extLst>
      <p:ext uri="{BB962C8B-B14F-4D97-AF65-F5344CB8AC3E}">
        <p14:creationId xmlns:p14="http://schemas.microsoft.com/office/powerpoint/2010/main" val="5345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E56E-5501-544A-BD80-1A6B6A49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CE6F-5662-094F-8EA7-325683F5D4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GROUP_CONCAT</a:t>
            </a:r>
            <a:r>
              <a:rPr lang="en-US" dirty="0"/>
              <a:t>: It concatenates all values inside the group into a single string, with a given separator.</a:t>
            </a: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: It will summaries numerical values.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: This is a function that takes three arguments. First argument is the condition, second argument is used if the condition is true and the third argument is used if the condition is false.</a:t>
            </a:r>
          </a:p>
          <a:p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: This works similar to the switch-case statements you might be familiar with from programming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: If we want to use multiple results returned by the inner query.</a:t>
            </a:r>
          </a:p>
          <a:p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: It will combine the results of multiple SELECT queries.</a:t>
            </a:r>
          </a:p>
        </p:txBody>
      </p:sp>
    </p:spTree>
    <p:extLst>
      <p:ext uri="{BB962C8B-B14F-4D97-AF65-F5344CB8AC3E}">
        <p14:creationId xmlns:p14="http://schemas.microsoft.com/office/powerpoint/2010/main" val="201775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0AA-C2F8-6645-935F-3BC8C5F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E137-7765-0144-930B-41830A13F0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Join is a way to connect data taken from tables through connecting column (this is the meaning of relational from relational database).</a:t>
            </a:r>
          </a:p>
          <a:p>
            <a:r>
              <a:rPr lang="en-US" dirty="0"/>
              <a:t>Join allows us to retrieve data from multiple tables via one query.</a:t>
            </a:r>
          </a:p>
        </p:txBody>
      </p:sp>
    </p:spTree>
    <p:extLst>
      <p:ext uri="{BB962C8B-B14F-4D97-AF65-F5344CB8AC3E}">
        <p14:creationId xmlns:p14="http://schemas.microsoft.com/office/powerpoint/2010/main" val="327902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AD45-FD1E-0A40-B304-1E2FCF2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Different Types of SQL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18FA-CAF2-7E4D-8C07-F7AC1023F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D" dirty="0">
                <a:solidFill>
                  <a:srgbClr val="FF0000"/>
                </a:solidFill>
              </a:rPr>
              <a:t>(INNER) JOIN</a:t>
            </a:r>
            <a:r>
              <a:rPr lang="en-ID" dirty="0"/>
              <a:t>: Returns records that have matching values in both tables</a:t>
            </a:r>
          </a:p>
          <a:p>
            <a:r>
              <a:rPr lang="en-ID" dirty="0">
                <a:solidFill>
                  <a:srgbClr val="FF0000"/>
                </a:solidFill>
              </a:rPr>
              <a:t>LEFT (OUTER) JOIN</a:t>
            </a:r>
            <a:r>
              <a:rPr lang="en-ID" dirty="0"/>
              <a:t>: Returns all records from the left table, and the matched records from the right table</a:t>
            </a:r>
          </a:p>
          <a:p>
            <a:r>
              <a:rPr lang="en-ID" dirty="0">
                <a:solidFill>
                  <a:srgbClr val="FF0000"/>
                </a:solidFill>
              </a:rPr>
              <a:t>RIGHT (OUTER) JOIN</a:t>
            </a:r>
            <a:r>
              <a:rPr lang="en-ID" dirty="0"/>
              <a:t>: Returns all records from the right table, and the matched records from the left table</a:t>
            </a:r>
          </a:p>
          <a:p>
            <a:r>
              <a:rPr lang="en-ID" dirty="0">
                <a:solidFill>
                  <a:srgbClr val="FF0000"/>
                </a:solidFill>
              </a:rPr>
              <a:t>FULL (OUTER) JOIN</a:t>
            </a:r>
            <a:r>
              <a:rPr lang="en-ID" dirty="0"/>
              <a:t>: Returns all records when there is a match in either left or right table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5141B-E6F9-A444-87A9-EB6E4D7B44A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200" y="2428905"/>
            <a:ext cx="5105400" cy="33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809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{5A50195B-B939-9B40-9519-51E0441C73C8}tf10001073</Template>
  <TotalTime>182</TotalTime>
  <Words>444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Data warehouse and data modelling I</vt:lpstr>
      <vt:lpstr>Relational model concepts</vt:lpstr>
      <vt:lpstr>Relational integrity constraints</vt:lpstr>
      <vt:lpstr>Operation in relational database</vt:lpstr>
      <vt:lpstr>PowerPoint Presentation</vt:lpstr>
      <vt:lpstr>join</vt:lpstr>
      <vt:lpstr>Different Types of SQL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and data modelling I</dc:title>
  <dc:creator>Rinaldy Widyantoro</dc:creator>
  <cp:lastModifiedBy>Rinaldy Widyantoro</cp:lastModifiedBy>
  <cp:revision>1</cp:revision>
  <dcterms:created xsi:type="dcterms:W3CDTF">2021-10-18T10:19:07Z</dcterms:created>
  <dcterms:modified xsi:type="dcterms:W3CDTF">2021-10-18T13:21:55Z</dcterms:modified>
</cp:coreProperties>
</file>