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59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3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098E4F-6A06-5A4E-A31F-3E2C9DA6506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2175B4-E4F6-0144-AEEA-810AC2C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CDEB-9BCB-6042-A6AD-EF47819E7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Etl</a:t>
            </a:r>
            <a:r>
              <a:rPr lang="en-US" dirty="0"/>
              <a:t> FROM scratch with python (scraping)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0FB91-EE07-8649-B709-B09A29A85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C7C9-3FFA-124B-A7A2-0501BCB4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9852-4DA1-5645-B008-8AF2BF8516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categorize ‘web scraping’ as ‘E’ (EXTRACT) process in ETL</a:t>
            </a:r>
          </a:p>
          <a:p>
            <a:r>
              <a:rPr lang="en-US" dirty="0"/>
              <a:t>Technic in web scraping: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Copy-paste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Pattern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Html parsing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Etc.</a:t>
            </a:r>
          </a:p>
          <a:p>
            <a:r>
              <a:rPr lang="en-US" dirty="0"/>
              <a:t>In web scraping, we can use ‘pandas’ for specific </a:t>
            </a:r>
            <a:r>
              <a:rPr lang="en-US" dirty="0" err="1"/>
              <a:t>read_table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pandas.read_html</a:t>
            </a:r>
            <a:r>
              <a:rPr lang="en-US" dirty="0"/>
              <a:t>(“</a:t>
            </a:r>
            <a:r>
              <a:rPr lang="en-US" dirty="0" err="1"/>
              <a:t>some_websites_url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300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D121-B122-864C-88D6-189F9C55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61B9-F92B-4E4A-A296-18FCA27C58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828389"/>
          </a:xfrm>
        </p:spPr>
        <p:txBody>
          <a:bodyPr/>
          <a:lstStyle/>
          <a:p>
            <a:r>
              <a:rPr lang="en-US" dirty="0"/>
              <a:t>We can categorize ‘Cleaning data’ as ‘T’ (transform) process in ETL</a:t>
            </a:r>
          </a:p>
          <a:p>
            <a:r>
              <a:rPr lang="en-US" dirty="0"/>
              <a:t> Cleaning data to transformation data from one form to another</a:t>
            </a:r>
          </a:p>
          <a:p>
            <a:r>
              <a:rPr lang="en-US" dirty="0"/>
              <a:t>For example transform value column from string to numeric and add column year in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FF167-8098-3C47-9292-B36EFA19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88" y="4716630"/>
            <a:ext cx="3810605" cy="123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0DC8F-4FEF-4246-8C75-60AA8C773F5E}"/>
              </a:ext>
            </a:extLst>
          </p:cNvPr>
          <p:cNvSpPr txBox="1"/>
          <p:nvPr/>
        </p:nvSpPr>
        <p:spPr>
          <a:xfrm>
            <a:off x="1476488" y="424987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Before: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FF3E4-55BF-0A49-91DE-23F8D6A113AD}"/>
              </a:ext>
            </a:extLst>
          </p:cNvPr>
          <p:cNvSpPr txBox="1"/>
          <p:nvPr/>
        </p:nvSpPr>
        <p:spPr>
          <a:xfrm>
            <a:off x="5852683" y="4251666"/>
            <a:ext cx="19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 Transform: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FF883-9AAE-3A40-9D9B-780A1A53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83" y="4716630"/>
            <a:ext cx="4862830" cy="12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8936-1374-B94B-8F1A-FDC35F64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BB2C-8F3E-7746-931A-4D703C21E6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categorize ‘Storing data to database as ‘L’ (Load) process in ETL</a:t>
            </a:r>
          </a:p>
          <a:p>
            <a:r>
              <a:rPr lang="en-US" dirty="0"/>
              <a:t>Process load not only storing to database, but also to file like csv,  parquet, orc, etc.</a:t>
            </a:r>
          </a:p>
          <a:p>
            <a:r>
              <a:rPr lang="en-US" dirty="0"/>
              <a:t>Method to storing database usually using 2 tools: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Pandas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sqlalchemys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4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{5A50195B-B939-9B40-9519-51E0441C73C8}tf10001073</Template>
  <TotalTime>92</TotalTime>
  <Words>167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Droplet</vt:lpstr>
      <vt:lpstr>Etl FROM scratch with python (scraping)</vt:lpstr>
      <vt:lpstr>EXTRACT</vt:lpstr>
      <vt:lpstr>Transform</vt:lpstr>
      <vt:lpstr>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FROM scratch with python (scraping)</dc:title>
  <dc:creator>Rinaldy Widyantoro</dc:creator>
  <cp:lastModifiedBy>Rinaldy Widyantoro</cp:lastModifiedBy>
  <cp:revision>4</cp:revision>
  <dcterms:created xsi:type="dcterms:W3CDTF">2021-10-13T03:20:30Z</dcterms:created>
  <dcterms:modified xsi:type="dcterms:W3CDTF">2021-10-13T04:52:36Z</dcterms:modified>
</cp:coreProperties>
</file>