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4" r:id="rId8"/>
    <p:sldId id="260" r:id="rId9"/>
    <p:sldId id="261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CC2B5-6CD0-494E-8AD4-59AEB0892CDD}" type="doc">
      <dgm:prSet loTypeId="urn:microsoft.com/office/officeart/2005/8/layout/cycle5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89CE00-5967-49C0-9425-E56ED124BC59}">
      <dgm:prSet phldrT="[Text]" custT="1"/>
      <dgm:spPr/>
      <dgm:t>
        <a:bodyPr/>
        <a:lstStyle/>
        <a:p>
          <a:r>
            <a:rPr lang="en-US" sz="1600" dirty="0" smtClean="0"/>
            <a:t>Perusahaan </a:t>
          </a:r>
          <a:r>
            <a:rPr lang="en-US" sz="1600" dirty="0" err="1" smtClean="0"/>
            <a:t>mendapatkan</a:t>
          </a:r>
          <a:r>
            <a:rPr lang="en-US" sz="1600" dirty="0" smtClean="0"/>
            <a:t> request </a:t>
          </a:r>
          <a:r>
            <a:rPr lang="en-US" sz="1600" dirty="0" err="1" smtClean="0"/>
            <a:t>dari</a:t>
          </a:r>
          <a:r>
            <a:rPr lang="en-US" sz="1600" dirty="0" smtClean="0"/>
            <a:t> </a:t>
          </a:r>
          <a:r>
            <a:rPr lang="en-US" sz="1600" dirty="0" err="1" smtClean="0"/>
            <a:t>daerah</a:t>
          </a:r>
          <a:endParaRPr lang="en-US" sz="1600" dirty="0"/>
        </a:p>
      </dgm:t>
    </dgm:pt>
    <dgm:pt modelId="{A08E9D07-1F79-4848-9066-E6CFF7004F50}" type="parTrans" cxnId="{DBE92A51-E118-43EA-BCA7-345125B56569}">
      <dgm:prSet/>
      <dgm:spPr/>
      <dgm:t>
        <a:bodyPr/>
        <a:lstStyle/>
        <a:p>
          <a:endParaRPr lang="en-US"/>
        </a:p>
      </dgm:t>
    </dgm:pt>
    <dgm:pt modelId="{32B757AD-AF41-4CBE-B87F-6C449E65C3F6}" type="sibTrans" cxnId="{DBE92A51-E118-43EA-BCA7-345125B56569}">
      <dgm:prSet/>
      <dgm:spPr/>
      <dgm:t>
        <a:bodyPr/>
        <a:lstStyle/>
        <a:p>
          <a:endParaRPr lang="en-US"/>
        </a:p>
      </dgm:t>
    </dgm:pt>
    <dgm:pt modelId="{6C8855B8-207A-474B-B8E7-5F871AEA539E}">
      <dgm:prSet phldrT="[Text]" custT="1"/>
      <dgm:spPr/>
      <dgm:t>
        <a:bodyPr/>
        <a:lstStyle/>
        <a:p>
          <a:r>
            <a:rPr lang="en-US" sz="1600" dirty="0" smtClean="0"/>
            <a:t>Perusahaan </a:t>
          </a:r>
          <a:r>
            <a:rPr lang="en-US" sz="1600" dirty="0" err="1" smtClean="0"/>
            <a:t>memilih</a:t>
          </a:r>
          <a:r>
            <a:rPr lang="en-US" sz="1600" dirty="0" smtClean="0"/>
            <a:t> </a:t>
          </a:r>
          <a:r>
            <a:rPr lang="en-US" sz="1600" dirty="0" err="1" smtClean="0"/>
            <a:t>pegawai</a:t>
          </a:r>
          <a:r>
            <a:rPr lang="en-US" sz="1600" dirty="0" smtClean="0"/>
            <a:t> yang </a:t>
          </a:r>
          <a:r>
            <a:rPr lang="en-US" sz="1600" dirty="0" err="1" smtClean="0"/>
            <a:t>akan</a:t>
          </a:r>
          <a:r>
            <a:rPr lang="en-US" sz="1600" dirty="0" smtClean="0"/>
            <a:t> </a:t>
          </a:r>
          <a:r>
            <a:rPr lang="en-US" sz="1600" dirty="0" err="1" smtClean="0"/>
            <a:t>bertugas</a:t>
          </a:r>
          <a:endParaRPr lang="en-US" sz="1600" dirty="0"/>
        </a:p>
      </dgm:t>
    </dgm:pt>
    <dgm:pt modelId="{24ED736A-3D9A-4B9D-A74A-A3113775E10C}" type="parTrans" cxnId="{1F98097C-6F50-4D2B-89F8-865C0EEA406A}">
      <dgm:prSet/>
      <dgm:spPr/>
      <dgm:t>
        <a:bodyPr/>
        <a:lstStyle/>
        <a:p>
          <a:endParaRPr lang="en-US"/>
        </a:p>
      </dgm:t>
    </dgm:pt>
    <dgm:pt modelId="{19051152-7CD0-4D74-9BD8-F9FBCBAFA9C2}" type="sibTrans" cxnId="{1F98097C-6F50-4D2B-89F8-865C0EEA406A}">
      <dgm:prSet/>
      <dgm:spPr/>
      <dgm:t>
        <a:bodyPr/>
        <a:lstStyle/>
        <a:p>
          <a:endParaRPr lang="en-US"/>
        </a:p>
      </dgm:t>
    </dgm:pt>
    <dgm:pt modelId="{0B4DE1AB-0883-4057-8168-BE0F36CECEAB}">
      <dgm:prSet phldrT="[Text]" custT="1"/>
      <dgm:spPr/>
      <dgm:t>
        <a:bodyPr/>
        <a:lstStyle/>
        <a:p>
          <a:r>
            <a:rPr lang="en-US" sz="1600" dirty="0" err="1" smtClean="0"/>
            <a:t>Pegawai</a:t>
          </a:r>
          <a:r>
            <a:rPr lang="en-US" sz="1600" dirty="0" smtClean="0"/>
            <a:t> yang </a:t>
          </a:r>
          <a:r>
            <a:rPr lang="en-US" sz="1600" dirty="0" err="1" smtClean="0"/>
            <a:t>telah</a:t>
          </a:r>
          <a:r>
            <a:rPr lang="en-US" sz="1600" dirty="0" smtClean="0"/>
            <a:t> </a:t>
          </a:r>
          <a:r>
            <a:rPr lang="en-US" sz="1600" dirty="0" err="1" smtClean="0"/>
            <a:t>dipilih</a:t>
          </a:r>
          <a:r>
            <a:rPr lang="en-US" sz="1600" dirty="0" smtClean="0"/>
            <a:t>, </a:t>
          </a:r>
          <a:r>
            <a:rPr lang="en-US" sz="1600" dirty="0" err="1" smtClean="0"/>
            <a:t>mendaftarkan</a:t>
          </a:r>
          <a:r>
            <a:rPr lang="en-US" sz="1600" dirty="0" smtClean="0"/>
            <a:t> </a:t>
          </a:r>
          <a:r>
            <a:rPr lang="en-US" sz="1600" dirty="0" err="1" smtClean="0"/>
            <a:t>diri</a:t>
          </a:r>
          <a:r>
            <a:rPr lang="en-US" sz="1600" dirty="0" smtClean="0"/>
            <a:t> </a:t>
          </a:r>
          <a:r>
            <a:rPr lang="en-US" sz="1600" dirty="0" err="1" smtClean="0"/>
            <a:t>kedalam</a:t>
          </a:r>
          <a:r>
            <a:rPr lang="en-US" sz="1600" dirty="0" smtClean="0"/>
            <a:t> </a:t>
          </a:r>
          <a:r>
            <a:rPr lang="en-US" sz="1600" dirty="0" err="1" smtClean="0"/>
            <a:t>sistem</a:t>
          </a:r>
          <a:endParaRPr lang="en-US" sz="1600" dirty="0"/>
        </a:p>
      </dgm:t>
    </dgm:pt>
    <dgm:pt modelId="{2C5C8894-0E8C-4F03-B191-224FDC7F6854}" type="parTrans" cxnId="{4FA12FD3-D27C-46DA-9C3F-A4CEA8C49C6C}">
      <dgm:prSet/>
      <dgm:spPr/>
      <dgm:t>
        <a:bodyPr/>
        <a:lstStyle/>
        <a:p>
          <a:endParaRPr lang="en-US"/>
        </a:p>
      </dgm:t>
    </dgm:pt>
    <dgm:pt modelId="{631CF0DE-1CEA-4A07-B26E-66ECB092C174}" type="sibTrans" cxnId="{4FA12FD3-D27C-46DA-9C3F-A4CEA8C49C6C}">
      <dgm:prSet/>
      <dgm:spPr/>
      <dgm:t>
        <a:bodyPr/>
        <a:lstStyle/>
        <a:p>
          <a:endParaRPr lang="en-US"/>
        </a:p>
      </dgm:t>
    </dgm:pt>
    <dgm:pt modelId="{6D96393E-4D89-474A-92CB-69B673FA79B9}">
      <dgm:prSet phldrT="[Text]" custT="1"/>
      <dgm:spPr/>
      <dgm:t>
        <a:bodyPr/>
        <a:lstStyle/>
        <a:p>
          <a:r>
            <a:rPr lang="en-US" sz="1600" dirty="0" err="1" smtClean="0"/>
            <a:t>Pegawai</a:t>
          </a:r>
          <a:r>
            <a:rPr lang="en-US" sz="1600" dirty="0" smtClean="0"/>
            <a:t> </a:t>
          </a:r>
          <a:r>
            <a:rPr lang="en-US" sz="1600" dirty="0" err="1" smtClean="0"/>
            <a:t>bertugas</a:t>
          </a:r>
          <a:r>
            <a:rPr lang="en-US" sz="1600" dirty="0" smtClean="0"/>
            <a:t> </a:t>
          </a:r>
          <a:r>
            <a:rPr lang="en-US" sz="1600" dirty="0" err="1" smtClean="0"/>
            <a:t>ke</a:t>
          </a:r>
          <a:r>
            <a:rPr lang="en-US" sz="1600" dirty="0" smtClean="0"/>
            <a:t> </a:t>
          </a:r>
          <a:r>
            <a:rPr lang="en-US" sz="1600" dirty="0" err="1" smtClean="0"/>
            <a:t>daerah</a:t>
          </a:r>
          <a:endParaRPr lang="en-US" sz="1600" dirty="0"/>
        </a:p>
      </dgm:t>
    </dgm:pt>
    <dgm:pt modelId="{9F7E8BA9-31D2-490F-A7E5-21DC6319B659}" type="parTrans" cxnId="{3D958247-0004-4D56-BF8A-6E0270C41A9C}">
      <dgm:prSet/>
      <dgm:spPr/>
      <dgm:t>
        <a:bodyPr/>
        <a:lstStyle/>
        <a:p>
          <a:endParaRPr lang="en-US"/>
        </a:p>
      </dgm:t>
    </dgm:pt>
    <dgm:pt modelId="{E99FD315-CE6D-46DE-A2C9-BB665302B4AE}" type="sibTrans" cxnId="{3D958247-0004-4D56-BF8A-6E0270C41A9C}">
      <dgm:prSet/>
      <dgm:spPr/>
      <dgm:t>
        <a:bodyPr/>
        <a:lstStyle/>
        <a:p>
          <a:endParaRPr lang="en-US"/>
        </a:p>
      </dgm:t>
    </dgm:pt>
    <dgm:pt modelId="{765472EC-34FC-4C16-957C-41247475C545}">
      <dgm:prSet phldrT="[Text]" custT="1"/>
      <dgm:spPr/>
      <dgm:t>
        <a:bodyPr/>
        <a:lstStyle/>
        <a:p>
          <a:r>
            <a:rPr lang="en-US" sz="1600" dirty="0" err="1" smtClean="0"/>
            <a:t>Pegawai</a:t>
          </a:r>
          <a:r>
            <a:rPr lang="en-US" sz="1600" dirty="0" smtClean="0"/>
            <a:t> </a:t>
          </a:r>
          <a:r>
            <a:rPr lang="en-US" sz="1600" dirty="0" err="1" smtClean="0"/>
            <a:t>menyampaikan</a:t>
          </a:r>
          <a:r>
            <a:rPr lang="en-US" sz="1600" dirty="0" smtClean="0"/>
            <a:t> </a:t>
          </a:r>
          <a:r>
            <a:rPr lang="en-US" sz="1600" dirty="0" err="1" smtClean="0"/>
            <a:t>laporan</a:t>
          </a:r>
          <a:endParaRPr lang="en-US" sz="1600" dirty="0"/>
        </a:p>
      </dgm:t>
    </dgm:pt>
    <dgm:pt modelId="{F446F36F-E99E-4B71-8601-5D90833D2734}" type="parTrans" cxnId="{065BAB9C-0311-4931-86B4-29C21CB7315F}">
      <dgm:prSet/>
      <dgm:spPr/>
      <dgm:t>
        <a:bodyPr/>
        <a:lstStyle/>
        <a:p>
          <a:endParaRPr lang="en-US"/>
        </a:p>
      </dgm:t>
    </dgm:pt>
    <dgm:pt modelId="{E015253A-279D-4846-A0BE-2FF40CF664F3}" type="sibTrans" cxnId="{065BAB9C-0311-4931-86B4-29C21CB7315F}">
      <dgm:prSet/>
      <dgm:spPr/>
      <dgm:t>
        <a:bodyPr/>
        <a:lstStyle/>
        <a:p>
          <a:endParaRPr lang="en-US"/>
        </a:p>
      </dgm:t>
    </dgm:pt>
    <dgm:pt modelId="{5D291EEC-BEB4-47A8-8FF6-07F36A059CE8}" type="pres">
      <dgm:prSet presAssocID="{1A0CC2B5-6CD0-494E-8AD4-59AEB0892CD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5181D1-702B-450A-8F3D-F14140B72BED}" type="pres">
      <dgm:prSet presAssocID="{5889CE00-5967-49C0-9425-E56ED124BC5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1CD1D-8E76-4DF6-9062-60B0CF5B0FD4}" type="pres">
      <dgm:prSet presAssocID="{5889CE00-5967-49C0-9425-E56ED124BC59}" presName="spNode" presStyleCnt="0"/>
      <dgm:spPr/>
    </dgm:pt>
    <dgm:pt modelId="{A7A2304B-F936-4A98-80CD-821C25FA4C33}" type="pres">
      <dgm:prSet presAssocID="{32B757AD-AF41-4CBE-B87F-6C449E65C3F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D846F58-5540-434B-8EEB-89EEE56FC7B5}" type="pres">
      <dgm:prSet presAssocID="{6C8855B8-207A-474B-B8E7-5F871AEA53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8C2BC-E76E-446C-8592-C354F1DD3482}" type="pres">
      <dgm:prSet presAssocID="{6C8855B8-207A-474B-B8E7-5F871AEA539E}" presName="spNode" presStyleCnt="0"/>
      <dgm:spPr/>
    </dgm:pt>
    <dgm:pt modelId="{A723C154-89B4-4D9E-8153-2D6CDF7A1305}" type="pres">
      <dgm:prSet presAssocID="{19051152-7CD0-4D74-9BD8-F9FBCBAFA9C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E044865-3CB3-4A9E-AADC-60CB409DCD6A}" type="pres">
      <dgm:prSet presAssocID="{0B4DE1AB-0883-4057-8168-BE0F36CECEAB}" presName="node" presStyleLbl="node1" presStyleIdx="2" presStyleCnt="5" custScaleX="113480" custScaleY="1134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F8752-D4E0-4008-9D23-EE6F8AFE54EF}" type="pres">
      <dgm:prSet presAssocID="{0B4DE1AB-0883-4057-8168-BE0F36CECEAB}" presName="spNode" presStyleCnt="0"/>
      <dgm:spPr/>
    </dgm:pt>
    <dgm:pt modelId="{E9F4E929-BBE7-4CA4-A15E-9FC7BEC4084E}" type="pres">
      <dgm:prSet presAssocID="{631CF0DE-1CEA-4A07-B26E-66ECB092C17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5520CC0-61D6-42E5-8898-EF7476C2B8FD}" type="pres">
      <dgm:prSet presAssocID="{6D96393E-4D89-474A-92CB-69B673FA79B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71334-4038-4F9E-A2CC-5081E5602889}" type="pres">
      <dgm:prSet presAssocID="{6D96393E-4D89-474A-92CB-69B673FA79B9}" presName="spNode" presStyleCnt="0"/>
      <dgm:spPr/>
    </dgm:pt>
    <dgm:pt modelId="{6E856532-3851-49EC-BA19-F3D045FA91CA}" type="pres">
      <dgm:prSet presAssocID="{E99FD315-CE6D-46DE-A2C9-BB665302B4A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28CF0D5-4CC8-4BEC-9CBA-92C6027C85ED}" type="pres">
      <dgm:prSet presAssocID="{765472EC-34FC-4C16-957C-41247475C54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7FCDD-272F-4AF3-8B79-A7FD01D86E8C}" type="pres">
      <dgm:prSet presAssocID="{765472EC-34FC-4C16-957C-41247475C545}" presName="spNode" presStyleCnt="0"/>
      <dgm:spPr/>
    </dgm:pt>
    <dgm:pt modelId="{AFB91DAE-4807-4E67-8A43-4E564CB5C5FC}" type="pres">
      <dgm:prSet presAssocID="{E015253A-279D-4846-A0BE-2FF40CF664F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5FA45CB8-EB18-40C4-800D-08A804F852D3}" type="presOf" srcId="{6C8855B8-207A-474B-B8E7-5F871AEA539E}" destId="{0D846F58-5540-434B-8EEB-89EEE56FC7B5}" srcOrd="0" destOrd="0" presId="urn:microsoft.com/office/officeart/2005/8/layout/cycle5"/>
    <dgm:cxn modelId="{1F98097C-6F50-4D2B-89F8-865C0EEA406A}" srcId="{1A0CC2B5-6CD0-494E-8AD4-59AEB0892CDD}" destId="{6C8855B8-207A-474B-B8E7-5F871AEA539E}" srcOrd="1" destOrd="0" parTransId="{24ED736A-3D9A-4B9D-A74A-A3113775E10C}" sibTransId="{19051152-7CD0-4D74-9BD8-F9FBCBAFA9C2}"/>
    <dgm:cxn modelId="{E8C1B8C9-C06D-4617-BB91-A9A9B74C73A9}" type="presOf" srcId="{0B4DE1AB-0883-4057-8168-BE0F36CECEAB}" destId="{2E044865-3CB3-4A9E-AADC-60CB409DCD6A}" srcOrd="0" destOrd="0" presId="urn:microsoft.com/office/officeart/2005/8/layout/cycle5"/>
    <dgm:cxn modelId="{4FA12FD3-D27C-46DA-9C3F-A4CEA8C49C6C}" srcId="{1A0CC2B5-6CD0-494E-8AD4-59AEB0892CDD}" destId="{0B4DE1AB-0883-4057-8168-BE0F36CECEAB}" srcOrd="2" destOrd="0" parTransId="{2C5C8894-0E8C-4F03-B191-224FDC7F6854}" sibTransId="{631CF0DE-1CEA-4A07-B26E-66ECB092C174}"/>
    <dgm:cxn modelId="{50572B65-ADC7-49E9-BDAF-3160E7A3E1EA}" type="presOf" srcId="{5889CE00-5967-49C0-9425-E56ED124BC59}" destId="{CD5181D1-702B-450A-8F3D-F14140B72BED}" srcOrd="0" destOrd="0" presId="urn:microsoft.com/office/officeart/2005/8/layout/cycle5"/>
    <dgm:cxn modelId="{1DDF271D-1AC4-4C04-AB70-38AB2F18045C}" type="presOf" srcId="{6D96393E-4D89-474A-92CB-69B673FA79B9}" destId="{65520CC0-61D6-42E5-8898-EF7476C2B8FD}" srcOrd="0" destOrd="0" presId="urn:microsoft.com/office/officeart/2005/8/layout/cycle5"/>
    <dgm:cxn modelId="{23124E4E-4EC3-4866-B26E-0EAFEF820154}" type="presOf" srcId="{E99FD315-CE6D-46DE-A2C9-BB665302B4AE}" destId="{6E856532-3851-49EC-BA19-F3D045FA91CA}" srcOrd="0" destOrd="0" presId="urn:microsoft.com/office/officeart/2005/8/layout/cycle5"/>
    <dgm:cxn modelId="{87F072EC-5AB9-4017-A4FA-43EAA873F07E}" type="presOf" srcId="{1A0CC2B5-6CD0-494E-8AD4-59AEB0892CDD}" destId="{5D291EEC-BEB4-47A8-8FF6-07F36A059CE8}" srcOrd="0" destOrd="0" presId="urn:microsoft.com/office/officeart/2005/8/layout/cycle5"/>
    <dgm:cxn modelId="{3D958247-0004-4D56-BF8A-6E0270C41A9C}" srcId="{1A0CC2B5-6CD0-494E-8AD4-59AEB0892CDD}" destId="{6D96393E-4D89-474A-92CB-69B673FA79B9}" srcOrd="3" destOrd="0" parTransId="{9F7E8BA9-31D2-490F-A7E5-21DC6319B659}" sibTransId="{E99FD315-CE6D-46DE-A2C9-BB665302B4AE}"/>
    <dgm:cxn modelId="{D712734A-FEA1-4246-A15A-96CFF18AC865}" type="presOf" srcId="{631CF0DE-1CEA-4A07-B26E-66ECB092C174}" destId="{E9F4E929-BBE7-4CA4-A15E-9FC7BEC4084E}" srcOrd="0" destOrd="0" presId="urn:microsoft.com/office/officeart/2005/8/layout/cycle5"/>
    <dgm:cxn modelId="{7104BDC5-0C7C-415E-8F15-5EA513DFB229}" type="presOf" srcId="{32B757AD-AF41-4CBE-B87F-6C449E65C3F6}" destId="{A7A2304B-F936-4A98-80CD-821C25FA4C33}" srcOrd="0" destOrd="0" presId="urn:microsoft.com/office/officeart/2005/8/layout/cycle5"/>
    <dgm:cxn modelId="{065BAB9C-0311-4931-86B4-29C21CB7315F}" srcId="{1A0CC2B5-6CD0-494E-8AD4-59AEB0892CDD}" destId="{765472EC-34FC-4C16-957C-41247475C545}" srcOrd="4" destOrd="0" parTransId="{F446F36F-E99E-4B71-8601-5D90833D2734}" sibTransId="{E015253A-279D-4846-A0BE-2FF40CF664F3}"/>
    <dgm:cxn modelId="{CB74AD41-592F-4C63-A0FF-CA4F5DE47F5A}" type="presOf" srcId="{765472EC-34FC-4C16-957C-41247475C545}" destId="{D28CF0D5-4CC8-4BEC-9CBA-92C6027C85ED}" srcOrd="0" destOrd="0" presId="urn:microsoft.com/office/officeart/2005/8/layout/cycle5"/>
    <dgm:cxn modelId="{B296745F-E666-466A-9EAA-DF0A8EB447D9}" type="presOf" srcId="{19051152-7CD0-4D74-9BD8-F9FBCBAFA9C2}" destId="{A723C154-89B4-4D9E-8153-2D6CDF7A1305}" srcOrd="0" destOrd="0" presId="urn:microsoft.com/office/officeart/2005/8/layout/cycle5"/>
    <dgm:cxn modelId="{DBE92A51-E118-43EA-BCA7-345125B56569}" srcId="{1A0CC2B5-6CD0-494E-8AD4-59AEB0892CDD}" destId="{5889CE00-5967-49C0-9425-E56ED124BC59}" srcOrd="0" destOrd="0" parTransId="{A08E9D07-1F79-4848-9066-E6CFF7004F50}" sibTransId="{32B757AD-AF41-4CBE-B87F-6C449E65C3F6}"/>
    <dgm:cxn modelId="{50D90348-FF57-4214-A841-9D9BEBB9EFAB}" type="presOf" srcId="{E015253A-279D-4846-A0BE-2FF40CF664F3}" destId="{AFB91DAE-4807-4E67-8A43-4E564CB5C5FC}" srcOrd="0" destOrd="0" presId="urn:microsoft.com/office/officeart/2005/8/layout/cycle5"/>
    <dgm:cxn modelId="{F9347F65-FDB1-40A0-B826-34FA400D1484}" type="presParOf" srcId="{5D291EEC-BEB4-47A8-8FF6-07F36A059CE8}" destId="{CD5181D1-702B-450A-8F3D-F14140B72BED}" srcOrd="0" destOrd="0" presId="urn:microsoft.com/office/officeart/2005/8/layout/cycle5"/>
    <dgm:cxn modelId="{1167F0AF-2A0D-48D3-B0A0-8B95ECA083BD}" type="presParOf" srcId="{5D291EEC-BEB4-47A8-8FF6-07F36A059CE8}" destId="{1B01CD1D-8E76-4DF6-9062-60B0CF5B0FD4}" srcOrd="1" destOrd="0" presId="urn:microsoft.com/office/officeart/2005/8/layout/cycle5"/>
    <dgm:cxn modelId="{22004A64-A2DA-4215-AD0B-298DA79CDB81}" type="presParOf" srcId="{5D291EEC-BEB4-47A8-8FF6-07F36A059CE8}" destId="{A7A2304B-F936-4A98-80CD-821C25FA4C33}" srcOrd="2" destOrd="0" presId="urn:microsoft.com/office/officeart/2005/8/layout/cycle5"/>
    <dgm:cxn modelId="{08E3692A-8715-4638-B7C6-27E0D66247E3}" type="presParOf" srcId="{5D291EEC-BEB4-47A8-8FF6-07F36A059CE8}" destId="{0D846F58-5540-434B-8EEB-89EEE56FC7B5}" srcOrd="3" destOrd="0" presId="urn:microsoft.com/office/officeart/2005/8/layout/cycle5"/>
    <dgm:cxn modelId="{279FC143-E088-47D8-9350-4C2D67DFC246}" type="presParOf" srcId="{5D291EEC-BEB4-47A8-8FF6-07F36A059CE8}" destId="{3768C2BC-E76E-446C-8592-C354F1DD3482}" srcOrd="4" destOrd="0" presId="urn:microsoft.com/office/officeart/2005/8/layout/cycle5"/>
    <dgm:cxn modelId="{CC457A6E-F611-4C60-A227-531C7149E817}" type="presParOf" srcId="{5D291EEC-BEB4-47A8-8FF6-07F36A059CE8}" destId="{A723C154-89B4-4D9E-8153-2D6CDF7A1305}" srcOrd="5" destOrd="0" presId="urn:microsoft.com/office/officeart/2005/8/layout/cycle5"/>
    <dgm:cxn modelId="{791D186A-8636-44CD-9631-C032F4D55CAD}" type="presParOf" srcId="{5D291EEC-BEB4-47A8-8FF6-07F36A059CE8}" destId="{2E044865-3CB3-4A9E-AADC-60CB409DCD6A}" srcOrd="6" destOrd="0" presId="urn:microsoft.com/office/officeart/2005/8/layout/cycle5"/>
    <dgm:cxn modelId="{4607066F-01C0-4C23-9575-3366178614CF}" type="presParOf" srcId="{5D291EEC-BEB4-47A8-8FF6-07F36A059CE8}" destId="{EA9F8752-D4E0-4008-9D23-EE6F8AFE54EF}" srcOrd="7" destOrd="0" presId="urn:microsoft.com/office/officeart/2005/8/layout/cycle5"/>
    <dgm:cxn modelId="{FB19960B-4B9F-476D-8907-DB9F8E044E29}" type="presParOf" srcId="{5D291EEC-BEB4-47A8-8FF6-07F36A059CE8}" destId="{E9F4E929-BBE7-4CA4-A15E-9FC7BEC4084E}" srcOrd="8" destOrd="0" presId="urn:microsoft.com/office/officeart/2005/8/layout/cycle5"/>
    <dgm:cxn modelId="{CB9858A0-8485-4D8F-B73E-5A8259398FB8}" type="presParOf" srcId="{5D291EEC-BEB4-47A8-8FF6-07F36A059CE8}" destId="{65520CC0-61D6-42E5-8898-EF7476C2B8FD}" srcOrd="9" destOrd="0" presId="urn:microsoft.com/office/officeart/2005/8/layout/cycle5"/>
    <dgm:cxn modelId="{411DC3AA-395C-43DA-8DB2-6915062D61CC}" type="presParOf" srcId="{5D291EEC-BEB4-47A8-8FF6-07F36A059CE8}" destId="{5AF71334-4038-4F9E-A2CC-5081E5602889}" srcOrd="10" destOrd="0" presId="urn:microsoft.com/office/officeart/2005/8/layout/cycle5"/>
    <dgm:cxn modelId="{D24CE1A8-E5BC-4730-BF73-9B88CE1491A8}" type="presParOf" srcId="{5D291EEC-BEB4-47A8-8FF6-07F36A059CE8}" destId="{6E856532-3851-49EC-BA19-F3D045FA91CA}" srcOrd="11" destOrd="0" presId="urn:microsoft.com/office/officeart/2005/8/layout/cycle5"/>
    <dgm:cxn modelId="{5CB1D0EA-2077-471F-B448-7BF4751ADCFE}" type="presParOf" srcId="{5D291EEC-BEB4-47A8-8FF6-07F36A059CE8}" destId="{D28CF0D5-4CC8-4BEC-9CBA-92C6027C85ED}" srcOrd="12" destOrd="0" presId="urn:microsoft.com/office/officeart/2005/8/layout/cycle5"/>
    <dgm:cxn modelId="{56A538D2-44CC-4772-9245-C3D6F4A21AA6}" type="presParOf" srcId="{5D291EEC-BEB4-47A8-8FF6-07F36A059CE8}" destId="{52C7FCDD-272F-4AF3-8B79-A7FD01D86E8C}" srcOrd="13" destOrd="0" presId="urn:microsoft.com/office/officeart/2005/8/layout/cycle5"/>
    <dgm:cxn modelId="{7226BFB5-AB48-4218-892E-C2B462772260}" type="presParOf" srcId="{5D291EEC-BEB4-47A8-8FF6-07F36A059CE8}" destId="{AFB91DAE-4807-4E67-8A43-4E564CB5C5FC}" srcOrd="14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16AD152-D5F9-40DC-BB61-95B9616BB856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E2F74A-BCA5-42F5-9145-957716511A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teknisi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daerah-daerah</a:t>
            </a:r>
            <a:endParaRPr lang="en-US" dirty="0" smtClean="0"/>
          </a:p>
          <a:p>
            <a:endParaRPr lang="en-US" dirty="0" smtClean="0"/>
          </a:p>
          <a:p>
            <a:r>
              <a:rPr lang="en-US" sz="4400" dirty="0" smtClean="0"/>
              <a:t>CYBERTRON</a:t>
            </a:r>
            <a:endParaRPr lang="en-US" sz="4400" dirty="0" smtClean="0"/>
          </a:p>
          <a:p>
            <a:endParaRPr lang="en-US" dirty="0" smtClean="0"/>
          </a:p>
          <a:p>
            <a:r>
              <a:rPr lang="en-US" dirty="0" err="1" smtClean="0"/>
              <a:t>Oleh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Aldy</a:t>
            </a:r>
            <a:r>
              <a:rPr lang="en-US" dirty="0" smtClean="0"/>
              <a:t> </a:t>
            </a:r>
            <a:r>
              <a:rPr lang="en-US" dirty="0" err="1" smtClean="0"/>
              <a:t>rachmat</a:t>
            </a:r>
            <a:r>
              <a:rPr lang="en-US" dirty="0" smtClean="0"/>
              <a:t> s (1103120056)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dirty="0" err="1" smtClean="0"/>
              <a:t>januar</a:t>
            </a:r>
            <a:r>
              <a:rPr lang="en-US" dirty="0" smtClean="0"/>
              <a:t> k (1103120070)</a:t>
            </a:r>
          </a:p>
          <a:p>
            <a:r>
              <a:rPr lang="en-US" dirty="0" smtClean="0"/>
              <a:t>3. Muhammad </a:t>
            </a:r>
            <a:r>
              <a:rPr lang="en-US" dirty="0" err="1" smtClean="0"/>
              <a:t>dio</a:t>
            </a:r>
            <a:r>
              <a:rPr lang="en-US" dirty="0" smtClean="0"/>
              <a:t> k (1103120212)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EMPLOYEE RECORD-KEEPING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Perusahaan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r>
              <a:rPr lang="en-US" dirty="0" smtClean="0"/>
              <a:t>AT&amp;T</a:t>
            </a:r>
          </a:p>
          <a:p>
            <a:r>
              <a:rPr lang="en-US" dirty="0" smtClean="0"/>
              <a:t>Telkom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520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TERIMA KASIH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Karyawan</a:t>
            </a:r>
            <a:r>
              <a:rPr lang="en-US" sz="2400" dirty="0" smtClean="0"/>
              <a:t> (</a:t>
            </a:r>
            <a:r>
              <a:rPr lang="en-US" sz="2400" i="1" dirty="0" smtClean="0"/>
              <a:t>Employee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disewa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teratur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pertukaran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kompensasi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mandiri</a:t>
            </a:r>
            <a:endParaRPr lang="en-US" sz="2400" dirty="0" smtClean="0"/>
          </a:p>
          <a:p>
            <a:r>
              <a:rPr lang="en-US" sz="2400" dirty="0" err="1" smtClean="0"/>
              <a:t>Pencatatan</a:t>
            </a:r>
            <a:r>
              <a:rPr lang="en-US" sz="2400" dirty="0" smtClean="0"/>
              <a:t>(</a:t>
            </a:r>
            <a:r>
              <a:rPr lang="en-US" sz="2400" i="1" dirty="0" smtClean="0"/>
              <a:t>Record Keeping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praktek</a:t>
            </a:r>
            <a:r>
              <a:rPr lang="en-US" sz="2400" dirty="0" smtClean="0"/>
              <a:t> </a:t>
            </a:r>
            <a:r>
              <a:rPr lang="en-US" sz="2400" dirty="0" err="1" smtClean="0"/>
              <a:t>disiplin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mengontrol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dianggap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catatan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catatan</a:t>
            </a:r>
            <a:r>
              <a:rPr lang="en-US" sz="2400" dirty="0" smtClean="0"/>
              <a:t> </a:t>
            </a:r>
            <a:r>
              <a:rPr lang="en-US" sz="2400" dirty="0" err="1" smtClean="0"/>
              <a:t>siklus</a:t>
            </a:r>
            <a:r>
              <a:rPr lang="en-US" sz="2400" dirty="0" smtClean="0"/>
              <a:t> </a:t>
            </a:r>
            <a:r>
              <a:rPr lang="en-US" sz="2400" dirty="0" err="1" smtClean="0"/>
              <a:t>hidup</a:t>
            </a:r>
            <a:r>
              <a:rPr lang="en-US" sz="2400" dirty="0" smtClean="0"/>
              <a:t>, yang </a:t>
            </a:r>
            <a:r>
              <a:rPr lang="en-US" sz="2400" dirty="0" err="1" smtClean="0"/>
              <a:t>mencakup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catatan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dipahami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pembuangan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95110" y="6367046"/>
            <a:ext cx="169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Source : </a:t>
            </a:r>
            <a:r>
              <a:rPr lang="en-US" sz="1600" dirty="0" err="1" smtClean="0">
                <a:solidFill>
                  <a:schemeClr val="bg1"/>
                </a:solidFill>
                <a:latin typeface="Calibri" pitchFamily="34" charset="0"/>
              </a:rPr>
              <a:t>wikipedia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LIFE CYCLE</a:t>
            </a:r>
            <a:endParaRPr lang="en-US" dirty="0"/>
          </a:p>
        </p:txBody>
      </p:sp>
      <p:pic>
        <p:nvPicPr>
          <p:cNvPr id="4" name="Picture 3" descr="lifecir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125245" cy="3662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7656" y="6336268"/>
            <a:ext cx="457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Source : http://www.ecc.etac.ae/solutions.php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teknisi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daerah-daerah</a:t>
            </a:r>
            <a:r>
              <a:rPr lang="en-US" dirty="0" smtClean="0"/>
              <a:t> </a:t>
            </a:r>
            <a:r>
              <a:rPr lang="en-US" dirty="0" err="1" smtClean="0"/>
              <a:t>terpencil</a:t>
            </a:r>
            <a:endParaRPr lang="en-US" dirty="0" smtClean="0"/>
          </a:p>
          <a:p>
            <a:r>
              <a:rPr lang="en-US" dirty="0" err="1" smtClean="0"/>
              <a:t>Desa</a:t>
            </a:r>
            <a:r>
              <a:rPr lang="en-US" dirty="0" smtClean="0"/>
              <a:t> yang </a:t>
            </a:r>
            <a:r>
              <a:rPr lang="en-US" dirty="0" err="1" smtClean="0"/>
              <a:t>dijadikan</a:t>
            </a:r>
            <a:r>
              <a:rPr lang="en-US" dirty="0" smtClean="0"/>
              <a:t> target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desa-desa</a:t>
            </a:r>
            <a:r>
              <a:rPr lang="en-US" dirty="0" smtClean="0"/>
              <a:t> yang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Barat</a:t>
            </a:r>
          </a:p>
          <a:p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teknisi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kurun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3 </a:t>
            </a:r>
            <a:r>
              <a:rPr lang="en-US" dirty="0" err="1" smtClean="0"/>
              <a:t>hari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KEUNTUNGAN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Pembagian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terbagi</a:t>
            </a:r>
            <a:r>
              <a:rPr lang="en-US" sz="2400" dirty="0" smtClean="0"/>
              <a:t> rata</a:t>
            </a:r>
          </a:p>
          <a:p>
            <a:r>
              <a:rPr lang="en-US" sz="2400" dirty="0" smtClean="0"/>
              <a:t>Data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bertugas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pantau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Database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 smtClean="0"/>
              <a:t>bertugas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tersimpan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perjalanannya</a:t>
            </a:r>
            <a:endParaRPr lang="en-US" sz="2400" dirty="0" smtClean="0"/>
          </a:p>
          <a:p>
            <a:r>
              <a:rPr lang="en-US" sz="2400" dirty="0" err="1" smtClean="0"/>
              <a:t>Pendataan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teratur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menerapkan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:</a:t>
            </a:r>
          </a:p>
          <a:p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diagram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memantau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daerah-daerah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1 </a:t>
            </a:r>
            <a:r>
              <a:rPr lang="en-US" sz="2400" dirty="0" err="1" smtClean="0"/>
              <a:t>tahun</a:t>
            </a:r>
            <a:endParaRPr lang="en-US" sz="2400" dirty="0" smtClean="0"/>
          </a:p>
          <a:p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fitur</a:t>
            </a:r>
            <a:r>
              <a:rPr lang="en-US" sz="2400" dirty="0" smtClean="0"/>
              <a:t> list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bertugas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endParaRPr lang="en-US" sz="2400" dirty="0" smtClean="0"/>
          </a:p>
          <a:p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memperhitungkan</a:t>
            </a:r>
            <a:r>
              <a:rPr lang="en-US" sz="2400" dirty="0" smtClean="0"/>
              <a:t> </a:t>
            </a:r>
            <a:r>
              <a:rPr lang="en-US" sz="2400" dirty="0" err="1" smtClean="0"/>
              <a:t>gaji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bertugas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PERBEDAAN KOMPUTER DENGAN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: </a:t>
            </a:r>
          </a:p>
          <a:p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detail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kepergian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endParaRPr lang="en-US" sz="2400" dirty="0" smtClean="0"/>
          </a:p>
          <a:p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databasenya</a:t>
            </a:r>
            <a:r>
              <a:rPr lang="en-US" sz="2400" dirty="0" smtClean="0"/>
              <a:t>,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didapatkan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bertugas</a:t>
            </a:r>
            <a:endParaRPr lang="en-US" sz="2400" dirty="0" smtClean="0"/>
          </a:p>
          <a:p>
            <a:r>
              <a:rPr lang="en-US" sz="2400" dirty="0" err="1" smtClean="0"/>
              <a:t>Pendataan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bertugas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teratur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Secara</a:t>
            </a:r>
            <a:r>
              <a:rPr lang="en-US" sz="2400" dirty="0" smtClean="0"/>
              <a:t> manual : </a:t>
            </a:r>
          </a:p>
          <a:p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detail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kepergian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endParaRPr lang="en-US" sz="2400" dirty="0" smtClean="0"/>
          </a:p>
          <a:p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pergi</a:t>
            </a:r>
            <a:r>
              <a:rPr lang="en-US" sz="2400" dirty="0" smtClean="0"/>
              <a:t> </a:t>
            </a:r>
            <a:r>
              <a:rPr lang="en-US" sz="2400" dirty="0" err="1" smtClean="0"/>
              <a:t>bertugas</a:t>
            </a:r>
            <a:endParaRPr lang="en-US" sz="2400" dirty="0" smtClean="0"/>
          </a:p>
          <a:p>
            <a:r>
              <a:rPr lang="en-US" sz="2400" dirty="0" err="1" smtClean="0"/>
              <a:t>Pendataan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rawan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kejadian</a:t>
            </a:r>
            <a:r>
              <a:rPr lang="en-US" sz="2400" dirty="0" smtClean="0"/>
              <a:t> </a:t>
            </a:r>
            <a:r>
              <a:rPr lang="en-US" sz="2400" dirty="0" err="1" smtClean="0"/>
              <a:t>hilang</a:t>
            </a:r>
            <a:r>
              <a:rPr lang="en-US" sz="2400" dirty="0" smtClean="0"/>
              <a:t>/</a:t>
            </a:r>
            <a:r>
              <a:rPr lang="en-US" sz="2400" dirty="0" err="1" smtClean="0"/>
              <a:t>rusak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SKEMA SISTEM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429000"/>
            <a:ext cx="19812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10000" y="35814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62600" y="3276600"/>
            <a:ext cx="1752600" cy="126912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810000" y="41148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306</TotalTime>
  <Words>327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EMPLOYEE RECORD-KEEPING</vt:lpstr>
      <vt:lpstr>DEFINISI</vt:lpstr>
      <vt:lpstr>EMPLOYEE LIFE CYCLE</vt:lpstr>
      <vt:lpstr>BATASAN MASALAH</vt:lpstr>
      <vt:lpstr>KEUNTUNGAN SISTEM</vt:lpstr>
      <vt:lpstr>IDE</vt:lpstr>
      <vt:lpstr>PERBEDAAN KOMPUTER DENGAN MANUAL</vt:lpstr>
      <vt:lpstr>SKEMA SISTEM</vt:lpstr>
      <vt:lpstr>DATA FLOW DIAGRAM</vt:lpstr>
      <vt:lpstr>Contoh Perusahaan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RECORD-KEEPING</dc:title>
  <dc:creator>Windows 8</dc:creator>
  <cp:lastModifiedBy>Windows 8</cp:lastModifiedBy>
  <cp:revision>24</cp:revision>
  <dcterms:created xsi:type="dcterms:W3CDTF">2014-09-17T04:46:13Z</dcterms:created>
  <dcterms:modified xsi:type="dcterms:W3CDTF">2014-09-22T08:33:29Z</dcterms:modified>
</cp:coreProperties>
</file>