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4"/>
  </p:notesMasterIdLst>
  <p:handoutMasterIdLst>
    <p:handoutMasterId r:id="rId15"/>
  </p:handoutMasterIdLst>
  <p:sldIdLst>
    <p:sldId id="286" r:id="rId3"/>
    <p:sldId id="257" r:id="rId4"/>
    <p:sldId id="280" r:id="rId5"/>
    <p:sldId id="3576" r:id="rId6"/>
    <p:sldId id="3577" r:id="rId7"/>
    <p:sldId id="3578" r:id="rId8"/>
    <p:sldId id="3579" r:id="rId9"/>
    <p:sldId id="3580" r:id="rId10"/>
    <p:sldId id="3581" r:id="rId11"/>
    <p:sldId id="3582" r:id="rId12"/>
    <p:sldId id="3583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37"/>
        <p:guide pos="3885"/>
        <p:guide orient="horz" pos="15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D9F60F-6DA4-4E15-B220-A5393C1BD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A6CB7-0E75-4452-8C8C-91CF38C81A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52A52-1A12-4321-9491-D167F188A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3295F-7AEA-44EA-BBC3-27DE621923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4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3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3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5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4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6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3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4"/>
            <a:ext cx="4511964" cy="431780"/>
          </a:xfrm>
          <a:prstGeom prst="rect">
            <a:avLst/>
          </a:prstGeom>
        </p:spPr>
        <p:txBody>
          <a:bodyPr vert="horz" lIns="0" tIns="40504" rIns="0" bIns="40504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4199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ko-KO" altLang="ko-KO" sz="2000">
                <a:latin typeface="NanumGothic"/>
                <a:ea typeface="NanumGothic"/>
              </a:rPr>
              <a:t>여기에 제목을 입력하세요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2"/>
            <a:ext cx="4511964" cy="228451"/>
          </a:xfrm>
          <a:prstGeom prst="rect">
            <a:avLst/>
          </a:prstGeom>
        </p:spPr>
        <p:txBody>
          <a:bodyPr vert="horz" lIns="0" tIns="40504" rIns="0" bIns="40504" anchor="t">
            <a:normAutofit fontScale="6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99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최고의 파워포인트 템플릿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70" y="4817827"/>
            <a:ext cx="4488039" cy="153686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Lorem ipsum dolor sit amet, consectetur adipiscing elit. Fusce diam tortor, mattis quis dapibus vitae, euismod non purus. Maecenas ut lacus nec mauris feugiat tristique.</a:t>
            </a:r>
          </a:p>
        </p:txBody>
      </p:sp>
    </p:spTree>
    <p:extLst>
      <p:ext uri="{BB962C8B-B14F-4D97-AF65-F5344CB8AC3E}">
        <p14:creationId xmlns:p14="http://schemas.microsoft.com/office/powerpoint/2010/main" val="15942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ko-KO" altLang="ko-KO" sz="1000" smtClean="0">
                <a:latin typeface="NanumGothic"/>
                <a:ea typeface="NanumGothic"/>
              </a:rPr>
              <a:t>02/11/2024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8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  <p:hf hdr="0" ftr="0" dt="0"/>
  <p:txStyles>
    <p:titleStyle>
      <a:lvl1pPr algn="ctr" defTabSz="485290" rtl="0" eaLnBrk="1" latinLnBrk="0" hangingPunct="1">
        <a:spcBef>
          <a:spcPct val="0"/>
        </a:spcBef>
        <a:buNone/>
        <a:defRPr sz="4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158" indent="-364158" algn="l" defTabSz="485290" rtl="0" eaLnBrk="1" latinLnBrk="0" hangingPunct="1">
        <a:spcBef>
          <a:spcPct val="20000"/>
        </a:spcBef>
        <a:buFont typeface="Arial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90023" indent="-303973" algn="l" defTabSz="485290" rtl="0" eaLnBrk="1" latinLnBrk="0" hangingPunct="1">
        <a:spcBef>
          <a:spcPct val="20000"/>
        </a:spcBef>
        <a:buFont typeface="Arial"/>
        <a:buChar char="–"/>
        <a:defRPr sz="2999" kern="1200">
          <a:solidFill>
            <a:schemeClr val="tx1"/>
          </a:solidFill>
          <a:latin typeface="+mn-lt"/>
          <a:ea typeface="+mn-ea"/>
          <a:cs typeface="+mn-cs"/>
        </a:defRPr>
      </a:lvl2pPr>
      <a:lvl3pPr marL="1215128" indent="-243026" algn="l" defTabSz="485290" rtl="0" eaLnBrk="1" latinLnBrk="0" hangingPunct="1">
        <a:spcBef>
          <a:spcPct val="20000"/>
        </a:spcBef>
        <a:buFont typeface="Arial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3pPr>
      <a:lvl4pPr marL="1700415" indent="-243026" algn="l" defTabSz="485290" rtl="0" eaLnBrk="1" latinLnBrk="0" hangingPunct="1">
        <a:spcBef>
          <a:spcPct val="20000"/>
        </a:spcBef>
        <a:buFont typeface="Arial"/>
        <a:buChar char="–"/>
        <a:defRPr sz="2159" kern="1200">
          <a:solidFill>
            <a:schemeClr val="tx1"/>
          </a:solidFill>
          <a:latin typeface="+mn-lt"/>
          <a:ea typeface="+mn-ea"/>
          <a:cs typeface="+mn-cs"/>
        </a:defRPr>
      </a:lvl4pPr>
      <a:lvl5pPr marL="2186465" indent="-243026" algn="l" defTabSz="485290" rtl="0" eaLnBrk="1" latinLnBrk="0" hangingPunct="1">
        <a:spcBef>
          <a:spcPct val="20000"/>
        </a:spcBef>
        <a:buFont typeface="Arial"/>
        <a:buChar char="»"/>
        <a:defRPr sz="2159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6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6pPr>
      <a:lvl7pPr marL="315856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7pPr>
      <a:lvl8pPr marL="364461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8pPr>
      <a:lvl9pPr marL="4130669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1pPr>
      <a:lvl2pPr marL="48605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7210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45815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4pPr>
      <a:lvl5pPr marL="1943442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5pPr>
      <a:lvl6pPr marL="242949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6pPr>
      <a:lvl7pPr marL="291554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7pPr>
      <a:lvl8pPr marL="340159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8pPr>
      <a:lvl9pPr marL="388764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0\Desktop\&#50556;&#44396;&#44172;&#51076;_&#53076;&#46300;&#49884;&#50672;.mp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8415" y="4666394"/>
            <a:ext cx="3380552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KDT_sf_4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기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_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김민기 크루</a:t>
            </a:r>
            <a:endParaRPr lang="zh-CN" altLang="en-US" sz="2000" b="1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458580" y="4759947"/>
            <a:ext cx="264339" cy="312000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438941" y="2123209"/>
            <a:ext cx="7817679" cy="1630680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altLang="ko-KO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C++ </a:t>
            </a:r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프로젝트</a:t>
            </a:r>
            <a:endParaRPr lang="en-US" altLang="ko-KR" sz="6000" b="1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  <a:p>
            <a:pPr algn="ctr"/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야구게임</a:t>
            </a:r>
            <a:endParaRPr lang="ko-KO" altLang="ko-KO" sz="6000" b="1" spc="600" dirty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轻音乐青春温馨清新回忆相册校园钢琴版">
            <a:hlinkClick r:id="" action="ppaction://media"/>
            <a:extLst>
              <a:ext uri="{FF2B5EF4-FFF2-40B4-BE49-F238E27FC236}">
                <a16:creationId xmlns:a16="http://schemas.microsoft.com/office/drawing/2014/main" id="{FF6B4FBA-DC8A-4371-AD82-AE7AA3289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0" out="50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850900" y="6553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22" grpId="0"/>
      <p:bldP spid="23" grpId="0" animBg="1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마무리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4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8936" y="2166151"/>
            <a:ext cx="4421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Q &amp; A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243527" y="428991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https://github.com/aldzl923/Cpp_project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54" y="4174271"/>
            <a:ext cx="600618" cy="5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807584" y="1157954"/>
            <a:ext cx="1375813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4000" b="1" spc="100">
                <a:latin typeface="NanumGothic"/>
                <a:ea typeface="NanumGothic"/>
                <a:sym typeface="思源黑体旧字形 Light" panose="020B0300000000000000" pitchFamily="34" charset="-128"/>
              </a:rPr>
              <a:t>목차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77371" y="1909990"/>
            <a:ext cx="2863847" cy="396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zh-CN" altLang="en-US" sz="2000" b="1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1218" y="1640746"/>
            <a:ext cx="3929263" cy="1276995"/>
            <a:chOff x="6554232" y="1886931"/>
            <a:chExt cx="3929263" cy="1276995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O" altLang="ko-KO" sz="4000">
                  <a:latin typeface="NanumGothic"/>
                  <a:ea typeface="NanumGothic"/>
                  <a:sym typeface="思源黑体旧字形 Light" panose="020B0300000000000000" pitchFamily="34" charset="-128"/>
                </a:rPr>
                <a:t>1</a:t>
              </a:r>
              <a:endParaRPr lang="zh-CN" altLang="en-US" sz="4000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55808" y="1974515"/>
              <a:ext cx="3127687" cy="118941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게임 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RULE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20" y="2702032"/>
            <a:ext cx="4772419" cy="811736"/>
            <a:chOff x="6554232" y="2948217"/>
            <a:chExt cx="3759059" cy="811736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2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185603" y="3087397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실행 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&amp; </a:t>
              </a:r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시연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7" y="3818117"/>
            <a:ext cx="3377171" cy="811736"/>
            <a:chOff x="6554232" y="4064302"/>
            <a:chExt cx="3377171" cy="811736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3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901" y="4263509"/>
              <a:ext cx="2512502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개선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41219" y="4934202"/>
            <a:ext cx="3992355" cy="811736"/>
            <a:chOff x="6554232" y="5180387"/>
            <a:chExt cx="3992355" cy="811736"/>
          </a:xfrm>
        </p:grpSpPr>
        <p:grpSp>
          <p:nvGrpSpPr>
            <p:cNvPr id="75" name="组合 74"/>
            <p:cNvGrpSpPr/>
            <p:nvPr/>
          </p:nvGrpSpPr>
          <p:grpSpPr>
            <a:xfrm>
              <a:off x="6554232" y="5180387"/>
              <a:ext cx="602020" cy="811736"/>
              <a:chOff x="6381459" y="1890219"/>
              <a:chExt cx="602020" cy="811736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4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7418899" y="5366463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마무리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:dissolv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게임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ko-KO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1</a:t>
            </a:r>
            <a:r>
              <a:rPr lang="ko-KO" altLang="ko-KO" sz="6600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7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11119" y="3010068"/>
            <a:ext cx="7131237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2.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숫자의 자리와 값이 모두 같으면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STRIKE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선언</a:t>
            </a: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 </a:t>
            </a: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04714" y="579764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야구게임 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 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설명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11" name="矩形 20"/>
          <p:cNvSpPr/>
          <p:nvPr/>
        </p:nvSpPr>
        <p:spPr>
          <a:xfrm>
            <a:off x="2911119" y="1765539"/>
            <a:ext cx="7131237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1.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사용자는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1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부터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9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까지 중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개의 숫자를 뽑아 컴퓨터가 랜덤으로 뽑은 숫자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개와 비교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중복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X)</a:t>
            </a: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12" name="矩形 20"/>
          <p:cNvSpPr/>
          <p:nvPr/>
        </p:nvSpPr>
        <p:spPr>
          <a:xfrm>
            <a:off x="2911119" y="4078134"/>
            <a:ext cx="7997512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자리는 다르지만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개의 숫자 중 포함 되어 있으면 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BALL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선언</a:t>
            </a: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0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설명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&amp; </a:t>
            </a:r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2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0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64" y="900354"/>
            <a:ext cx="4320000" cy="540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66997" y="900354"/>
            <a:ext cx="4320000" cy="5400000"/>
          </a:xfrm>
          <a:prstGeom prst="rect">
            <a:avLst/>
          </a:prstGeom>
        </p:spPr>
      </p:pic>
      <p:sp>
        <p:nvSpPr>
          <p:cNvPr id="7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설명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81056" y="3746377"/>
            <a:ext cx="230820" cy="2485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101091" y="4360416"/>
            <a:ext cx="230820" cy="2485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27161" y="224657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1" y="1089495"/>
            <a:ext cx="5121084" cy="4625741"/>
          </a:xfrm>
          <a:prstGeom prst="rect">
            <a:avLst/>
          </a:prstGeom>
        </p:spPr>
      </p:pic>
      <p:sp>
        <p:nvSpPr>
          <p:cNvPr id="4" name="실행 단추: 동영상 3">
            <a:hlinkClick r:id="rId3" action="ppaction://program" highlightClick="1"/>
          </p:cNvPr>
          <p:cNvSpPr/>
          <p:nvPr/>
        </p:nvSpPr>
        <p:spPr>
          <a:xfrm>
            <a:off x="7910004" y="2618912"/>
            <a:ext cx="1376038" cy="114522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77523" y="3750815"/>
            <a:ext cx="195309" cy="1509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개선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3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3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31" y="2015024"/>
            <a:ext cx="4130398" cy="126503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190260" y="2725446"/>
            <a:ext cx="230820" cy="2485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8823" y="2336329"/>
            <a:ext cx="337351" cy="311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885896" y="2201662"/>
            <a:ext cx="896645" cy="44587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31" y="3692843"/>
            <a:ext cx="8477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초기에는 </a:t>
            </a:r>
            <a:r>
              <a:rPr lang="en-US" altLang="ko-KR" dirty="0" smtClean="0"/>
              <a:t>rand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까지의 숫자를 </a:t>
            </a:r>
            <a:r>
              <a:rPr lang="en-US" altLang="ko-KR" dirty="0" err="1" smtClean="0"/>
              <a:t>com_num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입력받았다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함수를 통해 중복을 제거하는 방식으로 코드를 작성했다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중복 제거 코드의 길이가 상당히 길어졌고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개선하기 위해 </a:t>
            </a:r>
            <a:r>
              <a:rPr lang="en-US" altLang="ko-KR" dirty="0" smtClean="0"/>
              <a:t>algorithm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random_shuffle</a:t>
            </a:r>
            <a:r>
              <a:rPr lang="ko-KR" altLang="en-US" dirty="0" smtClean="0"/>
              <a:t>함수를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벡터를 무작위로 섞는 방식을 선정했다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그런 다음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사용하여 무작위로 섞인 </a:t>
            </a:r>
            <a:r>
              <a:rPr lang="en-US" altLang="ko-KR" dirty="0" smtClean="0"/>
              <a:t>v1</a:t>
            </a:r>
            <a:r>
              <a:rPr lang="ko-KR" altLang="en-US" dirty="0" smtClean="0"/>
              <a:t>벡터의 </a:t>
            </a:r>
            <a:r>
              <a:rPr lang="en-US" altLang="ko-KR" dirty="0" smtClean="0"/>
              <a:t>0,1,2</a:t>
            </a:r>
            <a:r>
              <a:rPr lang="ko-KR" altLang="en-US" dirty="0" smtClean="0"/>
              <a:t>번 인덱스에 해당하는 값을 추출하여 중복을 제거했다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33" y="1795059"/>
            <a:ext cx="3663579" cy="13565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27161" y="224657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개선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4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简约入职培训PPT模板"/>
</p:tagLst>
</file>

<file path=ppt/theme/theme1.xml><?xml version="1.0" encoding="utf-8"?>
<a:theme xmlns:a="http://schemas.openxmlformats.org/drawingml/2006/main" name="千图海量PPT模板www.58pic.com​​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拥有20W+精美PPT模板 更多PPT模板下载至：www.58pic.com/office/ppt">
  <a:themeElements>
    <a:clrScheme name="Colo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46689"/>
      </a:accent4>
      <a:accent5>
        <a:srgbClr val="256375"/>
      </a:accent5>
      <a:accent6>
        <a:srgbClr val="093E5B"/>
      </a:accent6>
      <a:hlink>
        <a:srgbClr val="009999"/>
      </a:hlink>
      <a:folHlink>
        <a:srgbClr val="BFBFBF"/>
      </a:folHlink>
    </a:clrScheme>
    <a:fontScheme name="Temp">
      <a:majorFont>
        <a:latin typeface="Gill Sans MT"/>
        <a:ea typeface="方正兰亭细黑_GBK"/>
        <a:cs typeface="Arial"/>
      </a:majorFont>
      <a:minorFont>
        <a:latin typeface="Gill Sans MT"/>
        <a:ea typeface="方正兰亭细黑_GBK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169</Words>
  <Application>Microsoft Office PowerPoint</Application>
  <PresentationFormat>와이드스크린</PresentationFormat>
  <Paragraphs>41</Paragraphs>
  <Slides>11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等线</vt:lpstr>
      <vt:lpstr>Lato Hairline</vt:lpstr>
      <vt:lpstr>Lato Light</vt:lpstr>
      <vt:lpstr>Lato Regular</vt:lpstr>
      <vt:lpstr>NanumGothic</vt:lpstr>
      <vt:lpstr>Open Sans</vt:lpstr>
      <vt:lpstr>굴림</vt:lpstr>
      <vt:lpstr>맑은 고딕</vt:lpstr>
      <vt:lpstr>方正兰亭细黑_GBK</vt:lpstr>
      <vt:lpstr>思源黑体旧字形 Light</vt:lpstr>
      <vt:lpstr>Arial</vt:lpstr>
      <vt:lpstr>千图海量PPT模板www.58pic.com​​</vt:lpstr>
      <vt:lpstr>千图网拥有20W+精美PPT模板 更多PPT模板下载至：www.58pic.com/office/ppt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简约入职培训PPT模板</dc:title>
  <dc:creator>0</dc:creator>
  <dc:description>http://www.ypppt.com/</dc:description>
  <cp:lastModifiedBy>0</cp:lastModifiedBy>
  <cp:revision>204</cp:revision>
  <dcterms:created xsi:type="dcterms:W3CDTF">2017-05-16T12:45:30Z</dcterms:created>
  <dcterms:modified xsi:type="dcterms:W3CDTF">2024-02-11T05:16:59Z</dcterms:modified>
</cp:coreProperties>
</file>