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5"/>
  </p:notesMasterIdLst>
  <p:handoutMasterIdLst>
    <p:handoutMasterId r:id="rId16"/>
  </p:handoutMasterIdLst>
  <p:sldIdLst>
    <p:sldId id="286" r:id="rId3"/>
    <p:sldId id="257" r:id="rId4"/>
    <p:sldId id="280" r:id="rId5"/>
    <p:sldId id="3576" r:id="rId6"/>
    <p:sldId id="3577" r:id="rId7"/>
    <p:sldId id="3578" r:id="rId8"/>
    <p:sldId id="3584" r:id="rId9"/>
    <p:sldId id="3579" r:id="rId10"/>
    <p:sldId id="3580" r:id="rId11"/>
    <p:sldId id="3581" r:id="rId12"/>
    <p:sldId id="3582" r:id="rId13"/>
    <p:sldId id="3583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307"/>
      </p:cViewPr>
      <p:guideLst>
        <p:guide orient="horz" pos="2137"/>
        <p:guide pos="3885"/>
        <p:guide orient="horz" pos="15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D9F60F-6DA4-4E15-B220-A5393C1BD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8A6CB7-0E75-4452-8C8C-91CF38C81A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16ED-C981-4996-AD69-562AFDF045D8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52A52-1A12-4321-9491-D167F188A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3295F-7AEA-44EA-BBC3-27DE621923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29C5-3AAA-4305-ADD5-57D0E8A13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FB1D-ABE1-43A9-9A76-5F7CC388CE2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203C-28B5-4C78-8629-A14167E2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4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3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0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3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8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1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9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3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4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5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4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6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3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4"/>
            <a:ext cx="4511964" cy="431780"/>
          </a:xfrm>
          <a:prstGeom prst="rect">
            <a:avLst/>
          </a:prstGeom>
        </p:spPr>
        <p:txBody>
          <a:bodyPr vert="horz" lIns="0" tIns="40504" rIns="0" bIns="40504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4199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ko-KO" altLang="ko-KO" sz="2000">
                <a:latin typeface="NanumGothic"/>
                <a:ea typeface="NanumGothic"/>
              </a:rPr>
              <a:t>여기에 제목을 입력하세요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2"/>
            <a:ext cx="4511964" cy="228451"/>
          </a:xfrm>
          <a:prstGeom prst="rect">
            <a:avLst/>
          </a:prstGeom>
        </p:spPr>
        <p:txBody>
          <a:bodyPr vert="horz" lIns="0" tIns="40504" rIns="0" bIns="40504" anchor="t">
            <a:normAutofit fontScale="60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99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최고의 파워포인트 템플릿</a:t>
            </a:r>
            <a:endParaRPr lang="es-ES_tradnl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70" y="4817827"/>
            <a:ext cx="4488039" cy="153686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Lorem ipsum dolor sit amet, consectetur adipiscing elit. Fusce diam tortor, mattis quis dapibus vitae, euismod non purus. Maecenas ut lacus nec mauris feugiat tristique.</a:t>
            </a:r>
          </a:p>
        </p:txBody>
      </p:sp>
    </p:spTree>
    <p:extLst>
      <p:ext uri="{BB962C8B-B14F-4D97-AF65-F5344CB8AC3E}">
        <p14:creationId xmlns:p14="http://schemas.microsoft.com/office/powerpoint/2010/main" val="15942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ko-KO" altLang="ko-KO" sz="1000" smtClean="0">
                <a:latin typeface="NanumGothic"/>
                <a:ea typeface="NanumGothic"/>
              </a:rPr>
              <a:t>02/13/2024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8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2000">
        <p:fade/>
      </p:transition>
    </mc:Fallback>
  </mc:AlternateContent>
  <p:hf hdr="0" ftr="0" dt="0"/>
  <p:txStyles>
    <p:titleStyle>
      <a:lvl1pPr algn="ctr" defTabSz="485290" rtl="0" eaLnBrk="1" latinLnBrk="0" hangingPunct="1">
        <a:spcBef>
          <a:spcPct val="0"/>
        </a:spcBef>
        <a:buNone/>
        <a:defRPr sz="46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158" indent="-364158" algn="l" defTabSz="485290" rtl="0" eaLnBrk="1" latinLnBrk="0" hangingPunct="1">
        <a:spcBef>
          <a:spcPct val="20000"/>
        </a:spcBef>
        <a:buFont typeface="Arial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90023" indent="-303973" algn="l" defTabSz="485290" rtl="0" eaLnBrk="1" latinLnBrk="0" hangingPunct="1">
        <a:spcBef>
          <a:spcPct val="20000"/>
        </a:spcBef>
        <a:buFont typeface="Arial"/>
        <a:buChar char="–"/>
        <a:defRPr sz="2999" kern="1200">
          <a:solidFill>
            <a:schemeClr val="tx1"/>
          </a:solidFill>
          <a:latin typeface="+mn-lt"/>
          <a:ea typeface="+mn-ea"/>
          <a:cs typeface="+mn-cs"/>
        </a:defRPr>
      </a:lvl2pPr>
      <a:lvl3pPr marL="1215128" indent="-243026" algn="l" defTabSz="485290" rtl="0" eaLnBrk="1" latinLnBrk="0" hangingPunct="1">
        <a:spcBef>
          <a:spcPct val="20000"/>
        </a:spcBef>
        <a:buFont typeface="Arial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3pPr>
      <a:lvl4pPr marL="1700415" indent="-243026" algn="l" defTabSz="485290" rtl="0" eaLnBrk="1" latinLnBrk="0" hangingPunct="1">
        <a:spcBef>
          <a:spcPct val="20000"/>
        </a:spcBef>
        <a:buFont typeface="Arial"/>
        <a:buChar char="–"/>
        <a:defRPr sz="2159" kern="1200">
          <a:solidFill>
            <a:schemeClr val="tx1"/>
          </a:solidFill>
          <a:latin typeface="+mn-lt"/>
          <a:ea typeface="+mn-ea"/>
          <a:cs typeface="+mn-cs"/>
        </a:defRPr>
      </a:lvl4pPr>
      <a:lvl5pPr marL="2186465" indent="-243026" algn="l" defTabSz="485290" rtl="0" eaLnBrk="1" latinLnBrk="0" hangingPunct="1">
        <a:spcBef>
          <a:spcPct val="20000"/>
        </a:spcBef>
        <a:buFont typeface="Arial"/>
        <a:buChar char="»"/>
        <a:defRPr sz="2159" kern="1200">
          <a:solidFill>
            <a:schemeClr val="tx1"/>
          </a:solidFill>
          <a:latin typeface="+mn-lt"/>
          <a:ea typeface="+mn-ea"/>
          <a:cs typeface="+mn-cs"/>
        </a:defRPr>
      </a:lvl5pPr>
      <a:lvl6pPr marL="2672516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6pPr>
      <a:lvl7pPr marL="3158568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7pPr>
      <a:lvl8pPr marL="3644618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8pPr>
      <a:lvl9pPr marL="4130669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1pPr>
      <a:lvl2pPr marL="48605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7210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458153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4pPr>
      <a:lvl5pPr marL="1943442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5pPr>
      <a:lvl6pPr marL="242949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6pPr>
      <a:lvl7pPr marL="2915543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7pPr>
      <a:lvl8pPr marL="3401594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8pPr>
      <a:lvl9pPr marL="3887644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0\Desktop\&#50556;&#44396;&#44172;&#51076;_&#53076;&#46300;&#49884;&#50672;.mp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8415" y="4666394"/>
            <a:ext cx="3380552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KDT_sf_4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기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_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김민기 크루</a:t>
            </a:r>
            <a:endParaRPr lang="zh-CN" altLang="en-US" sz="2000" b="1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14144" y="4455147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4458580" y="4759947"/>
            <a:ext cx="264339" cy="312000"/>
          </a:xfrm>
          <a:custGeom>
            <a:avLst/>
            <a:gdLst>
              <a:gd name="T0" fmla="*/ 2899 w 3290"/>
              <a:gd name="T1" fmla="*/ 2617 h 3421"/>
              <a:gd name="T2" fmla="*/ 2623 w 3290"/>
              <a:gd name="T3" fmla="*/ 2363 h 3421"/>
              <a:gd name="T4" fmla="*/ 2299 w 3290"/>
              <a:gd name="T5" fmla="*/ 2176 h 3421"/>
              <a:gd name="T6" fmla="*/ 2173 w 3290"/>
              <a:gd name="T7" fmla="*/ 2073 h 3421"/>
              <a:gd name="T8" fmla="*/ 2404 w 3290"/>
              <a:gd name="T9" fmla="*/ 1891 h 3421"/>
              <a:gd name="T10" fmla="*/ 2587 w 3290"/>
              <a:gd name="T11" fmla="*/ 1637 h 3421"/>
              <a:gd name="T12" fmla="*/ 2693 w 3290"/>
              <a:gd name="T13" fmla="*/ 1345 h 3421"/>
              <a:gd name="T14" fmla="*/ 2714 w 3290"/>
              <a:gd name="T15" fmla="*/ 1028 h 3421"/>
              <a:gd name="T16" fmla="*/ 2650 w 3290"/>
              <a:gd name="T17" fmla="*/ 720 h 3421"/>
              <a:gd name="T18" fmla="*/ 2505 w 3290"/>
              <a:gd name="T19" fmla="*/ 445 h 3421"/>
              <a:gd name="T20" fmla="*/ 2288 w 3290"/>
              <a:gd name="T21" fmla="*/ 220 h 3421"/>
              <a:gd name="T22" fmla="*/ 2023 w 3290"/>
              <a:gd name="T23" fmla="*/ 69 h 3421"/>
              <a:gd name="T24" fmla="*/ 1727 w 3290"/>
              <a:gd name="T25" fmla="*/ 2 h 3421"/>
              <a:gd name="T26" fmla="*/ 1422 w 3290"/>
              <a:gd name="T27" fmla="*/ 25 h 3421"/>
              <a:gd name="T28" fmla="*/ 1139 w 3290"/>
              <a:gd name="T29" fmla="*/ 134 h 3421"/>
              <a:gd name="T30" fmla="*/ 895 w 3290"/>
              <a:gd name="T31" fmla="*/ 325 h 3421"/>
              <a:gd name="T32" fmla="*/ 712 w 3290"/>
              <a:gd name="T33" fmla="*/ 577 h 3421"/>
              <a:gd name="T34" fmla="*/ 607 w 3290"/>
              <a:gd name="T35" fmla="*/ 871 h 3421"/>
              <a:gd name="T36" fmla="*/ 585 w 3290"/>
              <a:gd name="T37" fmla="*/ 1188 h 3421"/>
              <a:gd name="T38" fmla="*/ 649 w 3290"/>
              <a:gd name="T39" fmla="*/ 1495 h 3421"/>
              <a:gd name="T40" fmla="*/ 794 w 3290"/>
              <a:gd name="T41" fmla="*/ 1770 h 3421"/>
              <a:gd name="T42" fmla="*/ 1004 w 3290"/>
              <a:gd name="T43" fmla="*/ 1990 h 3421"/>
              <a:gd name="T44" fmla="*/ 1132 w 3290"/>
              <a:gd name="T45" fmla="*/ 2123 h 3421"/>
              <a:gd name="T46" fmla="*/ 825 w 3290"/>
              <a:gd name="T47" fmla="*/ 2261 h 3421"/>
              <a:gd name="T48" fmla="*/ 521 w 3290"/>
              <a:gd name="T49" fmla="*/ 2484 h 3421"/>
              <a:gd name="T50" fmla="*/ 275 w 3290"/>
              <a:gd name="T51" fmla="*/ 2767 h 3421"/>
              <a:gd name="T52" fmla="*/ 89 w 3290"/>
              <a:gd name="T53" fmla="*/ 3103 h 3421"/>
              <a:gd name="T54" fmla="*/ 165 w 3290"/>
              <a:gd name="T55" fmla="*/ 3421 h 3421"/>
              <a:gd name="T56" fmla="*/ 294 w 3290"/>
              <a:gd name="T57" fmla="*/ 3068 h 3421"/>
              <a:gd name="T58" fmla="*/ 500 w 3290"/>
              <a:gd name="T59" fmla="*/ 2756 h 3421"/>
              <a:gd name="T60" fmla="*/ 765 w 3290"/>
              <a:gd name="T61" fmla="*/ 2508 h 3421"/>
              <a:gd name="T62" fmla="*/ 1057 w 3290"/>
              <a:gd name="T63" fmla="*/ 2339 h 3421"/>
              <a:gd name="T64" fmla="*/ 1386 w 3290"/>
              <a:gd name="T65" fmla="*/ 2240 h 3421"/>
              <a:gd name="T66" fmla="*/ 1733 w 3290"/>
              <a:gd name="T67" fmla="*/ 2220 h 3421"/>
              <a:gd name="T68" fmla="*/ 2073 w 3290"/>
              <a:gd name="T69" fmla="*/ 2280 h 3421"/>
              <a:gd name="T70" fmla="*/ 2383 w 3290"/>
              <a:gd name="T71" fmla="*/ 2415 h 3421"/>
              <a:gd name="T72" fmla="*/ 2662 w 3290"/>
              <a:gd name="T73" fmla="*/ 2621 h 3421"/>
              <a:gd name="T74" fmla="*/ 2902 w 3290"/>
              <a:gd name="T75" fmla="*/ 2905 h 3421"/>
              <a:gd name="T76" fmla="*/ 3071 w 3290"/>
              <a:gd name="T77" fmla="*/ 3238 h 3421"/>
              <a:gd name="T78" fmla="*/ 3265 w 3290"/>
              <a:gd name="T79" fmla="*/ 3282 h 3421"/>
              <a:gd name="T80" fmla="*/ 3117 w 3290"/>
              <a:gd name="T81" fmla="*/ 2927 h 3421"/>
              <a:gd name="T82" fmla="*/ 764 w 3290"/>
              <a:gd name="T83" fmla="*/ 957 h 3421"/>
              <a:gd name="T84" fmla="*/ 853 w 3290"/>
              <a:gd name="T85" fmla="*/ 680 h 3421"/>
              <a:gd name="T86" fmla="*/ 1016 w 3290"/>
              <a:gd name="T87" fmla="*/ 449 h 3421"/>
              <a:gd name="T88" fmla="*/ 1237 w 3290"/>
              <a:gd name="T89" fmla="*/ 280 h 3421"/>
              <a:gd name="T90" fmla="*/ 1505 w 3290"/>
              <a:gd name="T91" fmla="*/ 188 h 3421"/>
              <a:gd name="T92" fmla="*/ 1795 w 3290"/>
              <a:gd name="T93" fmla="*/ 188 h 3421"/>
              <a:gd name="T94" fmla="*/ 2062 w 3290"/>
              <a:gd name="T95" fmla="*/ 280 h 3421"/>
              <a:gd name="T96" fmla="*/ 2284 w 3290"/>
              <a:gd name="T97" fmla="*/ 449 h 3421"/>
              <a:gd name="T98" fmla="*/ 2446 w 3290"/>
              <a:gd name="T99" fmla="*/ 680 h 3421"/>
              <a:gd name="T100" fmla="*/ 2535 w 3290"/>
              <a:gd name="T101" fmla="*/ 957 h 3421"/>
              <a:gd name="T102" fmla="*/ 2535 w 3290"/>
              <a:gd name="T103" fmla="*/ 1259 h 3421"/>
              <a:gd name="T104" fmla="*/ 2446 w 3290"/>
              <a:gd name="T105" fmla="*/ 1535 h 3421"/>
              <a:gd name="T106" fmla="*/ 2284 w 3290"/>
              <a:gd name="T107" fmla="*/ 1766 h 3421"/>
              <a:gd name="T108" fmla="*/ 2062 w 3290"/>
              <a:gd name="T109" fmla="*/ 1935 h 3421"/>
              <a:gd name="T110" fmla="*/ 1795 w 3290"/>
              <a:gd name="T111" fmla="*/ 2026 h 3421"/>
              <a:gd name="T112" fmla="*/ 1505 w 3290"/>
              <a:gd name="T113" fmla="*/ 2026 h 3421"/>
              <a:gd name="T114" fmla="*/ 1237 w 3290"/>
              <a:gd name="T115" fmla="*/ 1935 h 3421"/>
              <a:gd name="T116" fmla="*/ 1016 w 3290"/>
              <a:gd name="T117" fmla="*/ 1766 h 3421"/>
              <a:gd name="T118" fmla="*/ 853 w 3290"/>
              <a:gd name="T119" fmla="*/ 1535 h 3421"/>
              <a:gd name="T120" fmla="*/ 764 w 3290"/>
              <a:gd name="T121" fmla="*/ 1259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3421">
                <a:moveTo>
                  <a:pt x="3068" y="2844"/>
                </a:moveTo>
                <a:lnTo>
                  <a:pt x="3015" y="2765"/>
                </a:lnTo>
                <a:lnTo>
                  <a:pt x="2959" y="2690"/>
                </a:lnTo>
                <a:lnTo>
                  <a:pt x="2899" y="2617"/>
                </a:lnTo>
                <a:lnTo>
                  <a:pt x="2836" y="2548"/>
                </a:lnTo>
                <a:lnTo>
                  <a:pt x="2768" y="2483"/>
                </a:lnTo>
                <a:lnTo>
                  <a:pt x="2698" y="2421"/>
                </a:lnTo>
                <a:lnTo>
                  <a:pt x="2623" y="2363"/>
                </a:lnTo>
                <a:lnTo>
                  <a:pt x="2546" y="2309"/>
                </a:lnTo>
                <a:lnTo>
                  <a:pt x="2465" y="2260"/>
                </a:lnTo>
                <a:lnTo>
                  <a:pt x="2383" y="2216"/>
                </a:lnTo>
                <a:lnTo>
                  <a:pt x="2299" y="2176"/>
                </a:lnTo>
                <a:lnTo>
                  <a:pt x="2212" y="2142"/>
                </a:lnTo>
                <a:lnTo>
                  <a:pt x="2161" y="2124"/>
                </a:lnTo>
                <a:lnTo>
                  <a:pt x="2110" y="2107"/>
                </a:lnTo>
                <a:lnTo>
                  <a:pt x="2173" y="2073"/>
                </a:lnTo>
                <a:lnTo>
                  <a:pt x="2235" y="2034"/>
                </a:lnTo>
                <a:lnTo>
                  <a:pt x="2294" y="1991"/>
                </a:lnTo>
                <a:lnTo>
                  <a:pt x="2350" y="1943"/>
                </a:lnTo>
                <a:lnTo>
                  <a:pt x="2404" y="1891"/>
                </a:lnTo>
                <a:lnTo>
                  <a:pt x="2456" y="1832"/>
                </a:lnTo>
                <a:lnTo>
                  <a:pt x="2506" y="1770"/>
                </a:lnTo>
                <a:lnTo>
                  <a:pt x="2549" y="1705"/>
                </a:lnTo>
                <a:lnTo>
                  <a:pt x="2587" y="1637"/>
                </a:lnTo>
                <a:lnTo>
                  <a:pt x="2621" y="1567"/>
                </a:lnTo>
                <a:lnTo>
                  <a:pt x="2650" y="1495"/>
                </a:lnTo>
                <a:lnTo>
                  <a:pt x="2674" y="1421"/>
                </a:lnTo>
                <a:lnTo>
                  <a:pt x="2693" y="1345"/>
                </a:lnTo>
                <a:lnTo>
                  <a:pt x="2706" y="1267"/>
                </a:lnTo>
                <a:lnTo>
                  <a:pt x="2714" y="1188"/>
                </a:lnTo>
                <a:lnTo>
                  <a:pt x="2717" y="1108"/>
                </a:lnTo>
                <a:lnTo>
                  <a:pt x="2714" y="1028"/>
                </a:lnTo>
                <a:lnTo>
                  <a:pt x="2706" y="948"/>
                </a:lnTo>
                <a:lnTo>
                  <a:pt x="2693" y="871"/>
                </a:lnTo>
                <a:lnTo>
                  <a:pt x="2674" y="794"/>
                </a:lnTo>
                <a:lnTo>
                  <a:pt x="2650" y="720"/>
                </a:lnTo>
                <a:lnTo>
                  <a:pt x="2621" y="647"/>
                </a:lnTo>
                <a:lnTo>
                  <a:pt x="2587" y="577"/>
                </a:lnTo>
                <a:lnTo>
                  <a:pt x="2549" y="510"/>
                </a:lnTo>
                <a:lnTo>
                  <a:pt x="2505" y="445"/>
                </a:lnTo>
                <a:lnTo>
                  <a:pt x="2456" y="383"/>
                </a:lnTo>
                <a:lnTo>
                  <a:pt x="2404" y="325"/>
                </a:lnTo>
                <a:lnTo>
                  <a:pt x="2347" y="270"/>
                </a:lnTo>
                <a:lnTo>
                  <a:pt x="2288" y="220"/>
                </a:lnTo>
                <a:lnTo>
                  <a:pt x="2225" y="174"/>
                </a:lnTo>
                <a:lnTo>
                  <a:pt x="2160" y="134"/>
                </a:lnTo>
                <a:lnTo>
                  <a:pt x="2093" y="99"/>
                </a:lnTo>
                <a:lnTo>
                  <a:pt x="2023" y="69"/>
                </a:lnTo>
                <a:lnTo>
                  <a:pt x="1952" y="44"/>
                </a:lnTo>
                <a:lnTo>
                  <a:pt x="1878" y="25"/>
                </a:lnTo>
                <a:lnTo>
                  <a:pt x="1803" y="11"/>
                </a:lnTo>
                <a:lnTo>
                  <a:pt x="1727" y="2"/>
                </a:lnTo>
                <a:lnTo>
                  <a:pt x="1650" y="0"/>
                </a:lnTo>
                <a:lnTo>
                  <a:pt x="1572" y="2"/>
                </a:lnTo>
                <a:lnTo>
                  <a:pt x="1496" y="11"/>
                </a:lnTo>
                <a:lnTo>
                  <a:pt x="1422" y="25"/>
                </a:lnTo>
                <a:lnTo>
                  <a:pt x="1347" y="44"/>
                </a:lnTo>
                <a:lnTo>
                  <a:pt x="1276" y="69"/>
                </a:lnTo>
                <a:lnTo>
                  <a:pt x="1206" y="99"/>
                </a:lnTo>
                <a:lnTo>
                  <a:pt x="1139" y="134"/>
                </a:lnTo>
                <a:lnTo>
                  <a:pt x="1074" y="174"/>
                </a:lnTo>
                <a:lnTo>
                  <a:pt x="1011" y="220"/>
                </a:lnTo>
                <a:lnTo>
                  <a:pt x="952" y="270"/>
                </a:lnTo>
                <a:lnTo>
                  <a:pt x="895" y="325"/>
                </a:lnTo>
                <a:lnTo>
                  <a:pt x="843" y="383"/>
                </a:lnTo>
                <a:lnTo>
                  <a:pt x="794" y="445"/>
                </a:lnTo>
                <a:lnTo>
                  <a:pt x="750" y="510"/>
                </a:lnTo>
                <a:lnTo>
                  <a:pt x="712" y="577"/>
                </a:lnTo>
                <a:lnTo>
                  <a:pt x="678" y="647"/>
                </a:lnTo>
                <a:lnTo>
                  <a:pt x="649" y="720"/>
                </a:lnTo>
                <a:lnTo>
                  <a:pt x="625" y="794"/>
                </a:lnTo>
                <a:lnTo>
                  <a:pt x="607" y="871"/>
                </a:lnTo>
                <a:lnTo>
                  <a:pt x="593" y="948"/>
                </a:lnTo>
                <a:lnTo>
                  <a:pt x="585" y="1028"/>
                </a:lnTo>
                <a:lnTo>
                  <a:pt x="582" y="1108"/>
                </a:lnTo>
                <a:lnTo>
                  <a:pt x="585" y="1188"/>
                </a:lnTo>
                <a:lnTo>
                  <a:pt x="593" y="1267"/>
                </a:lnTo>
                <a:lnTo>
                  <a:pt x="607" y="1345"/>
                </a:lnTo>
                <a:lnTo>
                  <a:pt x="625" y="1421"/>
                </a:lnTo>
                <a:lnTo>
                  <a:pt x="649" y="1495"/>
                </a:lnTo>
                <a:lnTo>
                  <a:pt x="678" y="1567"/>
                </a:lnTo>
                <a:lnTo>
                  <a:pt x="712" y="1637"/>
                </a:lnTo>
                <a:lnTo>
                  <a:pt x="750" y="1705"/>
                </a:lnTo>
                <a:lnTo>
                  <a:pt x="794" y="1770"/>
                </a:lnTo>
                <a:lnTo>
                  <a:pt x="843" y="1832"/>
                </a:lnTo>
                <a:lnTo>
                  <a:pt x="895" y="1891"/>
                </a:lnTo>
                <a:lnTo>
                  <a:pt x="948" y="1943"/>
                </a:lnTo>
                <a:lnTo>
                  <a:pt x="1004" y="1990"/>
                </a:lnTo>
                <a:lnTo>
                  <a:pt x="1063" y="2033"/>
                </a:lnTo>
                <a:lnTo>
                  <a:pt x="1123" y="2072"/>
                </a:lnTo>
                <a:lnTo>
                  <a:pt x="1186" y="2106"/>
                </a:lnTo>
                <a:lnTo>
                  <a:pt x="1132" y="2123"/>
                </a:lnTo>
                <a:lnTo>
                  <a:pt x="1078" y="2142"/>
                </a:lnTo>
                <a:lnTo>
                  <a:pt x="991" y="2177"/>
                </a:lnTo>
                <a:lnTo>
                  <a:pt x="907" y="2216"/>
                </a:lnTo>
                <a:lnTo>
                  <a:pt x="825" y="2261"/>
                </a:lnTo>
                <a:lnTo>
                  <a:pt x="744" y="2310"/>
                </a:lnTo>
                <a:lnTo>
                  <a:pt x="667" y="2363"/>
                </a:lnTo>
                <a:lnTo>
                  <a:pt x="592" y="2421"/>
                </a:lnTo>
                <a:lnTo>
                  <a:pt x="521" y="2484"/>
                </a:lnTo>
                <a:lnTo>
                  <a:pt x="454" y="2549"/>
                </a:lnTo>
                <a:lnTo>
                  <a:pt x="391" y="2618"/>
                </a:lnTo>
                <a:lnTo>
                  <a:pt x="331" y="2691"/>
                </a:lnTo>
                <a:lnTo>
                  <a:pt x="275" y="2767"/>
                </a:lnTo>
                <a:lnTo>
                  <a:pt x="221" y="2846"/>
                </a:lnTo>
                <a:lnTo>
                  <a:pt x="173" y="2929"/>
                </a:lnTo>
                <a:lnTo>
                  <a:pt x="129" y="3015"/>
                </a:lnTo>
                <a:lnTo>
                  <a:pt x="89" y="3103"/>
                </a:lnTo>
                <a:lnTo>
                  <a:pt x="55" y="3193"/>
                </a:lnTo>
                <a:lnTo>
                  <a:pt x="25" y="3285"/>
                </a:lnTo>
                <a:lnTo>
                  <a:pt x="0" y="3379"/>
                </a:lnTo>
                <a:lnTo>
                  <a:pt x="165" y="3421"/>
                </a:lnTo>
                <a:lnTo>
                  <a:pt x="189" y="3329"/>
                </a:lnTo>
                <a:lnTo>
                  <a:pt x="219" y="3240"/>
                </a:lnTo>
                <a:lnTo>
                  <a:pt x="254" y="3152"/>
                </a:lnTo>
                <a:lnTo>
                  <a:pt x="294" y="3068"/>
                </a:lnTo>
                <a:lnTo>
                  <a:pt x="339" y="2985"/>
                </a:lnTo>
                <a:lnTo>
                  <a:pt x="388" y="2906"/>
                </a:lnTo>
                <a:lnTo>
                  <a:pt x="442" y="2830"/>
                </a:lnTo>
                <a:lnTo>
                  <a:pt x="500" y="2756"/>
                </a:lnTo>
                <a:lnTo>
                  <a:pt x="562" y="2687"/>
                </a:lnTo>
                <a:lnTo>
                  <a:pt x="628" y="2621"/>
                </a:lnTo>
                <a:lnTo>
                  <a:pt x="698" y="2560"/>
                </a:lnTo>
                <a:lnTo>
                  <a:pt x="765" y="2508"/>
                </a:lnTo>
                <a:lnTo>
                  <a:pt x="835" y="2460"/>
                </a:lnTo>
                <a:lnTo>
                  <a:pt x="907" y="2415"/>
                </a:lnTo>
                <a:lnTo>
                  <a:pt x="981" y="2376"/>
                </a:lnTo>
                <a:lnTo>
                  <a:pt x="1057" y="2339"/>
                </a:lnTo>
                <a:lnTo>
                  <a:pt x="1135" y="2308"/>
                </a:lnTo>
                <a:lnTo>
                  <a:pt x="1217" y="2281"/>
                </a:lnTo>
                <a:lnTo>
                  <a:pt x="1301" y="2258"/>
                </a:lnTo>
                <a:lnTo>
                  <a:pt x="1386" y="2240"/>
                </a:lnTo>
                <a:lnTo>
                  <a:pt x="1472" y="2228"/>
                </a:lnTo>
                <a:lnTo>
                  <a:pt x="1558" y="2220"/>
                </a:lnTo>
                <a:lnTo>
                  <a:pt x="1645" y="2217"/>
                </a:lnTo>
                <a:lnTo>
                  <a:pt x="1733" y="2220"/>
                </a:lnTo>
                <a:lnTo>
                  <a:pt x="1819" y="2228"/>
                </a:lnTo>
                <a:lnTo>
                  <a:pt x="1904" y="2240"/>
                </a:lnTo>
                <a:lnTo>
                  <a:pt x="1990" y="2258"/>
                </a:lnTo>
                <a:lnTo>
                  <a:pt x="2073" y="2280"/>
                </a:lnTo>
                <a:lnTo>
                  <a:pt x="2155" y="2308"/>
                </a:lnTo>
                <a:lnTo>
                  <a:pt x="2233" y="2339"/>
                </a:lnTo>
                <a:lnTo>
                  <a:pt x="2309" y="2375"/>
                </a:lnTo>
                <a:lnTo>
                  <a:pt x="2383" y="2415"/>
                </a:lnTo>
                <a:lnTo>
                  <a:pt x="2455" y="2459"/>
                </a:lnTo>
                <a:lnTo>
                  <a:pt x="2525" y="2507"/>
                </a:lnTo>
                <a:lnTo>
                  <a:pt x="2592" y="2560"/>
                </a:lnTo>
                <a:lnTo>
                  <a:pt x="2662" y="2621"/>
                </a:lnTo>
                <a:lnTo>
                  <a:pt x="2728" y="2687"/>
                </a:lnTo>
                <a:lnTo>
                  <a:pt x="2790" y="2755"/>
                </a:lnTo>
                <a:lnTo>
                  <a:pt x="2848" y="2828"/>
                </a:lnTo>
                <a:lnTo>
                  <a:pt x="2902" y="2905"/>
                </a:lnTo>
                <a:lnTo>
                  <a:pt x="2951" y="2984"/>
                </a:lnTo>
                <a:lnTo>
                  <a:pt x="2996" y="3066"/>
                </a:lnTo>
                <a:lnTo>
                  <a:pt x="3036" y="3151"/>
                </a:lnTo>
                <a:lnTo>
                  <a:pt x="3071" y="3238"/>
                </a:lnTo>
                <a:lnTo>
                  <a:pt x="3101" y="3327"/>
                </a:lnTo>
                <a:lnTo>
                  <a:pt x="3125" y="3419"/>
                </a:lnTo>
                <a:lnTo>
                  <a:pt x="3290" y="3376"/>
                </a:lnTo>
                <a:lnTo>
                  <a:pt x="3265" y="3282"/>
                </a:lnTo>
                <a:lnTo>
                  <a:pt x="3235" y="3191"/>
                </a:lnTo>
                <a:lnTo>
                  <a:pt x="3201" y="3100"/>
                </a:lnTo>
                <a:lnTo>
                  <a:pt x="3161" y="3013"/>
                </a:lnTo>
                <a:lnTo>
                  <a:pt x="3117" y="2927"/>
                </a:lnTo>
                <a:lnTo>
                  <a:pt x="3068" y="2844"/>
                </a:lnTo>
                <a:close/>
                <a:moveTo>
                  <a:pt x="752" y="1108"/>
                </a:moveTo>
                <a:lnTo>
                  <a:pt x="755" y="1031"/>
                </a:lnTo>
                <a:lnTo>
                  <a:pt x="764" y="957"/>
                </a:lnTo>
                <a:lnTo>
                  <a:pt x="778" y="884"/>
                </a:lnTo>
                <a:lnTo>
                  <a:pt x="798" y="813"/>
                </a:lnTo>
                <a:lnTo>
                  <a:pt x="824" y="745"/>
                </a:lnTo>
                <a:lnTo>
                  <a:pt x="853" y="680"/>
                </a:lnTo>
                <a:lnTo>
                  <a:pt x="888" y="617"/>
                </a:lnTo>
                <a:lnTo>
                  <a:pt x="926" y="558"/>
                </a:lnTo>
                <a:lnTo>
                  <a:pt x="969" y="501"/>
                </a:lnTo>
                <a:lnTo>
                  <a:pt x="1016" y="449"/>
                </a:lnTo>
                <a:lnTo>
                  <a:pt x="1066" y="401"/>
                </a:lnTo>
                <a:lnTo>
                  <a:pt x="1120" y="356"/>
                </a:lnTo>
                <a:lnTo>
                  <a:pt x="1177" y="316"/>
                </a:lnTo>
                <a:lnTo>
                  <a:pt x="1237" y="280"/>
                </a:lnTo>
                <a:lnTo>
                  <a:pt x="1300" y="250"/>
                </a:lnTo>
                <a:lnTo>
                  <a:pt x="1366" y="224"/>
                </a:lnTo>
                <a:lnTo>
                  <a:pt x="1435" y="203"/>
                </a:lnTo>
                <a:lnTo>
                  <a:pt x="1505" y="188"/>
                </a:lnTo>
                <a:lnTo>
                  <a:pt x="1576" y="179"/>
                </a:lnTo>
                <a:lnTo>
                  <a:pt x="1650" y="176"/>
                </a:lnTo>
                <a:lnTo>
                  <a:pt x="1723" y="179"/>
                </a:lnTo>
                <a:lnTo>
                  <a:pt x="1795" y="188"/>
                </a:lnTo>
                <a:lnTo>
                  <a:pt x="1865" y="203"/>
                </a:lnTo>
                <a:lnTo>
                  <a:pt x="1933" y="224"/>
                </a:lnTo>
                <a:lnTo>
                  <a:pt x="1999" y="250"/>
                </a:lnTo>
                <a:lnTo>
                  <a:pt x="2062" y="280"/>
                </a:lnTo>
                <a:lnTo>
                  <a:pt x="2122" y="316"/>
                </a:lnTo>
                <a:lnTo>
                  <a:pt x="2179" y="356"/>
                </a:lnTo>
                <a:lnTo>
                  <a:pt x="2233" y="401"/>
                </a:lnTo>
                <a:lnTo>
                  <a:pt x="2284" y="449"/>
                </a:lnTo>
                <a:lnTo>
                  <a:pt x="2330" y="501"/>
                </a:lnTo>
                <a:lnTo>
                  <a:pt x="2373" y="558"/>
                </a:lnTo>
                <a:lnTo>
                  <a:pt x="2412" y="617"/>
                </a:lnTo>
                <a:lnTo>
                  <a:pt x="2446" y="680"/>
                </a:lnTo>
                <a:lnTo>
                  <a:pt x="2477" y="745"/>
                </a:lnTo>
                <a:lnTo>
                  <a:pt x="2501" y="813"/>
                </a:lnTo>
                <a:lnTo>
                  <a:pt x="2521" y="884"/>
                </a:lnTo>
                <a:lnTo>
                  <a:pt x="2535" y="957"/>
                </a:lnTo>
                <a:lnTo>
                  <a:pt x="2544" y="1031"/>
                </a:lnTo>
                <a:lnTo>
                  <a:pt x="2547" y="1108"/>
                </a:lnTo>
                <a:lnTo>
                  <a:pt x="2544" y="1184"/>
                </a:lnTo>
                <a:lnTo>
                  <a:pt x="2535" y="1259"/>
                </a:lnTo>
                <a:lnTo>
                  <a:pt x="2521" y="1331"/>
                </a:lnTo>
                <a:lnTo>
                  <a:pt x="2501" y="1401"/>
                </a:lnTo>
                <a:lnTo>
                  <a:pt x="2477" y="1470"/>
                </a:lnTo>
                <a:lnTo>
                  <a:pt x="2446" y="1535"/>
                </a:lnTo>
                <a:lnTo>
                  <a:pt x="2412" y="1598"/>
                </a:lnTo>
                <a:lnTo>
                  <a:pt x="2373" y="1657"/>
                </a:lnTo>
                <a:lnTo>
                  <a:pt x="2330" y="1713"/>
                </a:lnTo>
                <a:lnTo>
                  <a:pt x="2284" y="1766"/>
                </a:lnTo>
                <a:lnTo>
                  <a:pt x="2233" y="1814"/>
                </a:lnTo>
                <a:lnTo>
                  <a:pt x="2179" y="1859"/>
                </a:lnTo>
                <a:lnTo>
                  <a:pt x="2122" y="1899"/>
                </a:lnTo>
                <a:lnTo>
                  <a:pt x="2062" y="1935"/>
                </a:lnTo>
                <a:lnTo>
                  <a:pt x="1999" y="1966"/>
                </a:lnTo>
                <a:lnTo>
                  <a:pt x="1933" y="1991"/>
                </a:lnTo>
                <a:lnTo>
                  <a:pt x="1865" y="2012"/>
                </a:lnTo>
                <a:lnTo>
                  <a:pt x="1795" y="2026"/>
                </a:lnTo>
                <a:lnTo>
                  <a:pt x="1723" y="2035"/>
                </a:lnTo>
                <a:lnTo>
                  <a:pt x="1650" y="2039"/>
                </a:lnTo>
                <a:lnTo>
                  <a:pt x="1576" y="2035"/>
                </a:lnTo>
                <a:lnTo>
                  <a:pt x="1505" y="2026"/>
                </a:lnTo>
                <a:lnTo>
                  <a:pt x="1435" y="2012"/>
                </a:lnTo>
                <a:lnTo>
                  <a:pt x="1366" y="1991"/>
                </a:lnTo>
                <a:lnTo>
                  <a:pt x="1300" y="1966"/>
                </a:lnTo>
                <a:lnTo>
                  <a:pt x="1237" y="1935"/>
                </a:lnTo>
                <a:lnTo>
                  <a:pt x="1177" y="1899"/>
                </a:lnTo>
                <a:lnTo>
                  <a:pt x="1120" y="1859"/>
                </a:lnTo>
                <a:lnTo>
                  <a:pt x="1066" y="1814"/>
                </a:lnTo>
                <a:lnTo>
                  <a:pt x="1016" y="1766"/>
                </a:lnTo>
                <a:lnTo>
                  <a:pt x="969" y="1713"/>
                </a:lnTo>
                <a:lnTo>
                  <a:pt x="926" y="1657"/>
                </a:lnTo>
                <a:lnTo>
                  <a:pt x="888" y="1598"/>
                </a:lnTo>
                <a:lnTo>
                  <a:pt x="853" y="1535"/>
                </a:lnTo>
                <a:lnTo>
                  <a:pt x="824" y="1470"/>
                </a:lnTo>
                <a:lnTo>
                  <a:pt x="798" y="1401"/>
                </a:lnTo>
                <a:lnTo>
                  <a:pt x="778" y="1331"/>
                </a:lnTo>
                <a:lnTo>
                  <a:pt x="764" y="1259"/>
                </a:lnTo>
                <a:lnTo>
                  <a:pt x="755" y="1184"/>
                </a:lnTo>
                <a:lnTo>
                  <a:pt x="752" y="110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438941" y="2123209"/>
            <a:ext cx="7817679" cy="1630680"/>
          </a:xfrm>
          <a:prstGeom prst="rect">
            <a:avLst/>
          </a:prstGeom>
          <a:noFill/>
        </p:spPr>
        <p:txBody>
          <a:bodyPr vert="horz" wrap="square" rtlCol="0">
            <a:normAutofit fontScale="92500" lnSpcReduction="10000"/>
          </a:bodyPr>
          <a:lstStyle/>
          <a:p>
            <a:pPr algn="ctr"/>
            <a:r>
              <a:rPr lang="en-US" altLang="ko-KO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C++ </a:t>
            </a:r>
            <a:r>
              <a:rPr lang="ko-KR" altLang="en-US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프로젝트</a:t>
            </a:r>
            <a:endParaRPr lang="en-US" altLang="ko-KR" sz="6000" b="1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NanumGothic"/>
              <a:ea typeface="NanumGothic"/>
              <a:cs typeface="Open Sans" panose="020B0606030504020204" pitchFamily="34" charset="0"/>
              <a:sym typeface="思源黑体旧字形 Light" panose="020B0300000000000000" pitchFamily="34" charset="-128"/>
            </a:endParaRPr>
          </a:p>
          <a:p>
            <a:pPr algn="ctr"/>
            <a:r>
              <a:rPr lang="ko-KR" altLang="en-US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야구게임</a:t>
            </a:r>
            <a:endParaRPr lang="ko-KO" altLang="ko-KO" sz="6000" b="1" spc="600" dirty="0">
              <a:solidFill>
                <a:schemeClr val="tx1">
                  <a:lumMod val="85000"/>
                  <a:lumOff val="15000"/>
                </a:schemeClr>
              </a:solidFill>
              <a:latin typeface="NanumGothic"/>
              <a:ea typeface="NanumGothic"/>
              <a:cs typeface="Open Sans" panose="020B0606030504020204" pitchFamily="34" charset="0"/>
              <a:sym typeface="思源黑体旧字形 Light" panose="020B0300000000000000" pitchFamily="34" charset="-128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2762075" y="4119404"/>
            <a:ext cx="7753232" cy="0"/>
          </a:xfrm>
          <a:prstGeom prst="line">
            <a:avLst/>
          </a:prstGeom>
          <a:ln>
            <a:solidFill>
              <a:srgbClr val="4A1757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轻音乐青春温馨清新回忆相册校园钢琴版">
            <a:hlinkClick r:id="" action="ppaction://media"/>
            <a:extLst>
              <a:ext uri="{FF2B5EF4-FFF2-40B4-BE49-F238E27FC236}">
                <a16:creationId xmlns:a16="http://schemas.microsoft.com/office/drawing/2014/main" id="{FF6B4FBA-DC8A-4371-AD82-AE7AA32899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5000" out="50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850900" y="6553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">
        <p14:vortex dir="r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22" grpId="0"/>
      <p:bldP spid="23" grpId="0" animBg="1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90260" y="2725446"/>
            <a:ext cx="230820" cy="2485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8823" y="2336329"/>
            <a:ext cx="337351" cy="311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885896" y="2201662"/>
            <a:ext cx="896645" cy="445877"/>
          </a:xfrm>
          <a:prstGeom prst="rightArrow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31" y="3692843"/>
            <a:ext cx="847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초기에는 </a:t>
            </a:r>
            <a:r>
              <a:rPr lang="en-US" altLang="ko-KR" dirty="0" smtClean="0"/>
              <a:t>rand</a:t>
            </a:r>
            <a:r>
              <a:rPr lang="ko-KR" altLang="en-US" dirty="0" smtClean="0"/>
              <a:t>함수를 사용하여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까지의 숫자를 </a:t>
            </a:r>
            <a:r>
              <a:rPr lang="en-US" altLang="ko-KR" dirty="0" err="1" smtClean="0"/>
              <a:t>com_num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입력받았다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함수를 통해 중복을 제거하는 방식으로 코드를 작성했다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중복 제거 코드의 길이가 상당히 길어졌고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개선하기 위해 </a:t>
            </a:r>
            <a:r>
              <a:rPr lang="en-US" altLang="ko-KR" dirty="0" smtClean="0"/>
              <a:t>algorithm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random_shuffle</a:t>
            </a:r>
            <a:r>
              <a:rPr lang="ko-KR" altLang="en-US" dirty="0" smtClean="0"/>
              <a:t>함수를 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벡터를 무작위로 섞는 방식을 선정했다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v1</a:t>
            </a:r>
            <a:r>
              <a:rPr lang="ko-KR" altLang="en-US" dirty="0" smtClean="0"/>
              <a:t>벡터의 </a:t>
            </a:r>
            <a:r>
              <a:rPr lang="en-US" altLang="ko-KR" dirty="0" smtClean="0"/>
              <a:t>0,1,2</a:t>
            </a:r>
            <a:r>
              <a:rPr lang="ko-KR" altLang="en-US" dirty="0" smtClean="0"/>
              <a:t>번 인덱스에 해당하는 값을 추출하여 </a:t>
            </a:r>
            <a:r>
              <a:rPr lang="ko-KR" altLang="en-US" dirty="0" smtClean="0"/>
              <a:t>중복 없는 임의의 숫자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추출할 수 있었다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27161" y="224657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개선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6819"/>
          <a:stretch/>
        </p:blipFill>
        <p:spPr>
          <a:xfrm>
            <a:off x="1474162" y="1778784"/>
            <a:ext cx="4217978" cy="15012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5355"/>
          <a:stretch/>
        </p:blipFill>
        <p:spPr>
          <a:xfrm>
            <a:off x="6976297" y="2018603"/>
            <a:ext cx="5027341" cy="9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8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마무리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4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37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8936" y="2166151"/>
            <a:ext cx="4421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Q &amp; A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243527" y="4289910"/>
            <a:ext cx="49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/>
              <a:t>https://github.com/aldzl923/Cpp_project</a:t>
            </a:r>
            <a:endParaRPr lang="ko-KR" altLang="en-US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54" y="4174271"/>
            <a:ext cx="600618" cy="5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807584" y="1157954"/>
            <a:ext cx="1375813" cy="701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 sz="4000" b="1" spc="100">
                <a:latin typeface="NanumGothic"/>
                <a:ea typeface="NanumGothic"/>
                <a:sym typeface="思源黑体旧字形 Light" panose="020B0300000000000000" pitchFamily="34" charset="-128"/>
              </a:rPr>
              <a:t>목차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77371" y="1909990"/>
            <a:ext cx="2863847" cy="396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zh-CN" altLang="en-US" sz="2000" b="1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41218" y="1640746"/>
            <a:ext cx="3929263" cy="1276995"/>
            <a:chOff x="6554232" y="1886931"/>
            <a:chExt cx="3929263" cy="1276995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O" altLang="ko-KO" sz="4000">
                  <a:latin typeface="NanumGothic"/>
                  <a:ea typeface="NanumGothic"/>
                  <a:sym typeface="思源黑体旧字形 Light" panose="020B0300000000000000" pitchFamily="34" charset="-128"/>
                </a:rPr>
                <a:t>1</a:t>
              </a:r>
              <a:endParaRPr lang="zh-CN" altLang="en-US" sz="4000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355808" y="1974515"/>
              <a:ext cx="3127687" cy="118941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게임 </a:t>
              </a:r>
              <a:r>
                <a:rPr lang="en-US" altLang="ko-KR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RULE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1220" y="2702032"/>
            <a:ext cx="4772419" cy="811736"/>
            <a:chOff x="6554232" y="2948217"/>
            <a:chExt cx="3759059" cy="811736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20" cy="811736"/>
              <a:chOff x="6381459" y="1890219"/>
              <a:chExt cx="602020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2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185603" y="3087397"/>
              <a:ext cx="3127688" cy="51816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코드 실행 </a:t>
              </a:r>
              <a:r>
                <a:rPr lang="en-US" altLang="ko-KR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&amp; </a:t>
              </a:r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코드 시연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41217" y="3818117"/>
            <a:ext cx="3377171" cy="811736"/>
            <a:chOff x="6554232" y="4064302"/>
            <a:chExt cx="3377171" cy="811736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3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18901" y="4263509"/>
              <a:ext cx="2512502" cy="5181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코드 개선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41219" y="4934202"/>
            <a:ext cx="3992355" cy="811736"/>
            <a:chOff x="6554232" y="5180387"/>
            <a:chExt cx="3992355" cy="811736"/>
          </a:xfrm>
        </p:grpSpPr>
        <p:grpSp>
          <p:nvGrpSpPr>
            <p:cNvPr id="75" name="组合 74"/>
            <p:cNvGrpSpPr/>
            <p:nvPr/>
          </p:nvGrpSpPr>
          <p:grpSpPr>
            <a:xfrm>
              <a:off x="6554232" y="5180387"/>
              <a:ext cx="602020" cy="811736"/>
              <a:chOff x="6381459" y="1890219"/>
              <a:chExt cx="602020" cy="811736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4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椭圆 77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7418899" y="5366463"/>
              <a:ext cx="3127688" cy="5181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마무리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9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:dissolv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게임 </a:t>
            </a:r>
            <a:r>
              <a:rPr lang="en-US" altLang="ko-KR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RULE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ko-KO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1</a:t>
            </a:r>
            <a:r>
              <a:rPr lang="ko-KO" altLang="ko-KO" sz="6600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07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11119" y="3010068"/>
            <a:ext cx="7131237" cy="636625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2.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숫자의 자리와 값이 모두 같으면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STRIKE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선언</a:t>
            </a:r>
            <a:r>
              <a:rPr lang="en-US" altLang="zh-CN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 </a:t>
            </a:r>
            <a:endParaRPr lang="en-US" altLang="zh-CN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1004714" y="579764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야구게임 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RULE </a:t>
            </a:r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설명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11" name="矩形 20"/>
          <p:cNvSpPr/>
          <p:nvPr/>
        </p:nvSpPr>
        <p:spPr>
          <a:xfrm>
            <a:off x="2911119" y="1765539"/>
            <a:ext cx="7131237" cy="636625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1.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사용자는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1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부터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9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까지 중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3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개의 숫자를 뽑아 컴퓨터가 랜덤으로 뽑은 숫자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3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개와 비교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중복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X)</a:t>
            </a:r>
            <a:endParaRPr lang="en-US" altLang="zh-CN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sp>
        <p:nvSpPr>
          <p:cNvPr id="12" name="矩形 20"/>
          <p:cNvSpPr/>
          <p:nvPr/>
        </p:nvSpPr>
        <p:spPr>
          <a:xfrm>
            <a:off x="2911119" y="4078134"/>
            <a:ext cx="7997512" cy="636625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3.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자리는 다르지만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3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개의 숫자 중 포함 되어 있으면 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BALL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선언</a:t>
            </a:r>
            <a:endParaRPr lang="en-US" altLang="zh-CN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0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설명 </a:t>
            </a:r>
            <a:r>
              <a:rPr lang="en-US" altLang="ko-KR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&amp; </a:t>
            </a:r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시연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2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0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설명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81056" y="3746377"/>
            <a:ext cx="230820" cy="2485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101091" y="4360416"/>
            <a:ext cx="230820" cy="2485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5626"/>
          <a:stretch/>
        </p:blipFill>
        <p:spPr>
          <a:xfrm>
            <a:off x="614396" y="1347794"/>
            <a:ext cx="5272885" cy="35830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38" y="1197322"/>
            <a:ext cx="5637074" cy="38839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33509" y="4360416"/>
            <a:ext cx="451413" cy="36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02" y="1218222"/>
            <a:ext cx="5681714" cy="4942018"/>
          </a:xfrm>
          <a:prstGeom prst="rect">
            <a:avLst/>
          </a:prstGeom>
        </p:spPr>
      </p:pic>
      <p:sp>
        <p:nvSpPr>
          <p:cNvPr id="3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설명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756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27161" y="224657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시연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1" y="1089495"/>
            <a:ext cx="5121084" cy="4625741"/>
          </a:xfrm>
          <a:prstGeom prst="rect">
            <a:avLst/>
          </a:prstGeom>
        </p:spPr>
      </p:pic>
      <p:sp>
        <p:nvSpPr>
          <p:cNvPr id="4" name="실행 단추: 동영상 3">
            <a:hlinkClick r:id="rId3" action="ppaction://program" highlightClick="1"/>
          </p:cNvPr>
          <p:cNvSpPr/>
          <p:nvPr/>
        </p:nvSpPr>
        <p:spPr>
          <a:xfrm>
            <a:off x="7910004" y="2618912"/>
            <a:ext cx="1376038" cy="1145220"/>
          </a:xfrm>
          <a:prstGeom prst="actionButtonMovi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77523" y="3750815"/>
            <a:ext cx="195309" cy="1509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개선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3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3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简约入职培训PPT模板"/>
</p:tagLst>
</file>

<file path=ppt/theme/theme1.xml><?xml version="1.0" encoding="utf-8"?>
<a:theme xmlns:a="http://schemas.openxmlformats.org/drawingml/2006/main" name="千图海量PPT模板www.58pic.com​​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拥有20W+精美PPT模板 更多PPT模板下载至：www.58pic.com/office/ppt">
  <a:themeElements>
    <a:clrScheme name="Colo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999"/>
      </a:accent1>
      <a:accent2>
        <a:srgbClr val="0099CA"/>
      </a:accent2>
      <a:accent3>
        <a:srgbClr val="046D79"/>
      </a:accent3>
      <a:accent4>
        <a:srgbClr val="046689"/>
      </a:accent4>
      <a:accent5>
        <a:srgbClr val="256375"/>
      </a:accent5>
      <a:accent6>
        <a:srgbClr val="093E5B"/>
      </a:accent6>
      <a:hlink>
        <a:srgbClr val="009999"/>
      </a:hlink>
      <a:folHlink>
        <a:srgbClr val="BFBFBF"/>
      </a:folHlink>
    </a:clrScheme>
    <a:fontScheme name="Temp">
      <a:majorFont>
        <a:latin typeface="Gill Sans MT"/>
        <a:ea typeface="方正兰亭细黑_GBK"/>
        <a:cs typeface="Arial"/>
      </a:majorFont>
      <a:minorFont>
        <a:latin typeface="Gill Sans MT"/>
        <a:ea typeface="方正兰亭细黑_GBK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6388</TotalTime>
  <Words>174</Words>
  <Application>Microsoft Office PowerPoint</Application>
  <PresentationFormat>와이드스크린</PresentationFormat>
  <Paragraphs>42</Paragraphs>
  <Slides>12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等线</vt:lpstr>
      <vt:lpstr>Lato Hairline</vt:lpstr>
      <vt:lpstr>Lato Light</vt:lpstr>
      <vt:lpstr>Lato Regular</vt:lpstr>
      <vt:lpstr>NanumGothic</vt:lpstr>
      <vt:lpstr>Open Sans</vt:lpstr>
      <vt:lpstr>굴림</vt:lpstr>
      <vt:lpstr>맑은 고딕</vt:lpstr>
      <vt:lpstr>方正兰亭细黑_GBK</vt:lpstr>
      <vt:lpstr>思源黑体旧字形 Light</vt:lpstr>
      <vt:lpstr>Arial</vt:lpstr>
      <vt:lpstr>千图海量PPT模板www.58pic.com​​</vt:lpstr>
      <vt:lpstr>千图网拥有20W+精美PPT模板 更多PPT模板下载至：www.58pic.com/office/ppt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简约入职培训PPT模板</dc:title>
  <dc:creator>0</dc:creator>
  <dc:description>http://www.ypppt.com/</dc:description>
  <cp:lastModifiedBy>0</cp:lastModifiedBy>
  <cp:revision>212</cp:revision>
  <dcterms:created xsi:type="dcterms:W3CDTF">2017-05-16T12:45:30Z</dcterms:created>
  <dcterms:modified xsi:type="dcterms:W3CDTF">2024-02-13T03:15:21Z</dcterms:modified>
</cp:coreProperties>
</file>