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73" r:id="rId1"/>
  </p:sldMasterIdLst>
  <p:notesMasterIdLst>
    <p:notesMasterId r:id="rId22"/>
  </p:notesMasterIdLst>
  <p:sldIdLst>
    <p:sldId id="256" r:id="rId2"/>
    <p:sldId id="322" r:id="rId3"/>
    <p:sldId id="258" r:id="rId4"/>
    <p:sldId id="259" r:id="rId5"/>
    <p:sldId id="260" r:id="rId6"/>
    <p:sldId id="297" r:id="rId7"/>
    <p:sldId id="298" r:id="rId8"/>
    <p:sldId id="308" r:id="rId9"/>
    <p:sldId id="306" r:id="rId10"/>
    <p:sldId id="310" r:id="rId11"/>
    <p:sldId id="325" r:id="rId12"/>
    <p:sldId id="311" r:id="rId13"/>
    <p:sldId id="312" r:id="rId14"/>
    <p:sldId id="313" r:id="rId15"/>
    <p:sldId id="316" r:id="rId16"/>
    <p:sldId id="315" r:id="rId17"/>
    <p:sldId id="319" r:id="rId18"/>
    <p:sldId id="324" r:id="rId19"/>
    <p:sldId id="321" r:id="rId20"/>
    <p:sldId id="32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8FF6D31-8859-4B1F-BB83-6CB2890E32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E2CBA3-63B3-4126-8900-FEE3E780EA7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w="sm" len="sm"/>
              <a:tailEnd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674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7b4a87373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7b4a87373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319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7b4a87373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7b4a87373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241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702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3136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404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11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349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27b4a873730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27b4a873730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500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7b4a87373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7b4a87373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848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7b4a87373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7b4a87373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539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7b4a87373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7b4a87373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59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28603" y="228595"/>
            <a:ext cx="8686809" cy="4678615"/>
            <a:chOff x="228603" y="228595"/>
            <a:chExt cx="8686809" cy="4678615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7699950" y="3691748"/>
              <a:ext cx="1215461" cy="1215461"/>
              <a:chOff x="1190625" y="238125"/>
              <a:chExt cx="5196500" cy="51965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6365975" y="248675"/>
                <a:ext cx="10575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07015" extrusionOk="0">
                    <a:moveTo>
                      <a:pt x="0" y="1"/>
                    </a:moveTo>
                    <a:lnTo>
                      <a:pt x="0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6355400" y="238125"/>
                <a:ext cx="31725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269" y="207860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791900" y="248675"/>
                <a:ext cx="10600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207015" extrusionOk="0">
                    <a:moveTo>
                      <a:pt x="1" y="1"/>
                    </a:moveTo>
                    <a:lnTo>
                      <a:pt x="1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5779575" y="238125"/>
                <a:ext cx="33500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339" y="207860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219600" y="824500"/>
                <a:ext cx="10600" cy="45995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83982" extrusionOk="0">
                    <a:moveTo>
                      <a:pt x="1" y="1"/>
                    </a:moveTo>
                    <a:lnTo>
                      <a:pt x="1" y="183982"/>
                    </a:lnTo>
                    <a:lnTo>
                      <a:pt x="423" y="183982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207275" y="812175"/>
                <a:ext cx="33500" cy="46224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84898" extrusionOk="0">
                    <a:moveTo>
                      <a:pt x="1" y="0"/>
                    </a:moveTo>
                    <a:lnTo>
                      <a:pt x="1" y="184898"/>
                    </a:lnTo>
                    <a:lnTo>
                      <a:pt x="1339" y="184898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643775" y="1395050"/>
                <a:ext cx="10600" cy="40272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1090" extrusionOk="0">
                    <a:moveTo>
                      <a:pt x="1" y="0"/>
                    </a:moveTo>
                    <a:lnTo>
                      <a:pt x="1" y="161089"/>
                    </a:lnTo>
                    <a:lnTo>
                      <a:pt x="424" y="161089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633225" y="1384475"/>
                <a:ext cx="33475" cy="40484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61936" extrusionOk="0">
                    <a:moveTo>
                      <a:pt x="0" y="0"/>
                    </a:moveTo>
                    <a:lnTo>
                      <a:pt x="0" y="161935"/>
                    </a:lnTo>
                    <a:lnTo>
                      <a:pt x="1339" y="161935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069725" y="1970850"/>
                <a:ext cx="10600" cy="345320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38128" extrusionOk="0">
                    <a:moveTo>
                      <a:pt x="0" y="1"/>
                    </a:moveTo>
                    <a:lnTo>
                      <a:pt x="0" y="138128"/>
                    </a:lnTo>
                    <a:lnTo>
                      <a:pt x="423" y="13812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059150" y="1958525"/>
                <a:ext cx="33500" cy="34761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39044" extrusionOk="0">
                    <a:moveTo>
                      <a:pt x="1" y="1"/>
                    </a:moveTo>
                    <a:lnTo>
                      <a:pt x="1" y="139044"/>
                    </a:lnTo>
                    <a:lnTo>
                      <a:pt x="1339" y="13904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497425" y="2544925"/>
                <a:ext cx="10600" cy="287912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15165" extrusionOk="0">
                    <a:moveTo>
                      <a:pt x="0" y="0"/>
                    </a:moveTo>
                    <a:lnTo>
                      <a:pt x="0" y="115165"/>
                    </a:lnTo>
                    <a:lnTo>
                      <a:pt x="423" y="115165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486850" y="2534350"/>
                <a:ext cx="33500" cy="29002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6011" extrusionOk="0">
                    <a:moveTo>
                      <a:pt x="1" y="1"/>
                    </a:moveTo>
                    <a:lnTo>
                      <a:pt x="1" y="116011"/>
                    </a:lnTo>
                    <a:lnTo>
                      <a:pt x="1339" y="11601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923350" y="3117225"/>
                <a:ext cx="10600" cy="23050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2203" extrusionOk="0">
                    <a:moveTo>
                      <a:pt x="1" y="0"/>
                    </a:moveTo>
                    <a:lnTo>
                      <a:pt x="1" y="92202"/>
                    </a:lnTo>
                    <a:lnTo>
                      <a:pt x="424" y="92202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911025" y="3106650"/>
                <a:ext cx="33500" cy="23262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93049" extrusionOk="0">
                    <a:moveTo>
                      <a:pt x="1" y="1"/>
                    </a:moveTo>
                    <a:lnTo>
                      <a:pt x="1" y="93048"/>
                    </a:lnTo>
                    <a:lnTo>
                      <a:pt x="1339" y="9304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347550" y="3691275"/>
                <a:ext cx="12350" cy="17327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69311" extrusionOk="0">
                    <a:moveTo>
                      <a:pt x="0" y="1"/>
                    </a:moveTo>
                    <a:lnTo>
                      <a:pt x="0" y="69311"/>
                    </a:lnTo>
                    <a:lnTo>
                      <a:pt x="493" y="69311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336975" y="3680725"/>
                <a:ext cx="33475" cy="17539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70156" extrusionOk="0">
                    <a:moveTo>
                      <a:pt x="0" y="0"/>
                    </a:moveTo>
                    <a:lnTo>
                      <a:pt x="0" y="70156"/>
                    </a:lnTo>
                    <a:lnTo>
                      <a:pt x="1339" y="70156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777000" y="4267100"/>
                <a:ext cx="10600" cy="11569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46278" extrusionOk="0">
                    <a:moveTo>
                      <a:pt x="1" y="1"/>
                    </a:moveTo>
                    <a:lnTo>
                      <a:pt x="1" y="46278"/>
                    </a:lnTo>
                    <a:lnTo>
                      <a:pt x="423" y="4627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764675" y="4254775"/>
                <a:ext cx="33475" cy="117985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47194" extrusionOk="0">
                    <a:moveTo>
                      <a:pt x="0" y="1"/>
                    </a:moveTo>
                    <a:lnTo>
                      <a:pt x="0" y="47194"/>
                    </a:lnTo>
                    <a:lnTo>
                      <a:pt x="1339" y="4719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01175" y="4839400"/>
                <a:ext cx="12350" cy="5829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3316" extrusionOk="0">
                    <a:moveTo>
                      <a:pt x="1" y="1"/>
                    </a:moveTo>
                    <a:lnTo>
                      <a:pt x="1" y="23315"/>
                    </a:lnTo>
                    <a:lnTo>
                      <a:pt x="494" y="23315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190625" y="4827075"/>
                <a:ext cx="33475" cy="6058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232" extrusionOk="0">
                    <a:moveTo>
                      <a:pt x="0" y="1"/>
                    </a:moveTo>
                    <a:lnTo>
                      <a:pt x="0" y="24231"/>
                    </a:lnTo>
                    <a:lnTo>
                      <a:pt x="1338" y="2423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201175" y="5413475"/>
                <a:ext cx="51753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3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90625" y="5402900"/>
                <a:ext cx="5196500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269" extrusionOk="0">
                    <a:moveTo>
                      <a:pt x="0" y="1"/>
                    </a:moveTo>
                    <a:lnTo>
                      <a:pt x="0" y="1269"/>
                    </a:lnTo>
                    <a:lnTo>
                      <a:pt x="207860" y="126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201175" y="4839400"/>
                <a:ext cx="51753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190625" y="4827075"/>
                <a:ext cx="51965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207860" y="133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777000" y="4267100"/>
                <a:ext cx="45995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83982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183982" y="423"/>
                    </a:lnTo>
                    <a:lnTo>
                      <a:pt x="1839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764675" y="4254775"/>
                <a:ext cx="46224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84898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184898" y="1339"/>
                    </a:lnTo>
                    <a:lnTo>
                      <a:pt x="184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347550" y="3691275"/>
                <a:ext cx="40272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61090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161089" y="424"/>
                    </a:lnTo>
                    <a:lnTo>
                      <a:pt x="1610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336975" y="3680725"/>
                <a:ext cx="40484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6193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161935" y="1339"/>
                    </a:lnTo>
                    <a:lnTo>
                      <a:pt x="1619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923350" y="3117225"/>
                <a:ext cx="34532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38128" h="424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138128" y="423"/>
                    </a:lnTo>
                    <a:lnTo>
                      <a:pt x="1381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911025" y="3106650"/>
                <a:ext cx="34761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39044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39044" y="1339"/>
                    </a:lnTo>
                    <a:lnTo>
                      <a:pt x="139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97425" y="2544925"/>
                <a:ext cx="28791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15165" h="424" extrusionOk="0">
                    <a:moveTo>
                      <a:pt x="0" y="0"/>
                    </a:moveTo>
                    <a:lnTo>
                      <a:pt x="0" y="423"/>
                    </a:lnTo>
                    <a:lnTo>
                      <a:pt x="115165" y="423"/>
                    </a:lnTo>
                    <a:lnTo>
                      <a:pt x="115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486850" y="2534350"/>
                <a:ext cx="29002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16011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16011" y="1339"/>
                    </a:lnTo>
                    <a:lnTo>
                      <a:pt x="1160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4069725" y="1970850"/>
                <a:ext cx="23050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2203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92202" y="424"/>
                    </a:lnTo>
                    <a:lnTo>
                      <a:pt x="92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4059150" y="1958525"/>
                <a:ext cx="2326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93049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93048" y="1339"/>
                    </a:lnTo>
                    <a:lnTo>
                      <a:pt x="930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4643775" y="1395050"/>
                <a:ext cx="173277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9311" h="494" extrusionOk="0">
                    <a:moveTo>
                      <a:pt x="1" y="0"/>
                    </a:moveTo>
                    <a:lnTo>
                      <a:pt x="1" y="493"/>
                    </a:lnTo>
                    <a:lnTo>
                      <a:pt x="69311" y="493"/>
                    </a:lnTo>
                    <a:lnTo>
                      <a:pt x="693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633225" y="1384475"/>
                <a:ext cx="17539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7015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70156" y="1339"/>
                    </a:lnTo>
                    <a:lnTo>
                      <a:pt x="70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219600" y="824500"/>
                <a:ext cx="11569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46278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46278" y="423"/>
                    </a:lnTo>
                    <a:lnTo>
                      <a:pt x="462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207275" y="812175"/>
                <a:ext cx="117985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47194" h="1339" extrusionOk="0">
                    <a:moveTo>
                      <a:pt x="1" y="0"/>
                    </a:moveTo>
                    <a:lnTo>
                      <a:pt x="1" y="1339"/>
                    </a:lnTo>
                    <a:lnTo>
                      <a:pt x="47194" y="1339"/>
                    </a:lnTo>
                    <a:lnTo>
                      <a:pt x="471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791900" y="248675"/>
                <a:ext cx="5829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23316" h="494" extrusionOk="0">
                    <a:moveTo>
                      <a:pt x="1" y="1"/>
                    </a:moveTo>
                    <a:lnTo>
                      <a:pt x="1" y="494"/>
                    </a:lnTo>
                    <a:lnTo>
                      <a:pt x="23315" y="494"/>
                    </a:lnTo>
                    <a:lnTo>
                      <a:pt x="233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779575" y="238125"/>
                <a:ext cx="6058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24232" h="1339" extrusionOk="0">
                    <a:moveTo>
                      <a:pt x="1" y="0"/>
                    </a:moveTo>
                    <a:lnTo>
                      <a:pt x="1" y="1338"/>
                    </a:lnTo>
                    <a:lnTo>
                      <a:pt x="24231" y="1338"/>
                    </a:lnTo>
                    <a:lnTo>
                      <a:pt x="242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2"/>
            <p:cNvGrpSpPr/>
            <p:nvPr/>
          </p:nvGrpSpPr>
          <p:grpSpPr>
            <a:xfrm flipH="1">
              <a:off x="228603" y="228595"/>
              <a:ext cx="853785" cy="853785"/>
              <a:chOff x="1190625" y="238125"/>
              <a:chExt cx="5196500" cy="5196500"/>
            </a:xfrm>
          </p:grpSpPr>
          <p:sp>
            <p:nvSpPr>
              <p:cNvPr id="52" name="Google Shape;52;p2"/>
              <p:cNvSpPr/>
              <p:nvPr/>
            </p:nvSpPr>
            <p:spPr>
              <a:xfrm>
                <a:off x="6365975" y="248675"/>
                <a:ext cx="10575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07015" extrusionOk="0">
                    <a:moveTo>
                      <a:pt x="0" y="1"/>
                    </a:moveTo>
                    <a:lnTo>
                      <a:pt x="0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355400" y="238125"/>
                <a:ext cx="31725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269" y="207860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5791900" y="248675"/>
                <a:ext cx="10600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207015" extrusionOk="0">
                    <a:moveTo>
                      <a:pt x="1" y="1"/>
                    </a:moveTo>
                    <a:lnTo>
                      <a:pt x="1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5779575" y="238125"/>
                <a:ext cx="33500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339" y="207860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219600" y="824500"/>
                <a:ext cx="10600" cy="45995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83982" extrusionOk="0">
                    <a:moveTo>
                      <a:pt x="1" y="1"/>
                    </a:moveTo>
                    <a:lnTo>
                      <a:pt x="1" y="183982"/>
                    </a:lnTo>
                    <a:lnTo>
                      <a:pt x="423" y="183982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207275" y="812175"/>
                <a:ext cx="33500" cy="46224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84898" extrusionOk="0">
                    <a:moveTo>
                      <a:pt x="1" y="0"/>
                    </a:moveTo>
                    <a:lnTo>
                      <a:pt x="1" y="184898"/>
                    </a:lnTo>
                    <a:lnTo>
                      <a:pt x="1339" y="184898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643775" y="1395050"/>
                <a:ext cx="10600" cy="40272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1090" extrusionOk="0">
                    <a:moveTo>
                      <a:pt x="1" y="0"/>
                    </a:moveTo>
                    <a:lnTo>
                      <a:pt x="1" y="161089"/>
                    </a:lnTo>
                    <a:lnTo>
                      <a:pt x="424" y="161089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4633225" y="1384475"/>
                <a:ext cx="33475" cy="40484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61936" extrusionOk="0">
                    <a:moveTo>
                      <a:pt x="0" y="0"/>
                    </a:moveTo>
                    <a:lnTo>
                      <a:pt x="0" y="161935"/>
                    </a:lnTo>
                    <a:lnTo>
                      <a:pt x="1339" y="161935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4069725" y="1970850"/>
                <a:ext cx="10600" cy="345320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38128" extrusionOk="0">
                    <a:moveTo>
                      <a:pt x="0" y="1"/>
                    </a:moveTo>
                    <a:lnTo>
                      <a:pt x="0" y="138128"/>
                    </a:lnTo>
                    <a:lnTo>
                      <a:pt x="423" y="13812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4059150" y="1958525"/>
                <a:ext cx="33500" cy="34761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39044" extrusionOk="0">
                    <a:moveTo>
                      <a:pt x="1" y="1"/>
                    </a:moveTo>
                    <a:lnTo>
                      <a:pt x="1" y="139044"/>
                    </a:lnTo>
                    <a:lnTo>
                      <a:pt x="1339" y="13904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3497425" y="2544925"/>
                <a:ext cx="10600" cy="287912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15165" extrusionOk="0">
                    <a:moveTo>
                      <a:pt x="0" y="0"/>
                    </a:moveTo>
                    <a:lnTo>
                      <a:pt x="0" y="115165"/>
                    </a:lnTo>
                    <a:lnTo>
                      <a:pt x="423" y="115165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3486850" y="2534350"/>
                <a:ext cx="33500" cy="29002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6011" extrusionOk="0">
                    <a:moveTo>
                      <a:pt x="1" y="1"/>
                    </a:moveTo>
                    <a:lnTo>
                      <a:pt x="1" y="116011"/>
                    </a:lnTo>
                    <a:lnTo>
                      <a:pt x="1339" y="11601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923350" y="3117225"/>
                <a:ext cx="10600" cy="23050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2203" extrusionOk="0">
                    <a:moveTo>
                      <a:pt x="1" y="0"/>
                    </a:moveTo>
                    <a:lnTo>
                      <a:pt x="1" y="92202"/>
                    </a:lnTo>
                    <a:lnTo>
                      <a:pt x="424" y="92202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911025" y="3106650"/>
                <a:ext cx="33500" cy="23262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93049" extrusionOk="0">
                    <a:moveTo>
                      <a:pt x="1" y="1"/>
                    </a:moveTo>
                    <a:lnTo>
                      <a:pt x="1" y="93048"/>
                    </a:lnTo>
                    <a:lnTo>
                      <a:pt x="1339" y="9304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347550" y="3691275"/>
                <a:ext cx="12350" cy="17327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69311" extrusionOk="0">
                    <a:moveTo>
                      <a:pt x="0" y="1"/>
                    </a:moveTo>
                    <a:lnTo>
                      <a:pt x="0" y="69311"/>
                    </a:lnTo>
                    <a:lnTo>
                      <a:pt x="493" y="69311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336975" y="3680725"/>
                <a:ext cx="33475" cy="17539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70156" extrusionOk="0">
                    <a:moveTo>
                      <a:pt x="0" y="0"/>
                    </a:moveTo>
                    <a:lnTo>
                      <a:pt x="0" y="70156"/>
                    </a:lnTo>
                    <a:lnTo>
                      <a:pt x="1339" y="70156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777000" y="4267100"/>
                <a:ext cx="10600" cy="11569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46278" extrusionOk="0">
                    <a:moveTo>
                      <a:pt x="1" y="1"/>
                    </a:moveTo>
                    <a:lnTo>
                      <a:pt x="1" y="46278"/>
                    </a:lnTo>
                    <a:lnTo>
                      <a:pt x="423" y="4627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764675" y="4254775"/>
                <a:ext cx="33475" cy="117985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47194" extrusionOk="0">
                    <a:moveTo>
                      <a:pt x="0" y="1"/>
                    </a:moveTo>
                    <a:lnTo>
                      <a:pt x="0" y="47194"/>
                    </a:lnTo>
                    <a:lnTo>
                      <a:pt x="1339" y="4719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201175" y="4839400"/>
                <a:ext cx="12350" cy="5829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3316" extrusionOk="0">
                    <a:moveTo>
                      <a:pt x="1" y="1"/>
                    </a:moveTo>
                    <a:lnTo>
                      <a:pt x="1" y="23315"/>
                    </a:lnTo>
                    <a:lnTo>
                      <a:pt x="494" y="23315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190625" y="4827075"/>
                <a:ext cx="33475" cy="6058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232" extrusionOk="0">
                    <a:moveTo>
                      <a:pt x="0" y="1"/>
                    </a:moveTo>
                    <a:lnTo>
                      <a:pt x="0" y="24231"/>
                    </a:lnTo>
                    <a:lnTo>
                      <a:pt x="1338" y="2423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201175" y="5413475"/>
                <a:ext cx="51753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3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190625" y="5402900"/>
                <a:ext cx="5196500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269" extrusionOk="0">
                    <a:moveTo>
                      <a:pt x="0" y="1"/>
                    </a:moveTo>
                    <a:lnTo>
                      <a:pt x="0" y="1269"/>
                    </a:lnTo>
                    <a:lnTo>
                      <a:pt x="207860" y="126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201175" y="4839400"/>
                <a:ext cx="51753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1190625" y="4827075"/>
                <a:ext cx="51965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207860" y="133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1777000" y="4267100"/>
                <a:ext cx="45995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83982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183982" y="423"/>
                    </a:lnTo>
                    <a:lnTo>
                      <a:pt x="1839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1764675" y="4254775"/>
                <a:ext cx="46224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84898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184898" y="1339"/>
                    </a:lnTo>
                    <a:lnTo>
                      <a:pt x="184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2347550" y="3691275"/>
                <a:ext cx="40272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61090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161089" y="424"/>
                    </a:lnTo>
                    <a:lnTo>
                      <a:pt x="1610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2336975" y="3680725"/>
                <a:ext cx="40484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6193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161935" y="1339"/>
                    </a:lnTo>
                    <a:lnTo>
                      <a:pt x="1619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2923350" y="3117225"/>
                <a:ext cx="34532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38128" h="424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138128" y="423"/>
                    </a:lnTo>
                    <a:lnTo>
                      <a:pt x="1381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911025" y="3106650"/>
                <a:ext cx="34761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39044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39044" y="1339"/>
                    </a:lnTo>
                    <a:lnTo>
                      <a:pt x="139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3497425" y="2544925"/>
                <a:ext cx="28791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15165" h="424" extrusionOk="0">
                    <a:moveTo>
                      <a:pt x="0" y="0"/>
                    </a:moveTo>
                    <a:lnTo>
                      <a:pt x="0" y="423"/>
                    </a:lnTo>
                    <a:lnTo>
                      <a:pt x="115165" y="423"/>
                    </a:lnTo>
                    <a:lnTo>
                      <a:pt x="115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3486850" y="2534350"/>
                <a:ext cx="29002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16011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16011" y="1339"/>
                    </a:lnTo>
                    <a:lnTo>
                      <a:pt x="1160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069725" y="1970850"/>
                <a:ext cx="23050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2203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92202" y="424"/>
                    </a:lnTo>
                    <a:lnTo>
                      <a:pt x="92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4059150" y="1958525"/>
                <a:ext cx="2326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93049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93048" y="1339"/>
                    </a:lnTo>
                    <a:lnTo>
                      <a:pt x="930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4643775" y="1395050"/>
                <a:ext cx="173277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9311" h="494" extrusionOk="0">
                    <a:moveTo>
                      <a:pt x="1" y="0"/>
                    </a:moveTo>
                    <a:lnTo>
                      <a:pt x="1" y="493"/>
                    </a:lnTo>
                    <a:lnTo>
                      <a:pt x="69311" y="493"/>
                    </a:lnTo>
                    <a:lnTo>
                      <a:pt x="693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4633225" y="1384475"/>
                <a:ext cx="17539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7015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70156" y="1339"/>
                    </a:lnTo>
                    <a:lnTo>
                      <a:pt x="70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5219600" y="824500"/>
                <a:ext cx="11569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46278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46278" y="423"/>
                    </a:lnTo>
                    <a:lnTo>
                      <a:pt x="462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207275" y="812175"/>
                <a:ext cx="117985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47194" h="1339" extrusionOk="0">
                    <a:moveTo>
                      <a:pt x="1" y="0"/>
                    </a:moveTo>
                    <a:lnTo>
                      <a:pt x="1" y="1339"/>
                    </a:lnTo>
                    <a:lnTo>
                      <a:pt x="47194" y="1339"/>
                    </a:lnTo>
                    <a:lnTo>
                      <a:pt x="471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5791900" y="248675"/>
                <a:ext cx="5829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23316" h="494" extrusionOk="0">
                    <a:moveTo>
                      <a:pt x="1" y="1"/>
                    </a:moveTo>
                    <a:lnTo>
                      <a:pt x="1" y="494"/>
                    </a:lnTo>
                    <a:lnTo>
                      <a:pt x="23315" y="494"/>
                    </a:lnTo>
                    <a:lnTo>
                      <a:pt x="233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5779575" y="238125"/>
                <a:ext cx="6058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24232" h="1339" extrusionOk="0">
                    <a:moveTo>
                      <a:pt x="1" y="0"/>
                    </a:moveTo>
                    <a:lnTo>
                      <a:pt x="1" y="1338"/>
                    </a:lnTo>
                    <a:lnTo>
                      <a:pt x="24231" y="1338"/>
                    </a:lnTo>
                    <a:lnTo>
                      <a:pt x="242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" name="Google Shape;92;p2"/>
          <p:cNvGrpSpPr/>
          <p:nvPr/>
        </p:nvGrpSpPr>
        <p:grpSpPr>
          <a:xfrm>
            <a:off x="228600" y="228600"/>
            <a:ext cx="8686800" cy="4686300"/>
            <a:chOff x="228600" y="228600"/>
            <a:chExt cx="8686800" cy="4686300"/>
          </a:xfrm>
        </p:grpSpPr>
        <p:cxnSp>
          <p:nvCxnSpPr>
            <p:cNvPr id="93" name="Google Shape;93;p2"/>
            <p:cNvCxnSpPr/>
            <p:nvPr/>
          </p:nvCxnSpPr>
          <p:spPr>
            <a:xfrm>
              <a:off x="228600" y="4914900"/>
              <a:ext cx="2346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2"/>
            <p:cNvCxnSpPr/>
            <p:nvPr/>
          </p:nvCxnSpPr>
          <p:spPr>
            <a:xfrm>
              <a:off x="6569100" y="228600"/>
              <a:ext cx="2346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5" name="Google Shape;95;p2"/>
          <p:cNvGrpSpPr/>
          <p:nvPr/>
        </p:nvGrpSpPr>
        <p:grpSpPr>
          <a:xfrm>
            <a:off x="1469824" y="-849050"/>
            <a:ext cx="5969571" cy="6402800"/>
            <a:chOff x="1469824" y="-849050"/>
            <a:chExt cx="5969571" cy="6402800"/>
          </a:xfrm>
        </p:grpSpPr>
        <p:pic>
          <p:nvPicPr>
            <p:cNvPr id="96" name="Google Shape;96;p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69824" y="-789900"/>
              <a:ext cx="1747151" cy="154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72299" y="-849050"/>
              <a:ext cx="2376100" cy="2101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64852" y="4338300"/>
              <a:ext cx="1374543" cy="12154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2"/>
          <p:cNvSpPr txBox="1">
            <a:spLocks noGrp="1"/>
          </p:cNvSpPr>
          <p:nvPr>
            <p:ph type="ctrTitle"/>
          </p:nvPr>
        </p:nvSpPr>
        <p:spPr>
          <a:xfrm>
            <a:off x="702863" y="1315213"/>
            <a:ext cx="7654200" cy="20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subTitle" idx="1"/>
          </p:nvPr>
        </p:nvSpPr>
        <p:spPr>
          <a:xfrm>
            <a:off x="703163" y="3382538"/>
            <a:ext cx="7653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3"/>
          <p:cNvGrpSpPr/>
          <p:nvPr/>
        </p:nvGrpSpPr>
        <p:grpSpPr>
          <a:xfrm>
            <a:off x="-852926" y="-892425"/>
            <a:ext cx="10867675" cy="6584225"/>
            <a:chOff x="-852926" y="-892425"/>
            <a:chExt cx="10867675" cy="6584225"/>
          </a:xfrm>
        </p:grpSpPr>
        <p:pic>
          <p:nvPicPr>
            <p:cNvPr id="328" name="Google Shape;328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-852926" y="4146875"/>
              <a:ext cx="1747151" cy="154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38649" y="-892425"/>
              <a:ext cx="2376100" cy="2101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852923" y="3490050"/>
              <a:ext cx="1374543" cy="12154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" name="Google Shape;331;p13"/>
          <p:cNvGrpSpPr/>
          <p:nvPr/>
        </p:nvGrpSpPr>
        <p:grpSpPr>
          <a:xfrm>
            <a:off x="209213" y="446713"/>
            <a:ext cx="8725575" cy="4250075"/>
            <a:chOff x="209213" y="446713"/>
            <a:chExt cx="8725575" cy="4250075"/>
          </a:xfrm>
        </p:grpSpPr>
        <p:cxnSp>
          <p:nvCxnSpPr>
            <p:cNvPr id="332" name="Google Shape;332;p13"/>
            <p:cNvCxnSpPr/>
            <p:nvPr/>
          </p:nvCxnSpPr>
          <p:spPr>
            <a:xfrm>
              <a:off x="8934788" y="2725788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3"/>
            <p:cNvCxnSpPr/>
            <p:nvPr/>
          </p:nvCxnSpPr>
          <p:spPr>
            <a:xfrm>
              <a:off x="209213" y="446713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4" name="Google Shape;33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480883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6" name="Google Shape;336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29142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7" name="Google Shape;337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480883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8" name="Google Shape;338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29142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480883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0" name="Google Shape;340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2914291"/>
            <a:ext cx="734700" cy="447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1"/>
          </p:nvPr>
        </p:nvSpPr>
        <p:spPr>
          <a:xfrm>
            <a:off x="720000" y="205657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2" name="Google Shape;342;p13"/>
          <p:cNvSpPr txBox="1">
            <a:spLocks noGrp="1"/>
          </p:cNvSpPr>
          <p:nvPr>
            <p:ph type="subTitle" idx="8"/>
          </p:nvPr>
        </p:nvSpPr>
        <p:spPr>
          <a:xfrm>
            <a:off x="3419275" y="205657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3" name="Google Shape;343;p13"/>
          <p:cNvSpPr txBox="1">
            <a:spLocks noGrp="1"/>
          </p:cNvSpPr>
          <p:nvPr>
            <p:ph type="subTitle" idx="9"/>
          </p:nvPr>
        </p:nvSpPr>
        <p:spPr>
          <a:xfrm>
            <a:off x="6118550" y="2056575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4" name="Google Shape;344;p13"/>
          <p:cNvSpPr txBox="1">
            <a:spLocks noGrp="1"/>
          </p:cNvSpPr>
          <p:nvPr>
            <p:ph type="subTitle" idx="13"/>
          </p:nvPr>
        </p:nvSpPr>
        <p:spPr>
          <a:xfrm>
            <a:off x="720000" y="349005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14"/>
          </p:nvPr>
        </p:nvSpPr>
        <p:spPr>
          <a:xfrm>
            <a:off x="3419275" y="349005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5"/>
          </p:nvPr>
        </p:nvSpPr>
        <p:spPr>
          <a:xfrm>
            <a:off x="6118550" y="349005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19"/>
          <p:cNvGrpSpPr/>
          <p:nvPr/>
        </p:nvGrpSpPr>
        <p:grpSpPr>
          <a:xfrm>
            <a:off x="209213" y="446713"/>
            <a:ext cx="8725575" cy="4250075"/>
            <a:chOff x="209213" y="446713"/>
            <a:chExt cx="8725575" cy="4250075"/>
          </a:xfrm>
        </p:grpSpPr>
        <p:cxnSp>
          <p:nvCxnSpPr>
            <p:cNvPr id="405" name="Google Shape;405;p19"/>
            <p:cNvCxnSpPr/>
            <p:nvPr/>
          </p:nvCxnSpPr>
          <p:spPr>
            <a:xfrm>
              <a:off x="8934788" y="2725788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19"/>
            <p:cNvCxnSpPr/>
            <p:nvPr/>
          </p:nvCxnSpPr>
          <p:spPr>
            <a:xfrm>
              <a:off x="209213" y="446713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07" name="Google Shape;40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6450" y="-626621"/>
            <a:ext cx="1747151" cy="1544949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subTitle" idx="1"/>
          </p:nvPr>
        </p:nvSpPr>
        <p:spPr>
          <a:xfrm>
            <a:off x="1378710" y="1193295"/>
            <a:ext cx="2967000" cy="55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ubTitle" idx="2"/>
          </p:nvPr>
        </p:nvSpPr>
        <p:spPr>
          <a:xfrm>
            <a:off x="1378711" y="17509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9"/>
          <p:cNvSpPr txBox="1">
            <a:spLocks noGrp="1"/>
          </p:cNvSpPr>
          <p:nvPr>
            <p:ph type="subTitle" idx="3"/>
          </p:nvPr>
        </p:nvSpPr>
        <p:spPr>
          <a:xfrm>
            <a:off x="5228237" y="17509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9"/>
          <p:cNvSpPr txBox="1">
            <a:spLocks noGrp="1"/>
          </p:cNvSpPr>
          <p:nvPr>
            <p:ph type="subTitle" idx="4"/>
          </p:nvPr>
        </p:nvSpPr>
        <p:spPr>
          <a:xfrm>
            <a:off x="1378711" y="3499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9"/>
          <p:cNvSpPr txBox="1">
            <a:spLocks noGrp="1"/>
          </p:cNvSpPr>
          <p:nvPr>
            <p:ph type="subTitle" idx="5"/>
          </p:nvPr>
        </p:nvSpPr>
        <p:spPr>
          <a:xfrm>
            <a:off x="5228237" y="3499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19"/>
          <p:cNvSpPr txBox="1">
            <a:spLocks noGrp="1"/>
          </p:cNvSpPr>
          <p:nvPr>
            <p:ph type="subTitle" idx="6"/>
          </p:nvPr>
        </p:nvSpPr>
        <p:spPr>
          <a:xfrm>
            <a:off x="1378722" y="2942180"/>
            <a:ext cx="2967000" cy="55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5" name="Google Shape;415;p19"/>
          <p:cNvSpPr txBox="1">
            <a:spLocks noGrp="1"/>
          </p:cNvSpPr>
          <p:nvPr>
            <p:ph type="subTitle" idx="7"/>
          </p:nvPr>
        </p:nvSpPr>
        <p:spPr>
          <a:xfrm>
            <a:off x="5228235" y="1193295"/>
            <a:ext cx="2967000" cy="55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6" name="Google Shape;416;p19"/>
          <p:cNvSpPr txBox="1">
            <a:spLocks noGrp="1"/>
          </p:cNvSpPr>
          <p:nvPr>
            <p:ph type="subTitle" idx="8"/>
          </p:nvPr>
        </p:nvSpPr>
        <p:spPr>
          <a:xfrm>
            <a:off x="5228248" y="2942180"/>
            <a:ext cx="2967000" cy="55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3"/>
          <p:cNvGrpSpPr/>
          <p:nvPr/>
        </p:nvGrpSpPr>
        <p:grpSpPr>
          <a:xfrm>
            <a:off x="228603" y="228595"/>
            <a:ext cx="8686809" cy="4678615"/>
            <a:chOff x="228603" y="228595"/>
            <a:chExt cx="8686809" cy="4678615"/>
          </a:xfrm>
        </p:grpSpPr>
        <p:grpSp>
          <p:nvGrpSpPr>
            <p:cNvPr id="541" name="Google Shape;541;p23"/>
            <p:cNvGrpSpPr/>
            <p:nvPr/>
          </p:nvGrpSpPr>
          <p:grpSpPr>
            <a:xfrm>
              <a:off x="7699950" y="3691748"/>
              <a:ext cx="1215461" cy="1215461"/>
              <a:chOff x="1190625" y="238125"/>
              <a:chExt cx="5196500" cy="5196500"/>
            </a:xfrm>
          </p:grpSpPr>
          <p:sp>
            <p:nvSpPr>
              <p:cNvPr id="542" name="Google Shape;542;p23"/>
              <p:cNvSpPr/>
              <p:nvPr/>
            </p:nvSpPr>
            <p:spPr>
              <a:xfrm>
                <a:off x="6365975" y="248675"/>
                <a:ext cx="10575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07015" extrusionOk="0">
                    <a:moveTo>
                      <a:pt x="0" y="1"/>
                    </a:moveTo>
                    <a:lnTo>
                      <a:pt x="0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6355400" y="238125"/>
                <a:ext cx="31725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269" y="207860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5791900" y="248675"/>
                <a:ext cx="10600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207015" extrusionOk="0">
                    <a:moveTo>
                      <a:pt x="1" y="1"/>
                    </a:moveTo>
                    <a:lnTo>
                      <a:pt x="1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5779575" y="238125"/>
                <a:ext cx="33500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339" y="207860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5219600" y="824500"/>
                <a:ext cx="10600" cy="45995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83982" extrusionOk="0">
                    <a:moveTo>
                      <a:pt x="1" y="1"/>
                    </a:moveTo>
                    <a:lnTo>
                      <a:pt x="1" y="183982"/>
                    </a:lnTo>
                    <a:lnTo>
                      <a:pt x="423" y="183982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5207275" y="812175"/>
                <a:ext cx="33500" cy="46224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84898" extrusionOk="0">
                    <a:moveTo>
                      <a:pt x="1" y="0"/>
                    </a:moveTo>
                    <a:lnTo>
                      <a:pt x="1" y="184898"/>
                    </a:lnTo>
                    <a:lnTo>
                      <a:pt x="1339" y="184898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3"/>
              <p:cNvSpPr/>
              <p:nvPr/>
            </p:nvSpPr>
            <p:spPr>
              <a:xfrm>
                <a:off x="4643775" y="1395050"/>
                <a:ext cx="10600" cy="40272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1090" extrusionOk="0">
                    <a:moveTo>
                      <a:pt x="1" y="0"/>
                    </a:moveTo>
                    <a:lnTo>
                      <a:pt x="1" y="161089"/>
                    </a:lnTo>
                    <a:lnTo>
                      <a:pt x="424" y="161089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3"/>
              <p:cNvSpPr/>
              <p:nvPr/>
            </p:nvSpPr>
            <p:spPr>
              <a:xfrm>
                <a:off x="4633225" y="1384475"/>
                <a:ext cx="33475" cy="40484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61936" extrusionOk="0">
                    <a:moveTo>
                      <a:pt x="0" y="0"/>
                    </a:moveTo>
                    <a:lnTo>
                      <a:pt x="0" y="161935"/>
                    </a:lnTo>
                    <a:lnTo>
                      <a:pt x="1339" y="161935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3"/>
              <p:cNvSpPr/>
              <p:nvPr/>
            </p:nvSpPr>
            <p:spPr>
              <a:xfrm>
                <a:off x="4069725" y="1970850"/>
                <a:ext cx="10600" cy="345320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38128" extrusionOk="0">
                    <a:moveTo>
                      <a:pt x="0" y="1"/>
                    </a:moveTo>
                    <a:lnTo>
                      <a:pt x="0" y="138128"/>
                    </a:lnTo>
                    <a:lnTo>
                      <a:pt x="423" y="13812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4059150" y="1958525"/>
                <a:ext cx="33500" cy="34761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39044" extrusionOk="0">
                    <a:moveTo>
                      <a:pt x="1" y="1"/>
                    </a:moveTo>
                    <a:lnTo>
                      <a:pt x="1" y="139044"/>
                    </a:lnTo>
                    <a:lnTo>
                      <a:pt x="1339" y="13904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3497425" y="2544925"/>
                <a:ext cx="10600" cy="287912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15165" extrusionOk="0">
                    <a:moveTo>
                      <a:pt x="0" y="0"/>
                    </a:moveTo>
                    <a:lnTo>
                      <a:pt x="0" y="115165"/>
                    </a:lnTo>
                    <a:lnTo>
                      <a:pt x="423" y="115165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3486850" y="2534350"/>
                <a:ext cx="33500" cy="29002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6011" extrusionOk="0">
                    <a:moveTo>
                      <a:pt x="1" y="1"/>
                    </a:moveTo>
                    <a:lnTo>
                      <a:pt x="1" y="116011"/>
                    </a:lnTo>
                    <a:lnTo>
                      <a:pt x="1339" y="11601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2923350" y="3117225"/>
                <a:ext cx="10600" cy="23050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2203" extrusionOk="0">
                    <a:moveTo>
                      <a:pt x="1" y="0"/>
                    </a:moveTo>
                    <a:lnTo>
                      <a:pt x="1" y="92202"/>
                    </a:lnTo>
                    <a:lnTo>
                      <a:pt x="424" y="92202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2911025" y="3106650"/>
                <a:ext cx="33500" cy="23262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93049" extrusionOk="0">
                    <a:moveTo>
                      <a:pt x="1" y="1"/>
                    </a:moveTo>
                    <a:lnTo>
                      <a:pt x="1" y="93048"/>
                    </a:lnTo>
                    <a:lnTo>
                      <a:pt x="1339" y="9304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2347550" y="3691275"/>
                <a:ext cx="12350" cy="17327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69311" extrusionOk="0">
                    <a:moveTo>
                      <a:pt x="0" y="1"/>
                    </a:moveTo>
                    <a:lnTo>
                      <a:pt x="0" y="69311"/>
                    </a:lnTo>
                    <a:lnTo>
                      <a:pt x="493" y="69311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2336975" y="3680725"/>
                <a:ext cx="33475" cy="17539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70156" extrusionOk="0">
                    <a:moveTo>
                      <a:pt x="0" y="0"/>
                    </a:moveTo>
                    <a:lnTo>
                      <a:pt x="0" y="70156"/>
                    </a:lnTo>
                    <a:lnTo>
                      <a:pt x="1339" y="70156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1777000" y="4267100"/>
                <a:ext cx="10600" cy="11569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46278" extrusionOk="0">
                    <a:moveTo>
                      <a:pt x="1" y="1"/>
                    </a:moveTo>
                    <a:lnTo>
                      <a:pt x="1" y="46278"/>
                    </a:lnTo>
                    <a:lnTo>
                      <a:pt x="423" y="4627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1764675" y="4254775"/>
                <a:ext cx="33475" cy="117985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47194" extrusionOk="0">
                    <a:moveTo>
                      <a:pt x="0" y="1"/>
                    </a:moveTo>
                    <a:lnTo>
                      <a:pt x="0" y="47194"/>
                    </a:lnTo>
                    <a:lnTo>
                      <a:pt x="1339" y="4719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1201175" y="4839400"/>
                <a:ext cx="12350" cy="5829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3316" extrusionOk="0">
                    <a:moveTo>
                      <a:pt x="1" y="1"/>
                    </a:moveTo>
                    <a:lnTo>
                      <a:pt x="1" y="23315"/>
                    </a:lnTo>
                    <a:lnTo>
                      <a:pt x="494" y="23315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1190625" y="4827075"/>
                <a:ext cx="33475" cy="6058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232" extrusionOk="0">
                    <a:moveTo>
                      <a:pt x="0" y="1"/>
                    </a:moveTo>
                    <a:lnTo>
                      <a:pt x="0" y="24231"/>
                    </a:lnTo>
                    <a:lnTo>
                      <a:pt x="1338" y="2423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1201175" y="5413475"/>
                <a:ext cx="51753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3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1190625" y="5402900"/>
                <a:ext cx="5196500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269" extrusionOk="0">
                    <a:moveTo>
                      <a:pt x="0" y="1"/>
                    </a:moveTo>
                    <a:lnTo>
                      <a:pt x="0" y="1269"/>
                    </a:lnTo>
                    <a:lnTo>
                      <a:pt x="207860" y="126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3"/>
              <p:cNvSpPr/>
              <p:nvPr/>
            </p:nvSpPr>
            <p:spPr>
              <a:xfrm>
                <a:off x="1201175" y="4839400"/>
                <a:ext cx="51753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3"/>
              <p:cNvSpPr/>
              <p:nvPr/>
            </p:nvSpPr>
            <p:spPr>
              <a:xfrm>
                <a:off x="1190625" y="4827075"/>
                <a:ext cx="51965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207860" y="133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1777000" y="4267100"/>
                <a:ext cx="45995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83982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183982" y="423"/>
                    </a:lnTo>
                    <a:lnTo>
                      <a:pt x="183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1764675" y="4254775"/>
                <a:ext cx="46224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84898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184898" y="1339"/>
                    </a:lnTo>
                    <a:lnTo>
                      <a:pt x="1848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2347550" y="3691275"/>
                <a:ext cx="40272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61090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161089" y="424"/>
                    </a:lnTo>
                    <a:lnTo>
                      <a:pt x="1610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2336975" y="3680725"/>
                <a:ext cx="40484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6193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161935" y="1339"/>
                    </a:lnTo>
                    <a:lnTo>
                      <a:pt x="1619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2923350" y="3117225"/>
                <a:ext cx="34532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38128" h="424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138128" y="423"/>
                    </a:lnTo>
                    <a:lnTo>
                      <a:pt x="138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2911025" y="3106650"/>
                <a:ext cx="34761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39044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39044" y="1339"/>
                    </a:lnTo>
                    <a:lnTo>
                      <a:pt x="1390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3497425" y="2544925"/>
                <a:ext cx="28791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15165" h="424" extrusionOk="0">
                    <a:moveTo>
                      <a:pt x="0" y="0"/>
                    </a:moveTo>
                    <a:lnTo>
                      <a:pt x="0" y="423"/>
                    </a:lnTo>
                    <a:lnTo>
                      <a:pt x="115165" y="423"/>
                    </a:lnTo>
                    <a:lnTo>
                      <a:pt x="1151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3486850" y="2534350"/>
                <a:ext cx="29002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16011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16011" y="1339"/>
                    </a:lnTo>
                    <a:lnTo>
                      <a:pt x="1160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4069725" y="1970850"/>
                <a:ext cx="23050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2203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92202" y="424"/>
                    </a:lnTo>
                    <a:lnTo>
                      <a:pt x="922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4059150" y="1958525"/>
                <a:ext cx="2326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93049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93048" y="1339"/>
                    </a:lnTo>
                    <a:lnTo>
                      <a:pt x="93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4643775" y="1395050"/>
                <a:ext cx="173277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9311" h="494" extrusionOk="0">
                    <a:moveTo>
                      <a:pt x="1" y="0"/>
                    </a:moveTo>
                    <a:lnTo>
                      <a:pt x="1" y="493"/>
                    </a:lnTo>
                    <a:lnTo>
                      <a:pt x="69311" y="493"/>
                    </a:lnTo>
                    <a:lnTo>
                      <a:pt x="69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4633225" y="1384475"/>
                <a:ext cx="17539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7015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70156" y="1339"/>
                    </a:lnTo>
                    <a:lnTo>
                      <a:pt x="70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5219600" y="824500"/>
                <a:ext cx="11569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46278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46278" y="423"/>
                    </a:lnTo>
                    <a:lnTo>
                      <a:pt x="4627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5207275" y="812175"/>
                <a:ext cx="117985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47194" h="1339" extrusionOk="0">
                    <a:moveTo>
                      <a:pt x="1" y="0"/>
                    </a:moveTo>
                    <a:lnTo>
                      <a:pt x="1" y="1339"/>
                    </a:lnTo>
                    <a:lnTo>
                      <a:pt x="47194" y="1339"/>
                    </a:lnTo>
                    <a:lnTo>
                      <a:pt x="471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5791900" y="248675"/>
                <a:ext cx="5829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23316" h="494" extrusionOk="0">
                    <a:moveTo>
                      <a:pt x="1" y="1"/>
                    </a:moveTo>
                    <a:lnTo>
                      <a:pt x="1" y="494"/>
                    </a:lnTo>
                    <a:lnTo>
                      <a:pt x="23315" y="494"/>
                    </a:lnTo>
                    <a:lnTo>
                      <a:pt x="233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5779575" y="238125"/>
                <a:ext cx="6058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24232" h="1339" extrusionOk="0">
                    <a:moveTo>
                      <a:pt x="1" y="0"/>
                    </a:moveTo>
                    <a:lnTo>
                      <a:pt x="1" y="1338"/>
                    </a:lnTo>
                    <a:lnTo>
                      <a:pt x="24231" y="1338"/>
                    </a:lnTo>
                    <a:lnTo>
                      <a:pt x="242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2" name="Google Shape;582;p23"/>
            <p:cNvGrpSpPr/>
            <p:nvPr/>
          </p:nvGrpSpPr>
          <p:grpSpPr>
            <a:xfrm flipH="1">
              <a:off x="228603" y="228595"/>
              <a:ext cx="853785" cy="853785"/>
              <a:chOff x="1190625" y="238125"/>
              <a:chExt cx="5196500" cy="5196500"/>
            </a:xfrm>
          </p:grpSpPr>
          <p:sp>
            <p:nvSpPr>
              <p:cNvPr id="583" name="Google Shape;583;p23"/>
              <p:cNvSpPr/>
              <p:nvPr/>
            </p:nvSpPr>
            <p:spPr>
              <a:xfrm>
                <a:off x="6365975" y="248675"/>
                <a:ext cx="10575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07015" extrusionOk="0">
                    <a:moveTo>
                      <a:pt x="0" y="1"/>
                    </a:moveTo>
                    <a:lnTo>
                      <a:pt x="0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6355400" y="238125"/>
                <a:ext cx="31725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269" y="207860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5791900" y="248675"/>
                <a:ext cx="10600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207015" extrusionOk="0">
                    <a:moveTo>
                      <a:pt x="1" y="1"/>
                    </a:moveTo>
                    <a:lnTo>
                      <a:pt x="1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5779575" y="238125"/>
                <a:ext cx="33500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339" y="207860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5219600" y="824500"/>
                <a:ext cx="10600" cy="45995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83982" extrusionOk="0">
                    <a:moveTo>
                      <a:pt x="1" y="1"/>
                    </a:moveTo>
                    <a:lnTo>
                      <a:pt x="1" y="183982"/>
                    </a:lnTo>
                    <a:lnTo>
                      <a:pt x="423" y="183982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5207275" y="812175"/>
                <a:ext cx="33500" cy="46224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84898" extrusionOk="0">
                    <a:moveTo>
                      <a:pt x="1" y="0"/>
                    </a:moveTo>
                    <a:lnTo>
                      <a:pt x="1" y="184898"/>
                    </a:lnTo>
                    <a:lnTo>
                      <a:pt x="1339" y="184898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4643775" y="1395050"/>
                <a:ext cx="10600" cy="40272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1090" extrusionOk="0">
                    <a:moveTo>
                      <a:pt x="1" y="0"/>
                    </a:moveTo>
                    <a:lnTo>
                      <a:pt x="1" y="161089"/>
                    </a:lnTo>
                    <a:lnTo>
                      <a:pt x="424" y="161089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4633225" y="1384475"/>
                <a:ext cx="33475" cy="40484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61936" extrusionOk="0">
                    <a:moveTo>
                      <a:pt x="0" y="0"/>
                    </a:moveTo>
                    <a:lnTo>
                      <a:pt x="0" y="161935"/>
                    </a:lnTo>
                    <a:lnTo>
                      <a:pt x="1339" y="161935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4069725" y="1970850"/>
                <a:ext cx="10600" cy="345320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38128" extrusionOk="0">
                    <a:moveTo>
                      <a:pt x="0" y="1"/>
                    </a:moveTo>
                    <a:lnTo>
                      <a:pt x="0" y="138128"/>
                    </a:lnTo>
                    <a:lnTo>
                      <a:pt x="423" y="13812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4059150" y="1958525"/>
                <a:ext cx="33500" cy="34761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39044" extrusionOk="0">
                    <a:moveTo>
                      <a:pt x="1" y="1"/>
                    </a:moveTo>
                    <a:lnTo>
                      <a:pt x="1" y="139044"/>
                    </a:lnTo>
                    <a:lnTo>
                      <a:pt x="1339" y="13904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3497425" y="2544925"/>
                <a:ext cx="10600" cy="287912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15165" extrusionOk="0">
                    <a:moveTo>
                      <a:pt x="0" y="0"/>
                    </a:moveTo>
                    <a:lnTo>
                      <a:pt x="0" y="115165"/>
                    </a:lnTo>
                    <a:lnTo>
                      <a:pt x="423" y="115165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3486850" y="2534350"/>
                <a:ext cx="33500" cy="29002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6011" extrusionOk="0">
                    <a:moveTo>
                      <a:pt x="1" y="1"/>
                    </a:moveTo>
                    <a:lnTo>
                      <a:pt x="1" y="116011"/>
                    </a:lnTo>
                    <a:lnTo>
                      <a:pt x="1339" y="11601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2923350" y="3117225"/>
                <a:ext cx="10600" cy="23050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2203" extrusionOk="0">
                    <a:moveTo>
                      <a:pt x="1" y="0"/>
                    </a:moveTo>
                    <a:lnTo>
                      <a:pt x="1" y="92202"/>
                    </a:lnTo>
                    <a:lnTo>
                      <a:pt x="424" y="92202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2911025" y="3106650"/>
                <a:ext cx="33500" cy="23262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93049" extrusionOk="0">
                    <a:moveTo>
                      <a:pt x="1" y="1"/>
                    </a:moveTo>
                    <a:lnTo>
                      <a:pt x="1" y="93048"/>
                    </a:lnTo>
                    <a:lnTo>
                      <a:pt x="1339" y="9304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3"/>
              <p:cNvSpPr/>
              <p:nvPr/>
            </p:nvSpPr>
            <p:spPr>
              <a:xfrm>
                <a:off x="2347550" y="3691275"/>
                <a:ext cx="12350" cy="17327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69311" extrusionOk="0">
                    <a:moveTo>
                      <a:pt x="0" y="1"/>
                    </a:moveTo>
                    <a:lnTo>
                      <a:pt x="0" y="69311"/>
                    </a:lnTo>
                    <a:lnTo>
                      <a:pt x="493" y="69311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3"/>
              <p:cNvSpPr/>
              <p:nvPr/>
            </p:nvSpPr>
            <p:spPr>
              <a:xfrm>
                <a:off x="2336975" y="3680725"/>
                <a:ext cx="33475" cy="17539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70156" extrusionOk="0">
                    <a:moveTo>
                      <a:pt x="0" y="0"/>
                    </a:moveTo>
                    <a:lnTo>
                      <a:pt x="0" y="70156"/>
                    </a:lnTo>
                    <a:lnTo>
                      <a:pt x="1339" y="70156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1777000" y="4267100"/>
                <a:ext cx="10600" cy="11569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46278" extrusionOk="0">
                    <a:moveTo>
                      <a:pt x="1" y="1"/>
                    </a:moveTo>
                    <a:lnTo>
                      <a:pt x="1" y="46278"/>
                    </a:lnTo>
                    <a:lnTo>
                      <a:pt x="423" y="4627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1764675" y="4254775"/>
                <a:ext cx="33475" cy="117985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47194" extrusionOk="0">
                    <a:moveTo>
                      <a:pt x="0" y="1"/>
                    </a:moveTo>
                    <a:lnTo>
                      <a:pt x="0" y="47194"/>
                    </a:lnTo>
                    <a:lnTo>
                      <a:pt x="1339" y="4719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1201175" y="4839400"/>
                <a:ext cx="12350" cy="5829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3316" extrusionOk="0">
                    <a:moveTo>
                      <a:pt x="1" y="1"/>
                    </a:moveTo>
                    <a:lnTo>
                      <a:pt x="1" y="23315"/>
                    </a:lnTo>
                    <a:lnTo>
                      <a:pt x="494" y="23315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1190625" y="4827075"/>
                <a:ext cx="33475" cy="6058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232" extrusionOk="0">
                    <a:moveTo>
                      <a:pt x="0" y="1"/>
                    </a:moveTo>
                    <a:lnTo>
                      <a:pt x="0" y="24231"/>
                    </a:lnTo>
                    <a:lnTo>
                      <a:pt x="1338" y="2423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1201175" y="5413475"/>
                <a:ext cx="51753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3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1190625" y="5402900"/>
                <a:ext cx="5196500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269" extrusionOk="0">
                    <a:moveTo>
                      <a:pt x="0" y="1"/>
                    </a:moveTo>
                    <a:lnTo>
                      <a:pt x="0" y="1269"/>
                    </a:lnTo>
                    <a:lnTo>
                      <a:pt x="207860" y="126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1201175" y="4839400"/>
                <a:ext cx="51753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1190625" y="4827075"/>
                <a:ext cx="51965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207860" y="133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1777000" y="4267100"/>
                <a:ext cx="45995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83982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183982" y="423"/>
                    </a:lnTo>
                    <a:lnTo>
                      <a:pt x="1839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1764675" y="4254775"/>
                <a:ext cx="46224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84898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184898" y="1339"/>
                    </a:lnTo>
                    <a:lnTo>
                      <a:pt x="18489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2347550" y="3691275"/>
                <a:ext cx="40272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61090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161089" y="424"/>
                    </a:lnTo>
                    <a:lnTo>
                      <a:pt x="16108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2336975" y="3680725"/>
                <a:ext cx="40484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6193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161935" y="1339"/>
                    </a:lnTo>
                    <a:lnTo>
                      <a:pt x="1619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3"/>
              <p:cNvSpPr/>
              <p:nvPr/>
            </p:nvSpPr>
            <p:spPr>
              <a:xfrm>
                <a:off x="2923350" y="3117225"/>
                <a:ext cx="34532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38128" h="424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138128" y="423"/>
                    </a:lnTo>
                    <a:lnTo>
                      <a:pt x="1381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3"/>
              <p:cNvSpPr/>
              <p:nvPr/>
            </p:nvSpPr>
            <p:spPr>
              <a:xfrm>
                <a:off x="2911025" y="3106650"/>
                <a:ext cx="34761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39044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39044" y="1339"/>
                    </a:lnTo>
                    <a:lnTo>
                      <a:pt x="13904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>
                <a:off x="3497425" y="2544925"/>
                <a:ext cx="28791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15165" h="424" extrusionOk="0">
                    <a:moveTo>
                      <a:pt x="0" y="0"/>
                    </a:moveTo>
                    <a:lnTo>
                      <a:pt x="0" y="423"/>
                    </a:lnTo>
                    <a:lnTo>
                      <a:pt x="115165" y="423"/>
                    </a:lnTo>
                    <a:lnTo>
                      <a:pt x="1151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>
                <a:off x="3486850" y="2534350"/>
                <a:ext cx="29002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16011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16011" y="1339"/>
                    </a:lnTo>
                    <a:lnTo>
                      <a:pt x="11601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>
                <a:off x="4069725" y="1970850"/>
                <a:ext cx="23050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2203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92202" y="424"/>
                    </a:lnTo>
                    <a:lnTo>
                      <a:pt x="922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4059150" y="1958525"/>
                <a:ext cx="2326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93049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93048" y="1339"/>
                    </a:lnTo>
                    <a:lnTo>
                      <a:pt x="9304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4643775" y="1395050"/>
                <a:ext cx="173277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9311" h="494" extrusionOk="0">
                    <a:moveTo>
                      <a:pt x="1" y="0"/>
                    </a:moveTo>
                    <a:lnTo>
                      <a:pt x="1" y="493"/>
                    </a:lnTo>
                    <a:lnTo>
                      <a:pt x="69311" y="493"/>
                    </a:lnTo>
                    <a:lnTo>
                      <a:pt x="693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4633225" y="1384475"/>
                <a:ext cx="17539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7015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70156" y="1339"/>
                    </a:lnTo>
                    <a:lnTo>
                      <a:pt x="701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5219600" y="824500"/>
                <a:ext cx="11569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46278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46278" y="423"/>
                    </a:lnTo>
                    <a:lnTo>
                      <a:pt x="4627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5207275" y="812175"/>
                <a:ext cx="117985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47194" h="1339" extrusionOk="0">
                    <a:moveTo>
                      <a:pt x="1" y="0"/>
                    </a:moveTo>
                    <a:lnTo>
                      <a:pt x="1" y="1339"/>
                    </a:lnTo>
                    <a:lnTo>
                      <a:pt x="47194" y="1339"/>
                    </a:lnTo>
                    <a:lnTo>
                      <a:pt x="471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5791900" y="248675"/>
                <a:ext cx="5829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23316" h="494" extrusionOk="0">
                    <a:moveTo>
                      <a:pt x="1" y="1"/>
                    </a:moveTo>
                    <a:lnTo>
                      <a:pt x="1" y="494"/>
                    </a:lnTo>
                    <a:lnTo>
                      <a:pt x="23315" y="494"/>
                    </a:lnTo>
                    <a:lnTo>
                      <a:pt x="233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5779575" y="238125"/>
                <a:ext cx="6058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24232" h="1339" extrusionOk="0">
                    <a:moveTo>
                      <a:pt x="1" y="0"/>
                    </a:moveTo>
                    <a:lnTo>
                      <a:pt x="1" y="1338"/>
                    </a:lnTo>
                    <a:lnTo>
                      <a:pt x="24231" y="1338"/>
                    </a:lnTo>
                    <a:lnTo>
                      <a:pt x="2423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23" name="Google Shape;623;p23"/>
          <p:cNvGrpSpPr/>
          <p:nvPr/>
        </p:nvGrpSpPr>
        <p:grpSpPr>
          <a:xfrm>
            <a:off x="228600" y="228600"/>
            <a:ext cx="8686800" cy="4686300"/>
            <a:chOff x="228600" y="228600"/>
            <a:chExt cx="8686800" cy="4686300"/>
          </a:xfrm>
        </p:grpSpPr>
        <p:cxnSp>
          <p:nvCxnSpPr>
            <p:cNvPr id="624" name="Google Shape;624;p23"/>
            <p:cNvCxnSpPr/>
            <p:nvPr/>
          </p:nvCxnSpPr>
          <p:spPr>
            <a:xfrm>
              <a:off x="228600" y="4914900"/>
              <a:ext cx="2346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23"/>
            <p:cNvCxnSpPr/>
            <p:nvPr/>
          </p:nvCxnSpPr>
          <p:spPr>
            <a:xfrm>
              <a:off x="6569100" y="228600"/>
              <a:ext cx="2346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6" name="Google Shape;626;p23"/>
          <p:cNvGrpSpPr/>
          <p:nvPr/>
        </p:nvGrpSpPr>
        <p:grpSpPr>
          <a:xfrm>
            <a:off x="1469824" y="-849050"/>
            <a:ext cx="5969571" cy="6402800"/>
            <a:chOff x="1469824" y="-849050"/>
            <a:chExt cx="5969571" cy="6402800"/>
          </a:xfrm>
        </p:grpSpPr>
        <p:pic>
          <p:nvPicPr>
            <p:cNvPr id="627" name="Google Shape;627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469824" y="-789900"/>
              <a:ext cx="1747151" cy="154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8" name="Google Shape;62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72299" y="-849050"/>
              <a:ext cx="2376100" cy="2101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Google Shape;629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64852" y="4338300"/>
              <a:ext cx="1374543" cy="1215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24"/>
          <p:cNvGrpSpPr/>
          <p:nvPr/>
        </p:nvGrpSpPr>
        <p:grpSpPr>
          <a:xfrm>
            <a:off x="-1383576" y="-890762"/>
            <a:ext cx="11495037" cy="4234975"/>
            <a:chOff x="-1383576" y="-890762"/>
            <a:chExt cx="11495037" cy="4234975"/>
          </a:xfrm>
        </p:grpSpPr>
        <p:pic>
          <p:nvPicPr>
            <p:cNvPr id="632" name="Google Shape;632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362135" y="-890762"/>
              <a:ext cx="2749326" cy="2431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3" name="Google Shape;633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140601" y="1799288"/>
              <a:ext cx="1747151" cy="1544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4" name="Google Shape;634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383576" y="535000"/>
              <a:ext cx="2376100" cy="21010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5" name="Google Shape;635;p24"/>
          <p:cNvGrpSpPr/>
          <p:nvPr/>
        </p:nvGrpSpPr>
        <p:grpSpPr>
          <a:xfrm>
            <a:off x="209213" y="446713"/>
            <a:ext cx="8725575" cy="4250075"/>
            <a:chOff x="209213" y="446713"/>
            <a:chExt cx="8725575" cy="4250075"/>
          </a:xfrm>
        </p:grpSpPr>
        <p:cxnSp>
          <p:nvCxnSpPr>
            <p:cNvPr id="636" name="Google Shape;636;p24"/>
            <p:cNvCxnSpPr/>
            <p:nvPr/>
          </p:nvCxnSpPr>
          <p:spPr>
            <a:xfrm rot="10800000">
              <a:off x="8934788" y="446713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24"/>
            <p:cNvCxnSpPr/>
            <p:nvPr/>
          </p:nvCxnSpPr>
          <p:spPr>
            <a:xfrm rot="10800000">
              <a:off x="209213" y="2725788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338225" y="2053699"/>
            <a:ext cx="3456699" cy="3056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3"/>
          <p:cNvGrpSpPr/>
          <p:nvPr/>
        </p:nvGrpSpPr>
        <p:grpSpPr>
          <a:xfrm>
            <a:off x="228603" y="228595"/>
            <a:ext cx="8686809" cy="4678615"/>
            <a:chOff x="228603" y="228595"/>
            <a:chExt cx="8686809" cy="4678615"/>
          </a:xfrm>
        </p:grpSpPr>
        <p:grpSp>
          <p:nvGrpSpPr>
            <p:cNvPr id="104" name="Google Shape;104;p3"/>
            <p:cNvGrpSpPr/>
            <p:nvPr/>
          </p:nvGrpSpPr>
          <p:grpSpPr>
            <a:xfrm rot="10800000" flipH="1">
              <a:off x="7699950" y="228595"/>
              <a:ext cx="1215461" cy="1215461"/>
              <a:chOff x="1190625" y="238125"/>
              <a:chExt cx="5196500" cy="5196500"/>
            </a:xfrm>
          </p:grpSpPr>
          <p:sp>
            <p:nvSpPr>
              <p:cNvPr id="105" name="Google Shape;105;p3"/>
              <p:cNvSpPr/>
              <p:nvPr/>
            </p:nvSpPr>
            <p:spPr>
              <a:xfrm>
                <a:off x="6365975" y="248675"/>
                <a:ext cx="10575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07015" extrusionOk="0">
                    <a:moveTo>
                      <a:pt x="0" y="1"/>
                    </a:moveTo>
                    <a:lnTo>
                      <a:pt x="0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3"/>
              <p:cNvSpPr/>
              <p:nvPr/>
            </p:nvSpPr>
            <p:spPr>
              <a:xfrm>
                <a:off x="6355400" y="238125"/>
                <a:ext cx="31725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269" y="207860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3"/>
              <p:cNvSpPr/>
              <p:nvPr/>
            </p:nvSpPr>
            <p:spPr>
              <a:xfrm>
                <a:off x="5791900" y="248675"/>
                <a:ext cx="10600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207015" extrusionOk="0">
                    <a:moveTo>
                      <a:pt x="1" y="1"/>
                    </a:moveTo>
                    <a:lnTo>
                      <a:pt x="1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3"/>
              <p:cNvSpPr/>
              <p:nvPr/>
            </p:nvSpPr>
            <p:spPr>
              <a:xfrm>
                <a:off x="5779575" y="238125"/>
                <a:ext cx="33500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339" y="207860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3"/>
              <p:cNvSpPr/>
              <p:nvPr/>
            </p:nvSpPr>
            <p:spPr>
              <a:xfrm>
                <a:off x="5219600" y="824500"/>
                <a:ext cx="10600" cy="45995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83982" extrusionOk="0">
                    <a:moveTo>
                      <a:pt x="1" y="1"/>
                    </a:moveTo>
                    <a:lnTo>
                      <a:pt x="1" y="183982"/>
                    </a:lnTo>
                    <a:lnTo>
                      <a:pt x="423" y="183982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3"/>
              <p:cNvSpPr/>
              <p:nvPr/>
            </p:nvSpPr>
            <p:spPr>
              <a:xfrm>
                <a:off x="5207275" y="812175"/>
                <a:ext cx="33500" cy="46224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84898" extrusionOk="0">
                    <a:moveTo>
                      <a:pt x="1" y="0"/>
                    </a:moveTo>
                    <a:lnTo>
                      <a:pt x="1" y="184898"/>
                    </a:lnTo>
                    <a:lnTo>
                      <a:pt x="1339" y="184898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4643775" y="1395050"/>
                <a:ext cx="10600" cy="40272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1090" extrusionOk="0">
                    <a:moveTo>
                      <a:pt x="1" y="0"/>
                    </a:moveTo>
                    <a:lnTo>
                      <a:pt x="1" y="161089"/>
                    </a:lnTo>
                    <a:lnTo>
                      <a:pt x="424" y="161089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4633225" y="1384475"/>
                <a:ext cx="33475" cy="40484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61936" extrusionOk="0">
                    <a:moveTo>
                      <a:pt x="0" y="0"/>
                    </a:moveTo>
                    <a:lnTo>
                      <a:pt x="0" y="161935"/>
                    </a:lnTo>
                    <a:lnTo>
                      <a:pt x="1339" y="161935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4069725" y="1970850"/>
                <a:ext cx="10600" cy="345320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38128" extrusionOk="0">
                    <a:moveTo>
                      <a:pt x="0" y="1"/>
                    </a:moveTo>
                    <a:lnTo>
                      <a:pt x="0" y="138128"/>
                    </a:lnTo>
                    <a:lnTo>
                      <a:pt x="423" y="13812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4059150" y="1958525"/>
                <a:ext cx="33500" cy="34761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39044" extrusionOk="0">
                    <a:moveTo>
                      <a:pt x="1" y="1"/>
                    </a:moveTo>
                    <a:lnTo>
                      <a:pt x="1" y="139044"/>
                    </a:lnTo>
                    <a:lnTo>
                      <a:pt x="1339" y="13904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3497425" y="2544925"/>
                <a:ext cx="10600" cy="287912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15165" extrusionOk="0">
                    <a:moveTo>
                      <a:pt x="0" y="0"/>
                    </a:moveTo>
                    <a:lnTo>
                      <a:pt x="0" y="115165"/>
                    </a:lnTo>
                    <a:lnTo>
                      <a:pt x="423" y="115165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3486850" y="2534350"/>
                <a:ext cx="33500" cy="29002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6011" extrusionOk="0">
                    <a:moveTo>
                      <a:pt x="1" y="1"/>
                    </a:moveTo>
                    <a:lnTo>
                      <a:pt x="1" y="116011"/>
                    </a:lnTo>
                    <a:lnTo>
                      <a:pt x="1339" y="11601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2923350" y="3117225"/>
                <a:ext cx="10600" cy="23050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2203" extrusionOk="0">
                    <a:moveTo>
                      <a:pt x="1" y="0"/>
                    </a:moveTo>
                    <a:lnTo>
                      <a:pt x="1" y="92202"/>
                    </a:lnTo>
                    <a:lnTo>
                      <a:pt x="424" y="92202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2911025" y="3106650"/>
                <a:ext cx="33500" cy="23262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93049" extrusionOk="0">
                    <a:moveTo>
                      <a:pt x="1" y="1"/>
                    </a:moveTo>
                    <a:lnTo>
                      <a:pt x="1" y="93048"/>
                    </a:lnTo>
                    <a:lnTo>
                      <a:pt x="1339" y="9304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347550" y="3691275"/>
                <a:ext cx="12350" cy="17327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69311" extrusionOk="0">
                    <a:moveTo>
                      <a:pt x="0" y="1"/>
                    </a:moveTo>
                    <a:lnTo>
                      <a:pt x="0" y="69311"/>
                    </a:lnTo>
                    <a:lnTo>
                      <a:pt x="493" y="69311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2336975" y="3680725"/>
                <a:ext cx="33475" cy="17539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70156" extrusionOk="0">
                    <a:moveTo>
                      <a:pt x="0" y="0"/>
                    </a:moveTo>
                    <a:lnTo>
                      <a:pt x="0" y="70156"/>
                    </a:lnTo>
                    <a:lnTo>
                      <a:pt x="1339" y="70156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1777000" y="4267100"/>
                <a:ext cx="10600" cy="11569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46278" extrusionOk="0">
                    <a:moveTo>
                      <a:pt x="1" y="1"/>
                    </a:moveTo>
                    <a:lnTo>
                      <a:pt x="1" y="46278"/>
                    </a:lnTo>
                    <a:lnTo>
                      <a:pt x="423" y="4627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1764675" y="4254775"/>
                <a:ext cx="33475" cy="117985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47194" extrusionOk="0">
                    <a:moveTo>
                      <a:pt x="0" y="1"/>
                    </a:moveTo>
                    <a:lnTo>
                      <a:pt x="0" y="47194"/>
                    </a:lnTo>
                    <a:lnTo>
                      <a:pt x="1339" y="4719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1201175" y="4839400"/>
                <a:ext cx="12350" cy="5829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3316" extrusionOk="0">
                    <a:moveTo>
                      <a:pt x="1" y="1"/>
                    </a:moveTo>
                    <a:lnTo>
                      <a:pt x="1" y="23315"/>
                    </a:lnTo>
                    <a:lnTo>
                      <a:pt x="494" y="23315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1190625" y="4827075"/>
                <a:ext cx="33475" cy="6058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232" extrusionOk="0">
                    <a:moveTo>
                      <a:pt x="0" y="1"/>
                    </a:moveTo>
                    <a:lnTo>
                      <a:pt x="0" y="24231"/>
                    </a:lnTo>
                    <a:lnTo>
                      <a:pt x="1338" y="2423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1201175" y="5413475"/>
                <a:ext cx="51753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3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1190625" y="5402900"/>
                <a:ext cx="5196500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269" extrusionOk="0">
                    <a:moveTo>
                      <a:pt x="0" y="1"/>
                    </a:moveTo>
                    <a:lnTo>
                      <a:pt x="0" y="1269"/>
                    </a:lnTo>
                    <a:lnTo>
                      <a:pt x="207860" y="126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1201175" y="4839400"/>
                <a:ext cx="51753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1190625" y="4827075"/>
                <a:ext cx="51965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207860" y="133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1777000" y="4267100"/>
                <a:ext cx="45995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83982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183982" y="423"/>
                    </a:lnTo>
                    <a:lnTo>
                      <a:pt x="1839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3"/>
              <p:cNvSpPr/>
              <p:nvPr/>
            </p:nvSpPr>
            <p:spPr>
              <a:xfrm>
                <a:off x="1764675" y="4254775"/>
                <a:ext cx="46224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84898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184898" y="1339"/>
                    </a:lnTo>
                    <a:lnTo>
                      <a:pt x="184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2347550" y="3691275"/>
                <a:ext cx="40272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61090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161089" y="424"/>
                    </a:lnTo>
                    <a:lnTo>
                      <a:pt x="1610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2336975" y="3680725"/>
                <a:ext cx="40484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6193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161935" y="1339"/>
                    </a:lnTo>
                    <a:lnTo>
                      <a:pt x="1619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2923350" y="3117225"/>
                <a:ext cx="34532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38128" h="424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138128" y="423"/>
                    </a:lnTo>
                    <a:lnTo>
                      <a:pt x="1381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2911025" y="3106650"/>
                <a:ext cx="34761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39044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39044" y="1339"/>
                    </a:lnTo>
                    <a:lnTo>
                      <a:pt x="139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3497425" y="2544925"/>
                <a:ext cx="28791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15165" h="424" extrusionOk="0">
                    <a:moveTo>
                      <a:pt x="0" y="0"/>
                    </a:moveTo>
                    <a:lnTo>
                      <a:pt x="0" y="423"/>
                    </a:lnTo>
                    <a:lnTo>
                      <a:pt x="115165" y="423"/>
                    </a:lnTo>
                    <a:lnTo>
                      <a:pt x="115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3486850" y="2534350"/>
                <a:ext cx="29002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16011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16011" y="1339"/>
                    </a:lnTo>
                    <a:lnTo>
                      <a:pt x="1160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4069725" y="1970850"/>
                <a:ext cx="23050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2203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92202" y="424"/>
                    </a:lnTo>
                    <a:lnTo>
                      <a:pt x="92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4059150" y="1958525"/>
                <a:ext cx="2326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93049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93048" y="1339"/>
                    </a:lnTo>
                    <a:lnTo>
                      <a:pt x="930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4643775" y="1395050"/>
                <a:ext cx="173277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9311" h="494" extrusionOk="0">
                    <a:moveTo>
                      <a:pt x="1" y="0"/>
                    </a:moveTo>
                    <a:lnTo>
                      <a:pt x="1" y="493"/>
                    </a:lnTo>
                    <a:lnTo>
                      <a:pt x="69311" y="493"/>
                    </a:lnTo>
                    <a:lnTo>
                      <a:pt x="693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3"/>
              <p:cNvSpPr/>
              <p:nvPr/>
            </p:nvSpPr>
            <p:spPr>
              <a:xfrm>
                <a:off x="4633225" y="1384475"/>
                <a:ext cx="17539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7015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70156" y="1339"/>
                    </a:lnTo>
                    <a:lnTo>
                      <a:pt x="70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3"/>
              <p:cNvSpPr/>
              <p:nvPr/>
            </p:nvSpPr>
            <p:spPr>
              <a:xfrm>
                <a:off x="5219600" y="824500"/>
                <a:ext cx="11569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46278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46278" y="423"/>
                    </a:lnTo>
                    <a:lnTo>
                      <a:pt x="462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/>
              <p:nvPr/>
            </p:nvSpPr>
            <p:spPr>
              <a:xfrm>
                <a:off x="5207275" y="812175"/>
                <a:ext cx="117985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47194" h="1339" extrusionOk="0">
                    <a:moveTo>
                      <a:pt x="1" y="0"/>
                    </a:moveTo>
                    <a:lnTo>
                      <a:pt x="1" y="1339"/>
                    </a:lnTo>
                    <a:lnTo>
                      <a:pt x="47194" y="1339"/>
                    </a:lnTo>
                    <a:lnTo>
                      <a:pt x="471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3"/>
              <p:cNvSpPr/>
              <p:nvPr/>
            </p:nvSpPr>
            <p:spPr>
              <a:xfrm>
                <a:off x="5791900" y="248675"/>
                <a:ext cx="5829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23316" h="494" extrusionOk="0">
                    <a:moveTo>
                      <a:pt x="1" y="1"/>
                    </a:moveTo>
                    <a:lnTo>
                      <a:pt x="1" y="494"/>
                    </a:lnTo>
                    <a:lnTo>
                      <a:pt x="23315" y="494"/>
                    </a:lnTo>
                    <a:lnTo>
                      <a:pt x="233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3"/>
              <p:cNvSpPr/>
              <p:nvPr/>
            </p:nvSpPr>
            <p:spPr>
              <a:xfrm>
                <a:off x="5779575" y="238125"/>
                <a:ext cx="6058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24232" h="1339" extrusionOk="0">
                    <a:moveTo>
                      <a:pt x="1" y="0"/>
                    </a:moveTo>
                    <a:lnTo>
                      <a:pt x="1" y="1338"/>
                    </a:lnTo>
                    <a:lnTo>
                      <a:pt x="24231" y="1338"/>
                    </a:lnTo>
                    <a:lnTo>
                      <a:pt x="242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oogle Shape;145;p3"/>
            <p:cNvGrpSpPr/>
            <p:nvPr/>
          </p:nvGrpSpPr>
          <p:grpSpPr>
            <a:xfrm rot="5400000">
              <a:off x="228603" y="4053425"/>
              <a:ext cx="853785" cy="853785"/>
              <a:chOff x="1190625" y="238125"/>
              <a:chExt cx="5196500" cy="5196500"/>
            </a:xfrm>
          </p:grpSpPr>
          <p:sp>
            <p:nvSpPr>
              <p:cNvPr id="146" name="Google Shape;146;p3"/>
              <p:cNvSpPr/>
              <p:nvPr/>
            </p:nvSpPr>
            <p:spPr>
              <a:xfrm>
                <a:off x="6365975" y="248675"/>
                <a:ext cx="10575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3" h="207015" extrusionOk="0">
                    <a:moveTo>
                      <a:pt x="0" y="1"/>
                    </a:moveTo>
                    <a:lnTo>
                      <a:pt x="0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3"/>
              <p:cNvSpPr/>
              <p:nvPr/>
            </p:nvSpPr>
            <p:spPr>
              <a:xfrm>
                <a:off x="6355400" y="238125"/>
                <a:ext cx="31725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269" y="207860"/>
                    </a:lnTo>
                    <a:lnTo>
                      <a:pt x="12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5791900" y="248675"/>
                <a:ext cx="10600" cy="51753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207015" extrusionOk="0">
                    <a:moveTo>
                      <a:pt x="1" y="1"/>
                    </a:moveTo>
                    <a:lnTo>
                      <a:pt x="1" y="207015"/>
                    </a:lnTo>
                    <a:lnTo>
                      <a:pt x="423" y="207015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/>
              <p:nvPr/>
            </p:nvSpPr>
            <p:spPr>
              <a:xfrm>
                <a:off x="5779575" y="238125"/>
                <a:ext cx="33500" cy="51965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207860" extrusionOk="0">
                    <a:moveTo>
                      <a:pt x="1" y="0"/>
                    </a:moveTo>
                    <a:lnTo>
                      <a:pt x="1" y="207860"/>
                    </a:lnTo>
                    <a:lnTo>
                      <a:pt x="1339" y="207860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3"/>
              <p:cNvSpPr/>
              <p:nvPr/>
            </p:nvSpPr>
            <p:spPr>
              <a:xfrm>
                <a:off x="5219600" y="824500"/>
                <a:ext cx="10600" cy="45995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83982" extrusionOk="0">
                    <a:moveTo>
                      <a:pt x="1" y="1"/>
                    </a:moveTo>
                    <a:lnTo>
                      <a:pt x="1" y="183982"/>
                    </a:lnTo>
                    <a:lnTo>
                      <a:pt x="423" y="183982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3"/>
              <p:cNvSpPr/>
              <p:nvPr/>
            </p:nvSpPr>
            <p:spPr>
              <a:xfrm>
                <a:off x="5207275" y="812175"/>
                <a:ext cx="33500" cy="462245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84898" extrusionOk="0">
                    <a:moveTo>
                      <a:pt x="1" y="0"/>
                    </a:moveTo>
                    <a:lnTo>
                      <a:pt x="1" y="184898"/>
                    </a:lnTo>
                    <a:lnTo>
                      <a:pt x="1339" y="184898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3"/>
              <p:cNvSpPr/>
              <p:nvPr/>
            </p:nvSpPr>
            <p:spPr>
              <a:xfrm>
                <a:off x="4643775" y="1395050"/>
                <a:ext cx="10600" cy="40272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61090" extrusionOk="0">
                    <a:moveTo>
                      <a:pt x="1" y="0"/>
                    </a:moveTo>
                    <a:lnTo>
                      <a:pt x="1" y="161089"/>
                    </a:lnTo>
                    <a:lnTo>
                      <a:pt x="424" y="161089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3"/>
              <p:cNvSpPr/>
              <p:nvPr/>
            </p:nvSpPr>
            <p:spPr>
              <a:xfrm>
                <a:off x="4633225" y="1384475"/>
                <a:ext cx="33475" cy="40484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61936" extrusionOk="0">
                    <a:moveTo>
                      <a:pt x="0" y="0"/>
                    </a:moveTo>
                    <a:lnTo>
                      <a:pt x="0" y="161935"/>
                    </a:lnTo>
                    <a:lnTo>
                      <a:pt x="1339" y="161935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3"/>
              <p:cNvSpPr/>
              <p:nvPr/>
            </p:nvSpPr>
            <p:spPr>
              <a:xfrm>
                <a:off x="4069725" y="1970850"/>
                <a:ext cx="10600" cy="345320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38128" extrusionOk="0">
                    <a:moveTo>
                      <a:pt x="0" y="1"/>
                    </a:moveTo>
                    <a:lnTo>
                      <a:pt x="0" y="138128"/>
                    </a:lnTo>
                    <a:lnTo>
                      <a:pt x="423" y="13812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/>
              <p:nvPr/>
            </p:nvSpPr>
            <p:spPr>
              <a:xfrm>
                <a:off x="4059150" y="1958525"/>
                <a:ext cx="33500" cy="3476100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39044" extrusionOk="0">
                    <a:moveTo>
                      <a:pt x="1" y="1"/>
                    </a:moveTo>
                    <a:lnTo>
                      <a:pt x="1" y="139044"/>
                    </a:lnTo>
                    <a:lnTo>
                      <a:pt x="1339" y="13904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3497425" y="2544925"/>
                <a:ext cx="10600" cy="287912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15165" extrusionOk="0">
                    <a:moveTo>
                      <a:pt x="0" y="0"/>
                    </a:moveTo>
                    <a:lnTo>
                      <a:pt x="0" y="115165"/>
                    </a:lnTo>
                    <a:lnTo>
                      <a:pt x="423" y="115165"/>
                    </a:lnTo>
                    <a:lnTo>
                      <a:pt x="4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3"/>
              <p:cNvSpPr/>
              <p:nvPr/>
            </p:nvSpPr>
            <p:spPr>
              <a:xfrm>
                <a:off x="3486850" y="2534350"/>
                <a:ext cx="33500" cy="290027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116011" extrusionOk="0">
                    <a:moveTo>
                      <a:pt x="1" y="1"/>
                    </a:moveTo>
                    <a:lnTo>
                      <a:pt x="1" y="116011"/>
                    </a:lnTo>
                    <a:lnTo>
                      <a:pt x="1339" y="116011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3"/>
              <p:cNvSpPr/>
              <p:nvPr/>
            </p:nvSpPr>
            <p:spPr>
              <a:xfrm>
                <a:off x="2923350" y="3117225"/>
                <a:ext cx="10600" cy="230507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92203" extrusionOk="0">
                    <a:moveTo>
                      <a:pt x="1" y="0"/>
                    </a:moveTo>
                    <a:lnTo>
                      <a:pt x="1" y="92202"/>
                    </a:lnTo>
                    <a:lnTo>
                      <a:pt x="424" y="92202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2911025" y="3106650"/>
                <a:ext cx="33500" cy="2326225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93049" extrusionOk="0">
                    <a:moveTo>
                      <a:pt x="1" y="1"/>
                    </a:moveTo>
                    <a:lnTo>
                      <a:pt x="1" y="93048"/>
                    </a:lnTo>
                    <a:lnTo>
                      <a:pt x="1339" y="93048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3"/>
              <p:cNvSpPr/>
              <p:nvPr/>
            </p:nvSpPr>
            <p:spPr>
              <a:xfrm>
                <a:off x="2347550" y="3691275"/>
                <a:ext cx="12350" cy="173277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69311" extrusionOk="0">
                    <a:moveTo>
                      <a:pt x="0" y="1"/>
                    </a:moveTo>
                    <a:lnTo>
                      <a:pt x="0" y="69311"/>
                    </a:lnTo>
                    <a:lnTo>
                      <a:pt x="493" y="69311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"/>
              <p:cNvSpPr/>
              <p:nvPr/>
            </p:nvSpPr>
            <p:spPr>
              <a:xfrm>
                <a:off x="2336975" y="3680725"/>
                <a:ext cx="33475" cy="17539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70156" extrusionOk="0">
                    <a:moveTo>
                      <a:pt x="0" y="0"/>
                    </a:moveTo>
                    <a:lnTo>
                      <a:pt x="0" y="70156"/>
                    </a:lnTo>
                    <a:lnTo>
                      <a:pt x="1339" y="70156"/>
                    </a:lnTo>
                    <a:lnTo>
                      <a:pt x="13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3"/>
              <p:cNvSpPr/>
              <p:nvPr/>
            </p:nvSpPr>
            <p:spPr>
              <a:xfrm>
                <a:off x="1777000" y="4267100"/>
                <a:ext cx="10600" cy="1156950"/>
              </a:xfrm>
              <a:custGeom>
                <a:avLst/>
                <a:gdLst/>
                <a:ahLst/>
                <a:cxnLst/>
                <a:rect l="l" t="t" r="r" b="b"/>
                <a:pathLst>
                  <a:path w="424" h="46278" extrusionOk="0">
                    <a:moveTo>
                      <a:pt x="1" y="1"/>
                    </a:moveTo>
                    <a:lnTo>
                      <a:pt x="1" y="46278"/>
                    </a:lnTo>
                    <a:lnTo>
                      <a:pt x="423" y="46278"/>
                    </a:lnTo>
                    <a:lnTo>
                      <a:pt x="4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3"/>
              <p:cNvSpPr/>
              <p:nvPr/>
            </p:nvSpPr>
            <p:spPr>
              <a:xfrm>
                <a:off x="1764675" y="4254775"/>
                <a:ext cx="33475" cy="117985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47194" extrusionOk="0">
                    <a:moveTo>
                      <a:pt x="0" y="1"/>
                    </a:moveTo>
                    <a:lnTo>
                      <a:pt x="0" y="47194"/>
                    </a:lnTo>
                    <a:lnTo>
                      <a:pt x="1339" y="47194"/>
                    </a:lnTo>
                    <a:lnTo>
                      <a:pt x="1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3"/>
              <p:cNvSpPr/>
              <p:nvPr/>
            </p:nvSpPr>
            <p:spPr>
              <a:xfrm>
                <a:off x="1201175" y="4839400"/>
                <a:ext cx="12350" cy="58290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23316" extrusionOk="0">
                    <a:moveTo>
                      <a:pt x="1" y="1"/>
                    </a:moveTo>
                    <a:lnTo>
                      <a:pt x="1" y="23315"/>
                    </a:lnTo>
                    <a:lnTo>
                      <a:pt x="494" y="23315"/>
                    </a:lnTo>
                    <a:lnTo>
                      <a:pt x="4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3"/>
              <p:cNvSpPr/>
              <p:nvPr/>
            </p:nvSpPr>
            <p:spPr>
              <a:xfrm>
                <a:off x="1190625" y="4827075"/>
                <a:ext cx="33475" cy="60580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4232" extrusionOk="0">
                    <a:moveTo>
                      <a:pt x="0" y="1"/>
                    </a:moveTo>
                    <a:lnTo>
                      <a:pt x="0" y="24231"/>
                    </a:lnTo>
                    <a:lnTo>
                      <a:pt x="1338" y="24231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1201175" y="5413475"/>
                <a:ext cx="5175375" cy="10575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3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1190625" y="5402900"/>
                <a:ext cx="5196500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269" extrusionOk="0">
                    <a:moveTo>
                      <a:pt x="0" y="1"/>
                    </a:moveTo>
                    <a:lnTo>
                      <a:pt x="0" y="1269"/>
                    </a:lnTo>
                    <a:lnTo>
                      <a:pt x="207860" y="126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1201175" y="4839400"/>
                <a:ext cx="51753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07015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207015" y="423"/>
                    </a:lnTo>
                    <a:lnTo>
                      <a:pt x="2070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3"/>
              <p:cNvSpPr/>
              <p:nvPr/>
            </p:nvSpPr>
            <p:spPr>
              <a:xfrm>
                <a:off x="1190625" y="4827075"/>
                <a:ext cx="51965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207860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207860" y="1339"/>
                    </a:lnTo>
                    <a:lnTo>
                      <a:pt x="207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1777000" y="4267100"/>
                <a:ext cx="45995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83982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183982" y="423"/>
                    </a:lnTo>
                    <a:lnTo>
                      <a:pt x="1839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3"/>
              <p:cNvSpPr/>
              <p:nvPr/>
            </p:nvSpPr>
            <p:spPr>
              <a:xfrm>
                <a:off x="1764675" y="4254775"/>
                <a:ext cx="462245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84898" h="1340" extrusionOk="0">
                    <a:moveTo>
                      <a:pt x="0" y="1"/>
                    </a:moveTo>
                    <a:lnTo>
                      <a:pt x="0" y="1339"/>
                    </a:lnTo>
                    <a:lnTo>
                      <a:pt x="184898" y="1339"/>
                    </a:lnTo>
                    <a:lnTo>
                      <a:pt x="1848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2347550" y="3691275"/>
                <a:ext cx="40272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61090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161089" y="424"/>
                    </a:lnTo>
                    <a:lnTo>
                      <a:pt x="1610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/>
              <p:nvPr/>
            </p:nvSpPr>
            <p:spPr>
              <a:xfrm>
                <a:off x="2336975" y="3680725"/>
                <a:ext cx="40484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6193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161935" y="1339"/>
                    </a:lnTo>
                    <a:lnTo>
                      <a:pt x="1619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2923350" y="3117225"/>
                <a:ext cx="345320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38128" h="424" extrusionOk="0">
                    <a:moveTo>
                      <a:pt x="1" y="0"/>
                    </a:moveTo>
                    <a:lnTo>
                      <a:pt x="1" y="423"/>
                    </a:lnTo>
                    <a:lnTo>
                      <a:pt x="138128" y="423"/>
                    </a:lnTo>
                    <a:lnTo>
                      <a:pt x="1381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3"/>
              <p:cNvSpPr/>
              <p:nvPr/>
            </p:nvSpPr>
            <p:spPr>
              <a:xfrm>
                <a:off x="2911025" y="3106650"/>
                <a:ext cx="3476100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39044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39044" y="1339"/>
                    </a:lnTo>
                    <a:lnTo>
                      <a:pt x="1390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3"/>
              <p:cNvSpPr/>
              <p:nvPr/>
            </p:nvSpPr>
            <p:spPr>
              <a:xfrm>
                <a:off x="3497425" y="2544925"/>
                <a:ext cx="287912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115165" h="424" extrusionOk="0">
                    <a:moveTo>
                      <a:pt x="0" y="0"/>
                    </a:moveTo>
                    <a:lnTo>
                      <a:pt x="0" y="423"/>
                    </a:lnTo>
                    <a:lnTo>
                      <a:pt x="115165" y="423"/>
                    </a:lnTo>
                    <a:lnTo>
                      <a:pt x="115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3486850" y="2534350"/>
                <a:ext cx="290027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116011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116011" y="1339"/>
                    </a:lnTo>
                    <a:lnTo>
                      <a:pt x="1160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4069725" y="1970850"/>
                <a:ext cx="23050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92203" h="424" extrusionOk="0">
                    <a:moveTo>
                      <a:pt x="0" y="1"/>
                    </a:moveTo>
                    <a:lnTo>
                      <a:pt x="0" y="424"/>
                    </a:lnTo>
                    <a:lnTo>
                      <a:pt x="92202" y="424"/>
                    </a:lnTo>
                    <a:lnTo>
                      <a:pt x="92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4059150" y="1958525"/>
                <a:ext cx="2326225" cy="33500"/>
              </a:xfrm>
              <a:custGeom>
                <a:avLst/>
                <a:gdLst/>
                <a:ahLst/>
                <a:cxnLst/>
                <a:rect l="l" t="t" r="r" b="b"/>
                <a:pathLst>
                  <a:path w="93049" h="1340" extrusionOk="0">
                    <a:moveTo>
                      <a:pt x="1" y="1"/>
                    </a:moveTo>
                    <a:lnTo>
                      <a:pt x="1" y="1339"/>
                    </a:lnTo>
                    <a:lnTo>
                      <a:pt x="93048" y="1339"/>
                    </a:lnTo>
                    <a:lnTo>
                      <a:pt x="930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4643775" y="1395050"/>
                <a:ext cx="173277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69311" h="494" extrusionOk="0">
                    <a:moveTo>
                      <a:pt x="1" y="0"/>
                    </a:moveTo>
                    <a:lnTo>
                      <a:pt x="1" y="493"/>
                    </a:lnTo>
                    <a:lnTo>
                      <a:pt x="69311" y="493"/>
                    </a:lnTo>
                    <a:lnTo>
                      <a:pt x="693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4633225" y="1384475"/>
                <a:ext cx="17539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70156" h="1339" extrusionOk="0">
                    <a:moveTo>
                      <a:pt x="0" y="0"/>
                    </a:moveTo>
                    <a:lnTo>
                      <a:pt x="0" y="1339"/>
                    </a:lnTo>
                    <a:lnTo>
                      <a:pt x="70156" y="1339"/>
                    </a:lnTo>
                    <a:lnTo>
                      <a:pt x="70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5219600" y="824500"/>
                <a:ext cx="1156950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46278" h="424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46278" y="423"/>
                    </a:lnTo>
                    <a:lnTo>
                      <a:pt x="462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5207275" y="812175"/>
                <a:ext cx="117985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47194" h="1339" extrusionOk="0">
                    <a:moveTo>
                      <a:pt x="1" y="0"/>
                    </a:moveTo>
                    <a:lnTo>
                      <a:pt x="1" y="1339"/>
                    </a:lnTo>
                    <a:lnTo>
                      <a:pt x="47194" y="1339"/>
                    </a:lnTo>
                    <a:lnTo>
                      <a:pt x="471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5791900" y="248675"/>
                <a:ext cx="582900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23316" h="494" extrusionOk="0">
                    <a:moveTo>
                      <a:pt x="1" y="1"/>
                    </a:moveTo>
                    <a:lnTo>
                      <a:pt x="1" y="494"/>
                    </a:lnTo>
                    <a:lnTo>
                      <a:pt x="23315" y="494"/>
                    </a:lnTo>
                    <a:lnTo>
                      <a:pt x="233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5779575" y="238125"/>
                <a:ext cx="605800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24232" h="1339" extrusionOk="0">
                    <a:moveTo>
                      <a:pt x="1" y="0"/>
                    </a:moveTo>
                    <a:lnTo>
                      <a:pt x="1" y="1338"/>
                    </a:lnTo>
                    <a:lnTo>
                      <a:pt x="24231" y="1338"/>
                    </a:lnTo>
                    <a:lnTo>
                      <a:pt x="2423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6" name="Google Shape;186;p3"/>
          <p:cNvSpPr txBox="1">
            <a:spLocks noGrp="1"/>
          </p:cNvSpPr>
          <p:nvPr>
            <p:ph type="title"/>
          </p:nvPr>
        </p:nvSpPr>
        <p:spPr>
          <a:xfrm>
            <a:off x="2600250" y="2682100"/>
            <a:ext cx="39435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3"/>
          <p:cNvSpPr txBox="1">
            <a:spLocks noGrp="1"/>
          </p:cNvSpPr>
          <p:nvPr>
            <p:ph type="title" idx="2" hasCustomPrompt="1"/>
          </p:nvPr>
        </p:nvSpPr>
        <p:spPr>
          <a:xfrm>
            <a:off x="4013250" y="1508300"/>
            <a:ext cx="1117500" cy="841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88" name="Google Shape;188;p3"/>
          <p:cNvGrpSpPr/>
          <p:nvPr/>
        </p:nvGrpSpPr>
        <p:grpSpPr>
          <a:xfrm>
            <a:off x="228600" y="228600"/>
            <a:ext cx="8686800" cy="4686300"/>
            <a:chOff x="228600" y="228600"/>
            <a:chExt cx="8686800" cy="4686300"/>
          </a:xfrm>
        </p:grpSpPr>
        <p:cxnSp>
          <p:nvCxnSpPr>
            <p:cNvPr id="189" name="Google Shape;189;p3"/>
            <p:cNvCxnSpPr/>
            <p:nvPr/>
          </p:nvCxnSpPr>
          <p:spPr>
            <a:xfrm rot="10800000">
              <a:off x="228600" y="228600"/>
              <a:ext cx="2346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3"/>
            <p:cNvCxnSpPr/>
            <p:nvPr/>
          </p:nvCxnSpPr>
          <p:spPr>
            <a:xfrm rot="10800000">
              <a:off x="6569100" y="4914900"/>
              <a:ext cx="2346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5"/>
          <p:cNvGrpSpPr/>
          <p:nvPr/>
        </p:nvGrpSpPr>
        <p:grpSpPr>
          <a:xfrm>
            <a:off x="209213" y="446713"/>
            <a:ext cx="8725575" cy="4250075"/>
            <a:chOff x="209213" y="446713"/>
            <a:chExt cx="8725575" cy="4250075"/>
          </a:xfrm>
        </p:grpSpPr>
        <p:cxnSp>
          <p:nvCxnSpPr>
            <p:cNvPr id="202" name="Google Shape;202;p5"/>
            <p:cNvCxnSpPr/>
            <p:nvPr/>
          </p:nvCxnSpPr>
          <p:spPr>
            <a:xfrm>
              <a:off x="8934788" y="2725788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3" name="Google Shape;203;p5"/>
            <p:cNvCxnSpPr/>
            <p:nvPr/>
          </p:nvCxnSpPr>
          <p:spPr>
            <a:xfrm>
              <a:off x="209213" y="446713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4" name="Google Shape;204;p5"/>
          <p:cNvGrpSpPr/>
          <p:nvPr/>
        </p:nvGrpSpPr>
        <p:grpSpPr>
          <a:xfrm>
            <a:off x="-409050" y="-768725"/>
            <a:ext cx="2952345" cy="5963712"/>
            <a:chOff x="-409050" y="-768725"/>
            <a:chExt cx="2952345" cy="5963712"/>
          </a:xfrm>
        </p:grpSpPr>
        <p:pic>
          <p:nvPicPr>
            <p:cNvPr id="205" name="Google Shape;205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409050" y="4022013"/>
              <a:ext cx="1326499" cy="11729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68752" y="-768725"/>
              <a:ext cx="1374543" cy="12154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5"/>
          <p:cNvSpPr txBox="1">
            <a:spLocks noGrp="1"/>
          </p:cNvSpPr>
          <p:nvPr>
            <p:ph type="subTitle" idx="1"/>
          </p:nvPr>
        </p:nvSpPr>
        <p:spPr>
          <a:xfrm>
            <a:off x="4923139" y="2497951"/>
            <a:ext cx="25056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5"/>
          <p:cNvSpPr txBox="1">
            <a:spLocks noGrp="1"/>
          </p:cNvSpPr>
          <p:nvPr>
            <p:ph type="subTitle" idx="2"/>
          </p:nvPr>
        </p:nvSpPr>
        <p:spPr>
          <a:xfrm>
            <a:off x="1715250" y="2497950"/>
            <a:ext cx="25056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5"/>
          <p:cNvSpPr txBox="1">
            <a:spLocks noGrp="1"/>
          </p:cNvSpPr>
          <p:nvPr>
            <p:ph type="subTitle" idx="3"/>
          </p:nvPr>
        </p:nvSpPr>
        <p:spPr>
          <a:xfrm>
            <a:off x="1715262" y="193904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1" name="Google Shape;211;p5"/>
          <p:cNvSpPr txBox="1">
            <a:spLocks noGrp="1"/>
          </p:cNvSpPr>
          <p:nvPr>
            <p:ph type="subTitle" idx="4"/>
          </p:nvPr>
        </p:nvSpPr>
        <p:spPr>
          <a:xfrm>
            <a:off x="4923137" y="193904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14" name="Google Shape;214;p6"/>
          <p:cNvGrpSpPr/>
          <p:nvPr/>
        </p:nvGrpSpPr>
        <p:grpSpPr>
          <a:xfrm>
            <a:off x="209213" y="446713"/>
            <a:ext cx="8725575" cy="4250075"/>
            <a:chOff x="209213" y="446713"/>
            <a:chExt cx="8725575" cy="4250075"/>
          </a:xfrm>
        </p:grpSpPr>
        <p:cxnSp>
          <p:nvCxnSpPr>
            <p:cNvPr id="215" name="Google Shape;215;p6"/>
            <p:cNvCxnSpPr/>
            <p:nvPr/>
          </p:nvCxnSpPr>
          <p:spPr>
            <a:xfrm>
              <a:off x="8934788" y="2725788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6"/>
            <p:cNvCxnSpPr/>
            <p:nvPr/>
          </p:nvCxnSpPr>
          <p:spPr>
            <a:xfrm>
              <a:off x="209213" y="446713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7" name="Google Shape;217;p6"/>
          <p:cNvGrpSpPr/>
          <p:nvPr/>
        </p:nvGrpSpPr>
        <p:grpSpPr>
          <a:xfrm>
            <a:off x="-1315926" y="-855554"/>
            <a:ext cx="10151953" cy="6745915"/>
            <a:chOff x="-1315926" y="-855554"/>
            <a:chExt cx="10151953" cy="6745915"/>
          </a:xfrm>
        </p:grpSpPr>
        <p:pic>
          <p:nvPicPr>
            <p:cNvPr id="218" name="Google Shape;21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940303" y="-855554"/>
              <a:ext cx="1895724" cy="1676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315926" y="3789288"/>
              <a:ext cx="2376100" cy="21010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84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7"/>
          <p:cNvSpPr txBox="1">
            <a:spLocks noGrp="1"/>
          </p:cNvSpPr>
          <p:nvPr>
            <p:ph type="body" idx="1"/>
          </p:nvPr>
        </p:nvSpPr>
        <p:spPr>
          <a:xfrm>
            <a:off x="720000" y="1535600"/>
            <a:ext cx="3852000" cy="27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7"/>
          <p:cNvSpPr>
            <a:spLocks noGrp="1"/>
          </p:cNvSpPr>
          <p:nvPr>
            <p:ph type="pic" idx="2"/>
          </p:nvPr>
        </p:nvSpPr>
        <p:spPr>
          <a:xfrm>
            <a:off x="5063025" y="535000"/>
            <a:ext cx="3366000" cy="4073400"/>
          </a:xfrm>
          <a:prstGeom prst="ellipse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24" name="Google Shape;224;p7"/>
          <p:cNvGrpSpPr/>
          <p:nvPr/>
        </p:nvGrpSpPr>
        <p:grpSpPr>
          <a:xfrm>
            <a:off x="209213" y="446713"/>
            <a:ext cx="8725575" cy="4250075"/>
            <a:chOff x="209213" y="446713"/>
            <a:chExt cx="8725575" cy="4250075"/>
          </a:xfrm>
        </p:grpSpPr>
        <p:cxnSp>
          <p:nvCxnSpPr>
            <p:cNvPr id="225" name="Google Shape;225;p7"/>
            <p:cNvCxnSpPr/>
            <p:nvPr/>
          </p:nvCxnSpPr>
          <p:spPr>
            <a:xfrm rot="10800000">
              <a:off x="8934788" y="446713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7"/>
            <p:cNvCxnSpPr/>
            <p:nvPr/>
          </p:nvCxnSpPr>
          <p:spPr>
            <a:xfrm rot="10800000">
              <a:off x="209213" y="2725788"/>
              <a:ext cx="0" cy="1971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1" name="Google Shape;231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Alata"/>
              <a:buNone/>
              <a:defRPr sz="3000" b="1">
                <a:solidFill>
                  <a:schemeClr val="accent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●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○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■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●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○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■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●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○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ncode Sans"/>
              <a:buChar char="■"/>
              <a:defRPr sz="12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5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1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6.xml"/><Relationship Id="rId5" Type="http://schemas.openxmlformats.org/officeDocument/2006/relationships/slide" Target="slide14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ewspower.co.kr/56372" TargetMode="External"/><Relationship Id="rId3" Type="http://schemas.openxmlformats.org/officeDocument/2006/relationships/hyperlink" Target="https://overseas.mofa.go.kr/oecd-ko/brd/m_8516/view.do?seq=1344159(&#54532;&#46993;&#49828;" TargetMode="External"/><Relationship Id="rId7" Type="http://schemas.openxmlformats.org/officeDocument/2006/relationships/hyperlink" Target="https://overseas.mofa.go.kr/oecd-ko/brd/m_8516/view.do?seq=1344159" TargetMode="External"/><Relationship Id="rId2" Type="http://schemas.openxmlformats.org/officeDocument/2006/relationships/hyperlink" Target="https://data.kihasa.re.kr/kihasa/main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joongang.co.kr/article/25168848#home" TargetMode="External"/><Relationship Id="rId5" Type="http://schemas.openxmlformats.org/officeDocument/2006/relationships/hyperlink" Target="file:///C:\Users\0\Downloads\lawinfo_200910_08.PDF(&#46021;&#51068;" TargetMode="External"/><Relationship Id="rId4" Type="http://schemas.openxmlformats.org/officeDocument/2006/relationships/hyperlink" Target="https://all-lifes.com/%EB%84%A4%EB%8D%9C%EB%9E%80%EB%93%9C-%EC%A0%80%EC%B6%9C%EC%82%B0%EC%9C%A8-%EB%8C%80%EC%B1%85-%ED%98%81%EC%8B%A0%EC%A0%81-%EC%A0%95%EC%B1%85/#google_vignette" TargetMode="External"/><Relationship Id="rId9" Type="http://schemas.openxmlformats.org/officeDocument/2006/relationships/hyperlink" Target="https://www.hani.co.kr/arti/opinion/column/1083416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8"/>
          <p:cNvSpPr txBox="1">
            <a:spLocks noGrp="1"/>
          </p:cNvSpPr>
          <p:nvPr>
            <p:ph type="ctrTitle"/>
          </p:nvPr>
        </p:nvSpPr>
        <p:spPr>
          <a:xfrm>
            <a:off x="702563" y="1187622"/>
            <a:ext cx="7654200" cy="206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smtClean="0"/>
              <a:t>출산율 감소 원인 분석과 해결방안</a:t>
            </a:r>
            <a:endParaRPr sz="4400" dirty="0"/>
          </a:p>
        </p:txBody>
      </p:sp>
      <p:sp>
        <p:nvSpPr>
          <p:cNvPr id="649" name="Google Shape;649;p28"/>
          <p:cNvSpPr txBox="1">
            <a:spLocks noGrp="1"/>
          </p:cNvSpPr>
          <p:nvPr>
            <p:ph type="subTitle" idx="1"/>
          </p:nvPr>
        </p:nvSpPr>
        <p:spPr>
          <a:xfrm>
            <a:off x="703163" y="3382538"/>
            <a:ext cx="7653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your presentation begins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68224" y="4096512"/>
            <a:ext cx="262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chemeClr val="tx1"/>
                </a:solidFill>
              </a:rPr>
              <a:t>KDT_sf_4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김민기</a:t>
            </a:r>
            <a:endParaRPr lang="en-US" altLang="ko-KR" sz="1600" b="1" dirty="0" smtClean="0">
              <a:solidFill>
                <a:schemeClr val="tx1"/>
              </a:solidFill>
            </a:endParaRPr>
          </a:p>
          <a:p>
            <a:r>
              <a:rPr lang="en-US" altLang="ko-KR" sz="1600" b="1" dirty="0" smtClean="0">
                <a:solidFill>
                  <a:schemeClr val="tx1"/>
                </a:solidFill>
              </a:rPr>
              <a:t>KDT_sf_4</a:t>
            </a:r>
            <a:r>
              <a:rPr lang="ko-KR" altLang="en-US" sz="1600" b="1" dirty="0" smtClean="0">
                <a:solidFill>
                  <a:schemeClr val="tx1"/>
                </a:solidFill>
              </a:rPr>
              <a:t>기</a:t>
            </a:r>
            <a:r>
              <a:rPr lang="en-US" altLang="ko-KR" sz="1600" b="1" dirty="0" smtClean="0">
                <a:solidFill>
                  <a:schemeClr val="tx1"/>
                </a:solidFill>
              </a:rPr>
              <a:t>_</a:t>
            </a:r>
            <a:r>
              <a:rPr lang="ko-KR" altLang="en-US" sz="1600" b="1" dirty="0" err="1" smtClean="0">
                <a:solidFill>
                  <a:schemeClr val="tx1"/>
                </a:solidFill>
              </a:rPr>
              <a:t>이동녕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132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2-3. </a:t>
            </a:r>
            <a:r>
              <a:rPr lang="ko-KR" altLang="en-US" dirty="0" smtClean="0"/>
              <a:t>출산율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개인 소득</a:t>
            </a:r>
            <a:endParaRPr dirty="0"/>
          </a:p>
        </p:txBody>
      </p:sp>
      <p:sp>
        <p:nvSpPr>
          <p:cNvPr id="834" name="Google Shape;834;p40"/>
          <p:cNvSpPr txBox="1"/>
          <p:nvPr/>
        </p:nvSpPr>
        <p:spPr>
          <a:xfrm>
            <a:off x="720000" y="4231929"/>
            <a:ext cx="7613237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8F8F8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35" name="Google Shape;835;p40"/>
          <p:cNvSpPr txBox="1"/>
          <p:nvPr/>
        </p:nvSpPr>
        <p:spPr>
          <a:xfrm>
            <a:off x="6338788" y="3238138"/>
            <a:ext cx="2062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4" name="Google Shape;834;p40"/>
          <p:cNvSpPr txBox="1"/>
          <p:nvPr/>
        </p:nvSpPr>
        <p:spPr>
          <a:xfrm>
            <a:off x="720000" y="4089379"/>
            <a:ext cx="756427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8F8F8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" name="Google Shape;834;p40"/>
          <p:cNvSpPr txBox="1"/>
          <p:nvPr/>
        </p:nvSpPr>
        <p:spPr>
          <a:xfrm>
            <a:off x="720000" y="4160290"/>
            <a:ext cx="756427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개인소득이 해마다 증가하는 것과는 무관하게 출산율은 감소한다</a:t>
            </a:r>
            <a:r>
              <a:rPr lang="en-US" altLang="ko-KR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. </a:t>
            </a:r>
            <a:r>
              <a:rPr lang="ko-KR" altLang="en-US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따라서 출산율과 개인소득은 상관관계가 없다고 판단된다</a:t>
            </a:r>
            <a:r>
              <a:rPr lang="en-US" altLang="ko-KR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.</a:t>
            </a:r>
            <a:endParaRPr dirty="0">
              <a:solidFill>
                <a:srgbClr val="F8F8F8"/>
              </a:solidFill>
              <a:latin typeface="+mn-lt"/>
              <a:ea typeface="Encode Sans"/>
              <a:cs typeface="Encode Sans"/>
              <a:sym typeface="Encode Sans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89528"/>
            <a:ext cx="7896957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70859" y="1593456"/>
            <a:ext cx="2884290" cy="27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91032" y="1593456"/>
            <a:ext cx="3071284" cy="2700000"/>
          </a:xfrm>
          <a:prstGeom prst="rect">
            <a:avLst/>
          </a:prstGeom>
        </p:spPr>
      </p:pic>
      <p:sp>
        <p:nvSpPr>
          <p:cNvPr id="7" name="Google Shape;83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489067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출산율과의 관계 정리 </a:t>
            </a:r>
          </a:p>
        </p:txBody>
      </p:sp>
      <p:sp>
        <p:nvSpPr>
          <p:cNvPr id="8" name="가로 글상자 7"/>
          <p:cNvSpPr txBox="1"/>
          <p:nvPr/>
        </p:nvSpPr>
        <p:spPr>
          <a:xfrm>
            <a:off x="843516" y="4568980"/>
            <a:ext cx="72230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err="1" smtClean="0">
                <a:solidFill>
                  <a:srgbClr val="FFFFFF"/>
                </a:solidFill>
                <a:latin typeface="Bahnschrift SemiBold SemiConden"/>
              </a:rPr>
              <a:t>산점도와</a:t>
            </a:r>
            <a:r>
              <a:rPr lang="ko-KR" altLang="en-US" dirty="0" smtClean="0">
                <a:solidFill>
                  <a:srgbClr val="FFFFFF"/>
                </a:solidFill>
                <a:latin typeface="Bahnschrift SemiBold SemiConden"/>
              </a:rPr>
              <a:t> 회귀선을</a:t>
            </a:r>
            <a:r>
              <a:rPr lang="ko-KR" altLang="en-US" dirty="0" smtClean="0">
                <a:solidFill>
                  <a:srgbClr val="FFFFFF"/>
                </a:solidFill>
                <a:latin typeface="Bahnschrift Condensed"/>
              </a:rPr>
              <a:t> </a:t>
            </a:r>
            <a:r>
              <a:rPr lang="ko-KR" altLang="en-US" dirty="0">
                <a:solidFill>
                  <a:srgbClr val="FFFFFF"/>
                </a:solidFill>
                <a:latin typeface="Bahnschrift Condensed"/>
              </a:rPr>
              <a:t>비교해보았을 때 소득과 집값은 출산율에 영향을 미친다고 보기 어렵다</a:t>
            </a:r>
            <a:r>
              <a:rPr lang="en-US" altLang="ko-KR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76130" y="1183221"/>
            <a:ext cx="107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소득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91032" y="1224124"/>
            <a:ext cx="307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 err="1" smtClean="0">
                <a:solidFill>
                  <a:schemeClr val="tx1"/>
                </a:solidFill>
              </a:rPr>
              <a:t>매매지수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전세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)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94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924" y="679489"/>
            <a:ext cx="1633500" cy="144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459086" y="1433860"/>
            <a:ext cx="2716124" cy="2401751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31"/>
          <p:cNvSpPr txBox="1">
            <a:spLocks noGrp="1"/>
          </p:cNvSpPr>
          <p:nvPr>
            <p:ph type="title"/>
          </p:nvPr>
        </p:nvSpPr>
        <p:spPr>
          <a:xfrm>
            <a:off x="1590724" y="2702361"/>
            <a:ext cx="5713228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smtClean="0"/>
              <a:t>심층 분석</a:t>
            </a:r>
            <a:endParaRPr sz="4800" dirty="0"/>
          </a:p>
        </p:txBody>
      </p:sp>
      <p:sp>
        <p:nvSpPr>
          <p:cNvPr id="686" name="Google Shape;686;p31"/>
          <p:cNvSpPr txBox="1">
            <a:spLocks noGrp="1"/>
          </p:cNvSpPr>
          <p:nvPr>
            <p:ph type="title" idx="2"/>
          </p:nvPr>
        </p:nvSpPr>
        <p:spPr>
          <a:xfrm>
            <a:off x="3763926" y="1508300"/>
            <a:ext cx="136682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98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3-1. </a:t>
            </a:r>
            <a:r>
              <a:rPr lang="ko-KR" altLang="en-US" dirty="0" smtClean="0"/>
              <a:t>출산에 대한 의사</a:t>
            </a:r>
            <a:endParaRPr dirty="0"/>
          </a:p>
        </p:txBody>
      </p:sp>
      <p:sp>
        <p:nvSpPr>
          <p:cNvPr id="834" name="Google Shape;834;p40"/>
          <p:cNvSpPr txBox="1"/>
          <p:nvPr/>
        </p:nvSpPr>
        <p:spPr>
          <a:xfrm>
            <a:off x="720000" y="4231929"/>
            <a:ext cx="7613237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8F8F8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4" name="Google Shape;834;p40"/>
          <p:cNvSpPr txBox="1"/>
          <p:nvPr/>
        </p:nvSpPr>
        <p:spPr>
          <a:xfrm>
            <a:off x="720000" y="4089379"/>
            <a:ext cx="756427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8F8F8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13" y="1128266"/>
            <a:ext cx="4354623" cy="35530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66702" y="1128266"/>
            <a:ext cx="29345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Pi</a:t>
            </a:r>
            <a:r>
              <a:rPr lang="ko-KR" altLang="en-US" dirty="0" smtClean="0">
                <a:solidFill>
                  <a:schemeClr val="tx1"/>
                </a:solidFill>
              </a:rPr>
              <a:t>차트를 분석해 </a:t>
            </a:r>
            <a:r>
              <a:rPr lang="ko-KR" altLang="en-US" dirty="0" smtClean="0">
                <a:solidFill>
                  <a:schemeClr val="tx1"/>
                </a:solidFill>
              </a:rPr>
              <a:t>보았을 때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출산을 하지않는게 낫다는 부정적인 항목을 제외한 나머지는 출산에 대한 부정적인식을 </a:t>
            </a:r>
            <a:r>
              <a:rPr lang="ko-KR" altLang="en-US" dirty="0">
                <a:solidFill>
                  <a:schemeClr val="tx1"/>
                </a:solidFill>
              </a:rPr>
              <a:t>가지고 </a:t>
            </a:r>
            <a:r>
              <a:rPr lang="ko-KR" altLang="en-US" dirty="0" smtClean="0">
                <a:solidFill>
                  <a:schemeClr val="tx1"/>
                </a:solidFill>
              </a:rPr>
              <a:t>있지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않다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그럼에도 불구하고 출산율이 낮은 이유는 무엇일까</a:t>
            </a:r>
            <a:r>
              <a:rPr lang="en-US" altLang="ko-KR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9390" y="4711019"/>
            <a:ext cx="3067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서울시민 </a:t>
            </a:r>
            <a:r>
              <a:rPr lang="en-US" altLang="ko-KR" sz="1100" dirty="0" smtClean="0"/>
              <a:t>1200</a:t>
            </a:r>
            <a:r>
              <a:rPr lang="ko-KR" altLang="en-US" sz="1100" dirty="0" smtClean="0"/>
              <a:t>명 대상으로 한 통계자료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763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3-2. </a:t>
            </a:r>
            <a:r>
              <a:rPr lang="ko-KR" altLang="en-US" dirty="0" smtClean="0"/>
              <a:t>출산을 꺼리는 이유</a:t>
            </a:r>
            <a:endParaRPr dirty="0"/>
          </a:p>
        </p:txBody>
      </p:sp>
      <p:sp>
        <p:nvSpPr>
          <p:cNvPr id="834" name="Google Shape;834;p40"/>
          <p:cNvSpPr txBox="1"/>
          <p:nvPr/>
        </p:nvSpPr>
        <p:spPr>
          <a:xfrm>
            <a:off x="720000" y="4231929"/>
            <a:ext cx="7613237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8F8F8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35" name="Google Shape;835;p40"/>
          <p:cNvSpPr txBox="1"/>
          <p:nvPr/>
        </p:nvSpPr>
        <p:spPr>
          <a:xfrm>
            <a:off x="6338788" y="3238138"/>
            <a:ext cx="2062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02745" y="1088559"/>
            <a:ext cx="293458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따라서 출산 꺼리는 이유를 분석 해보았다</a:t>
            </a:r>
            <a:r>
              <a:rPr lang="en-US" altLang="ko-KR" dirty="0" smtClean="0">
                <a:solidFill>
                  <a:schemeClr val="tx1"/>
                </a:solidFill>
              </a:rPr>
              <a:t>. 1</a:t>
            </a:r>
            <a:r>
              <a:rPr lang="ko-KR" altLang="en-US" dirty="0" smtClean="0">
                <a:solidFill>
                  <a:schemeClr val="tx1"/>
                </a:solidFill>
              </a:rPr>
              <a:t>위는 결국 돈이다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사람들은 돈을 버는 액수와 관계없이 양육비 자체에 큰 부담을 느낀다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이를 해결하기 위해서 출산 장려금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양육비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교육비 등 금전적 지원 제도를 확립하여 출산에 대한 부담을 줄여줄 필요가 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88" y="1088559"/>
            <a:ext cx="5083797" cy="3653562"/>
          </a:xfrm>
          <a:prstGeom prst="rect">
            <a:avLst/>
          </a:prstGeom>
        </p:spPr>
      </p:pic>
      <p:sp>
        <p:nvSpPr>
          <p:cNvPr id="4" name="갈매기형 수장 3">
            <a:hlinkClick r:id="rId4" action="ppaction://hlinksldjump"/>
          </p:cNvPr>
          <p:cNvSpPr/>
          <p:nvPr/>
        </p:nvSpPr>
        <p:spPr>
          <a:xfrm>
            <a:off x="8246019" y="4506772"/>
            <a:ext cx="591312" cy="4706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57101" y="4742120"/>
            <a:ext cx="3067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&lt;</a:t>
            </a:r>
            <a:r>
              <a:rPr lang="ko-KR" altLang="en-US" sz="1100" dirty="0" smtClean="0"/>
              <a:t>서울시민 </a:t>
            </a:r>
            <a:r>
              <a:rPr lang="en-US" altLang="ko-KR" sz="1100" dirty="0" smtClean="0"/>
              <a:t>1200</a:t>
            </a:r>
            <a:r>
              <a:rPr lang="ko-KR" altLang="en-US" sz="1100" dirty="0" smtClean="0"/>
              <a:t>명 대상으로 한 통계자료</a:t>
            </a:r>
            <a:r>
              <a:rPr lang="en-US" altLang="ko-KR" sz="1100" dirty="0" smtClean="0"/>
              <a:t>&gt;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89801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924" y="679489"/>
            <a:ext cx="1633500" cy="144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459086" y="1433860"/>
            <a:ext cx="2716124" cy="2401751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31"/>
          <p:cNvSpPr txBox="1">
            <a:spLocks noGrp="1"/>
          </p:cNvSpPr>
          <p:nvPr>
            <p:ph type="title"/>
          </p:nvPr>
        </p:nvSpPr>
        <p:spPr>
          <a:xfrm>
            <a:off x="1590724" y="2702361"/>
            <a:ext cx="5713228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/>
              <a:t>우리나라 </a:t>
            </a:r>
            <a:r>
              <a:rPr lang="ko-KR" altLang="en-US" sz="3600" dirty="0" err="1" smtClean="0"/>
              <a:t>저출산</a:t>
            </a:r>
            <a:r>
              <a:rPr lang="ko-KR" altLang="en-US" sz="3600" dirty="0" smtClean="0"/>
              <a:t> 현황과 정책 제안</a:t>
            </a:r>
            <a:endParaRPr sz="3600" dirty="0"/>
          </a:p>
        </p:txBody>
      </p:sp>
      <p:sp>
        <p:nvSpPr>
          <p:cNvPr id="686" name="Google Shape;686;p31"/>
          <p:cNvSpPr txBox="1">
            <a:spLocks noGrp="1"/>
          </p:cNvSpPr>
          <p:nvPr>
            <p:ph type="title" idx="2"/>
          </p:nvPr>
        </p:nvSpPr>
        <p:spPr>
          <a:xfrm>
            <a:off x="3763926" y="1508300"/>
            <a:ext cx="136682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941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-1 </a:t>
            </a:r>
            <a:r>
              <a:rPr lang="ko-KR" altLang="en-US" dirty="0" smtClean="0"/>
              <a:t>우리나라 </a:t>
            </a:r>
            <a:r>
              <a:rPr lang="ko-KR" altLang="en-US" dirty="0" err="1" smtClean="0"/>
              <a:t>저출산</a:t>
            </a:r>
            <a:r>
              <a:rPr lang="ko-KR" altLang="en-US" dirty="0" smtClean="0"/>
              <a:t> 예산 추이</a:t>
            </a:r>
            <a:endParaRPr dirty="0"/>
          </a:p>
        </p:txBody>
      </p:sp>
      <p:sp>
        <p:nvSpPr>
          <p:cNvPr id="704" name="Google Shape;704;p33"/>
          <p:cNvSpPr txBox="1">
            <a:spLocks noGrp="1"/>
          </p:cNvSpPr>
          <p:nvPr>
            <p:ph type="subTitle" idx="2"/>
          </p:nvPr>
        </p:nvSpPr>
        <p:spPr>
          <a:xfrm>
            <a:off x="5918399" y="1188150"/>
            <a:ext cx="3012949" cy="3633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우리나라는 </a:t>
            </a:r>
            <a:r>
              <a:rPr lang="ko-KR" altLang="en-US" dirty="0" err="1" smtClean="0"/>
              <a:t>저출산</a:t>
            </a:r>
            <a:r>
              <a:rPr lang="ko-KR" altLang="en-US" dirty="0" smtClean="0"/>
              <a:t> 예산을 지속적으로 늘리고 있음에도 출산율이 줄어들고 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/>
            <a:r>
              <a:rPr lang="ko-KR" altLang="en-US" dirty="0" smtClean="0"/>
              <a:t>그 이유는</a:t>
            </a:r>
            <a:r>
              <a:rPr lang="en-US" altLang="ko-KR" dirty="0" smtClean="0"/>
              <a:t>,</a:t>
            </a:r>
            <a:r>
              <a:rPr lang="ko-KR" altLang="en-US" dirty="0" smtClean="0"/>
              <a:t> 출산율이 높은 국가와 비교해 봤을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가족 예산에 투입되는 자금이 </a:t>
            </a:r>
            <a:r>
              <a:rPr lang="en-US" altLang="ko-KR" dirty="0" smtClean="0"/>
              <a:t>GDP</a:t>
            </a:r>
            <a:r>
              <a:rPr lang="ko-KR" altLang="en-US" dirty="0"/>
              <a:t>대비 </a:t>
            </a:r>
            <a:r>
              <a:rPr lang="en-US" altLang="ko-KR" dirty="0" smtClean="0"/>
              <a:t>1.65</a:t>
            </a:r>
            <a:r>
              <a:rPr lang="en-US" altLang="ko-KR" dirty="0"/>
              <a:t>%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OECD</a:t>
            </a:r>
            <a:r>
              <a:rPr lang="ko-KR" altLang="en-US" dirty="0"/>
              <a:t>평균</a:t>
            </a:r>
            <a:r>
              <a:rPr lang="en-US" altLang="ko-KR" dirty="0"/>
              <a:t>(2.29%)</a:t>
            </a:r>
            <a:r>
              <a:rPr lang="ko-KR" altLang="en-US" dirty="0"/>
              <a:t>에 비하면 여전히 낮았다</a:t>
            </a:r>
            <a:r>
              <a:rPr lang="en-US" altLang="ko-KR" dirty="0"/>
              <a:t>.</a:t>
            </a:r>
          </a:p>
          <a:p>
            <a:pPr marL="0" lvl="0" indent="0" algn="l"/>
            <a:r>
              <a:rPr lang="ko-KR" altLang="en-US" dirty="0"/>
              <a:t>프랑스</a:t>
            </a:r>
            <a:r>
              <a:rPr lang="en-US" altLang="ko-KR" dirty="0"/>
              <a:t>(3.34%), </a:t>
            </a:r>
            <a:r>
              <a:rPr lang="ko-KR" altLang="en-US" dirty="0"/>
              <a:t>독일</a:t>
            </a:r>
            <a:r>
              <a:rPr lang="en-US" altLang="ko-KR" dirty="0"/>
              <a:t>(3.24%)</a:t>
            </a:r>
            <a:r>
              <a:rPr lang="ko-KR" altLang="en-US" dirty="0"/>
              <a:t>은 한국보다 한참 높았다</a:t>
            </a:r>
            <a:r>
              <a:rPr lang="en-US" altLang="ko-KR" dirty="0" smtClean="0"/>
              <a:t>.</a:t>
            </a:r>
          </a:p>
          <a:p>
            <a:pPr marL="0" lvl="0" indent="0" algn="l"/>
            <a:endParaRPr lang="en-US" altLang="ko-KR" dirty="0" smtClean="0"/>
          </a:p>
          <a:p>
            <a:pPr marL="0" lvl="0" indent="0" algn="l"/>
            <a:endParaRPr lang="en-US" altLang="ko-KR" dirty="0"/>
          </a:p>
          <a:p>
            <a:pPr marL="0" lvl="0" indent="0" algn="l"/>
            <a:endParaRPr lang="en-US" altLang="ko-KR" dirty="0" smtClean="0"/>
          </a:p>
          <a:p>
            <a:pPr marL="0" lvl="0" indent="0" algn="l"/>
            <a:endParaRPr lang="en-US" altLang="ko-KR" dirty="0"/>
          </a:p>
          <a:p>
            <a:pPr marL="0" lvl="0" indent="0" algn="l"/>
            <a:endParaRPr lang="en-US" altLang="ko-KR" dirty="0" smtClean="0"/>
          </a:p>
          <a:p>
            <a:pPr marL="0" lvl="0" indent="0" algn="l"/>
            <a:endParaRPr lang="en-US" altLang="ko-KR" dirty="0" smtClean="0"/>
          </a:p>
          <a:p>
            <a:pPr marL="0" lvl="0" indent="0" algn="l"/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 smtClean="0"/>
          </a:p>
        </p:txBody>
      </p:sp>
      <p:pic>
        <p:nvPicPr>
          <p:cNvPr id="720" name="Google Shape;72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65888" y="-711281"/>
            <a:ext cx="2316225" cy="204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75" y="3134099"/>
            <a:ext cx="546550" cy="483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956" y="1188150"/>
            <a:ext cx="5642444" cy="353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0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-2 </a:t>
            </a:r>
            <a:r>
              <a:rPr lang="ko-KR" altLang="en-US" dirty="0" smtClean="0"/>
              <a:t>우리나라 </a:t>
            </a:r>
            <a:r>
              <a:rPr lang="ko-KR" altLang="en-US" dirty="0" err="1" smtClean="0"/>
              <a:t>저출산</a:t>
            </a:r>
            <a:r>
              <a:rPr lang="ko-KR" altLang="en-US" dirty="0" smtClean="0"/>
              <a:t> 예산 현황</a:t>
            </a:r>
            <a:endParaRPr dirty="0"/>
          </a:p>
        </p:txBody>
      </p:sp>
      <p:pic>
        <p:nvPicPr>
          <p:cNvPr id="720" name="Google Shape;72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1068" y="-777770"/>
            <a:ext cx="2316225" cy="204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75" y="3134099"/>
            <a:ext cx="546550" cy="48329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216397" y="1122722"/>
            <a:ext cx="1999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448" y="1122722"/>
            <a:ext cx="3169086" cy="318687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8332" y="1122722"/>
            <a:ext cx="3175666" cy="31868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1449" y="4309599"/>
            <a:ext cx="6952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또한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err="1" smtClean="0">
                <a:solidFill>
                  <a:schemeClr val="tx1"/>
                </a:solidFill>
              </a:rPr>
              <a:t>저출산에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관련된 </a:t>
            </a:r>
            <a:r>
              <a:rPr lang="ko-KR" altLang="en-US" dirty="0" err="1">
                <a:solidFill>
                  <a:schemeClr val="tx1"/>
                </a:solidFill>
              </a:rPr>
              <a:t>가족예산</a:t>
            </a:r>
            <a:r>
              <a:rPr lang="ko-KR" altLang="en-US" dirty="0">
                <a:solidFill>
                  <a:schemeClr val="tx1"/>
                </a:solidFill>
              </a:rPr>
              <a:t> 지출 규모와 공공사회복지지출 규모를 </a:t>
            </a:r>
            <a:r>
              <a:rPr lang="ko-KR" altLang="en-US" dirty="0" smtClean="0">
                <a:solidFill>
                  <a:schemeClr val="tx1"/>
                </a:solidFill>
              </a:rPr>
              <a:t>비교해 </a:t>
            </a:r>
            <a:r>
              <a:rPr lang="ko-KR" altLang="en-US" dirty="0" err="1" smtClean="0">
                <a:solidFill>
                  <a:schemeClr val="tx1"/>
                </a:solidFill>
              </a:rPr>
              <a:t>보았을때도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OECD</a:t>
            </a:r>
            <a:r>
              <a:rPr lang="ko-KR" altLang="en-US" dirty="0">
                <a:solidFill>
                  <a:schemeClr val="tx1"/>
                </a:solidFill>
              </a:rPr>
              <a:t>평균에 많이 </a:t>
            </a:r>
            <a:r>
              <a:rPr lang="ko-KR" altLang="en-US" dirty="0" smtClean="0">
                <a:solidFill>
                  <a:schemeClr val="tx1"/>
                </a:solidFill>
              </a:rPr>
              <a:t>못 미친다는 </a:t>
            </a:r>
            <a:r>
              <a:rPr lang="ko-KR" altLang="en-US" dirty="0">
                <a:solidFill>
                  <a:schemeClr val="tx1"/>
                </a:solidFill>
              </a:rPr>
              <a:t>사실을 알게 </a:t>
            </a:r>
            <a:r>
              <a:rPr lang="ko-KR" altLang="en-US" dirty="0" smtClean="0">
                <a:solidFill>
                  <a:schemeClr val="tx1"/>
                </a:solidFill>
              </a:rPr>
              <a:t>되었다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갈매기형 수장 16">
            <a:hlinkClick r:id="rId7" action="ppaction://hlinksldjump"/>
          </p:cNvPr>
          <p:cNvSpPr/>
          <p:nvPr/>
        </p:nvSpPr>
        <p:spPr>
          <a:xfrm>
            <a:off x="8087868" y="4335860"/>
            <a:ext cx="591312" cy="47069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0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r>
              <a:rPr lang="en" dirty="0" smtClean="0"/>
              <a:t>-3 </a:t>
            </a:r>
            <a:r>
              <a:rPr lang="ko-KR" altLang="en-US" dirty="0" smtClean="0"/>
              <a:t>우리나라 </a:t>
            </a:r>
            <a:r>
              <a:rPr lang="ko-KR" altLang="en-US" dirty="0" err="1" smtClean="0"/>
              <a:t>저출산</a:t>
            </a:r>
            <a:r>
              <a:rPr lang="ko-KR" altLang="en-US" dirty="0" smtClean="0"/>
              <a:t> 정책 제안</a:t>
            </a:r>
            <a:endParaRPr dirty="0"/>
          </a:p>
        </p:txBody>
      </p:sp>
      <p:pic>
        <p:nvPicPr>
          <p:cNvPr id="720" name="Google Shape;72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1068" y="-777770"/>
            <a:ext cx="2316225" cy="204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275" y="3134099"/>
            <a:ext cx="546550" cy="4832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086825" y="2072640"/>
            <a:ext cx="421233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/>
                </a:solidFill>
              </a:rPr>
              <a:t>1. </a:t>
            </a:r>
            <a:r>
              <a:rPr lang="ko-KR" altLang="en-US" sz="2000" dirty="0" smtClean="0">
                <a:solidFill>
                  <a:schemeClr val="tx1"/>
                </a:solidFill>
              </a:rPr>
              <a:t>유연한 근로 환경 조성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근거 </a:t>
            </a:r>
            <a:r>
              <a:rPr lang="en-US" altLang="ko-KR" sz="1200" dirty="0" smtClean="0">
                <a:solidFill>
                  <a:schemeClr val="tx1"/>
                </a:solidFill>
              </a:rPr>
              <a:t>: 3-2 </a:t>
            </a:r>
            <a:r>
              <a:rPr lang="ko-KR" altLang="en-US" sz="1200" dirty="0" smtClean="0">
                <a:solidFill>
                  <a:schemeClr val="tx1"/>
                </a:solidFill>
              </a:rPr>
              <a:t>출산을 꺼리는 이유 </a:t>
            </a:r>
            <a:r>
              <a:rPr lang="en-US" altLang="ko-KR" sz="1200" dirty="0" smtClean="0">
                <a:solidFill>
                  <a:schemeClr val="tx1"/>
                </a:solidFill>
              </a:rPr>
              <a:t>42.2%)</a:t>
            </a:r>
            <a:r>
              <a:rPr lang="ko-KR" altLang="en-US" sz="1200" dirty="0" smtClean="0">
                <a:solidFill>
                  <a:schemeClr val="tx1"/>
                </a:solidFill>
              </a:rPr>
              <a:t>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2000" dirty="0" smtClean="0">
                <a:solidFill>
                  <a:schemeClr val="tx1"/>
                </a:solidFill>
              </a:rPr>
              <a:t>2. </a:t>
            </a:r>
            <a:r>
              <a:rPr lang="ko-KR" altLang="en-US" sz="2000" dirty="0" smtClean="0">
                <a:solidFill>
                  <a:schemeClr val="tx1"/>
                </a:solidFill>
              </a:rPr>
              <a:t>다양한 육아 지원 정책</a:t>
            </a:r>
            <a:r>
              <a:rPr lang="en-US" altLang="ko-KR" sz="2000" dirty="0" smtClean="0">
                <a:solidFill>
                  <a:schemeClr val="tx1"/>
                </a:solidFill>
              </a:rPr>
              <a:t>, </a:t>
            </a:r>
            <a:r>
              <a:rPr lang="ko-KR" altLang="en-US" sz="2000" dirty="0" smtClean="0">
                <a:solidFill>
                  <a:schemeClr val="tx1"/>
                </a:solidFill>
              </a:rPr>
              <a:t>예산 강화</a:t>
            </a:r>
            <a:endParaRPr lang="en-US" altLang="ko-KR" sz="20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근거 </a:t>
            </a:r>
            <a:r>
              <a:rPr lang="en-US" altLang="ko-KR" sz="1200" dirty="0" smtClean="0">
                <a:solidFill>
                  <a:schemeClr val="tx1"/>
                </a:solidFill>
              </a:rPr>
              <a:t>: 4-1, 4-2 OECD</a:t>
            </a:r>
            <a:r>
              <a:rPr lang="ko-KR" altLang="en-US" sz="1200" dirty="0" smtClean="0">
                <a:solidFill>
                  <a:schemeClr val="tx1"/>
                </a:solidFill>
              </a:rPr>
              <a:t>평균에 크게 못 미침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갈매기형 수장 6">
            <a:hlinkClick r:id="rId5" action="ppaction://hlinksldjump"/>
          </p:cNvPr>
          <p:cNvSpPr/>
          <p:nvPr/>
        </p:nvSpPr>
        <p:spPr>
          <a:xfrm>
            <a:off x="4102608" y="2157984"/>
            <a:ext cx="597408" cy="41452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>
            <a:hlinkClick r:id="rId6" action="ppaction://hlinksldjump"/>
          </p:cNvPr>
          <p:cNvSpPr/>
          <p:nvPr/>
        </p:nvSpPr>
        <p:spPr>
          <a:xfrm>
            <a:off x="5299161" y="2961220"/>
            <a:ext cx="597408" cy="41452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57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 자료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7408" y="1072896"/>
            <a:ext cx="782659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  <a:hlinkClick r:id="rId2"/>
              </a:rPr>
              <a:t>&lt;</a:t>
            </a:r>
            <a:r>
              <a:rPr lang="ko-KR" altLang="en-US" sz="1000" dirty="0" smtClean="0">
                <a:solidFill>
                  <a:schemeClr val="tx1"/>
                </a:solidFill>
                <a:hlinkClick r:id="rId2"/>
              </a:rPr>
              <a:t>포털</a:t>
            </a:r>
            <a:r>
              <a:rPr lang="en-US" altLang="ko-KR" sz="1000" dirty="0" smtClean="0">
                <a:solidFill>
                  <a:schemeClr val="tx1"/>
                </a:solidFill>
                <a:hlinkClick r:id="rId2"/>
              </a:rPr>
              <a:t>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ko-KR" sz="1000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altLang="ko-KR" sz="1000" dirty="0" smtClean="0">
                <a:solidFill>
                  <a:schemeClr val="tx1"/>
                </a:solidFill>
                <a:hlinkClick r:id="rId2"/>
              </a:rPr>
              <a:t>kosis.kr/index/index.do(KOSIS)</a:t>
            </a:r>
          </a:p>
          <a:p>
            <a:r>
              <a:rPr lang="en-US" altLang="ko-KR" sz="1000" dirty="0">
                <a:solidFill>
                  <a:schemeClr val="tx1"/>
                </a:solidFill>
                <a:hlinkClick r:id="rId2"/>
              </a:rPr>
              <a:t>https://www.nabo.go.kr</a:t>
            </a:r>
            <a:r>
              <a:rPr lang="en-US" altLang="ko-KR" sz="1000" dirty="0" smtClean="0">
                <a:solidFill>
                  <a:schemeClr val="tx1"/>
                </a:solidFill>
                <a:hlinkClick r:id="rId2"/>
              </a:rPr>
              <a:t>/(</a:t>
            </a:r>
            <a:r>
              <a:rPr lang="ko-KR" altLang="en-US" sz="1000" dirty="0" smtClean="0">
                <a:solidFill>
                  <a:schemeClr val="tx1"/>
                </a:solidFill>
                <a:hlinkClick r:id="rId2"/>
              </a:rPr>
              <a:t>국가예산정책처</a:t>
            </a:r>
            <a:r>
              <a:rPr lang="en-US" altLang="ko-KR" sz="1000" dirty="0" smtClean="0">
                <a:solidFill>
                  <a:schemeClr val="tx1"/>
                </a:solidFill>
                <a:hlinkClick r:id="rId2"/>
              </a:rPr>
              <a:t>)</a:t>
            </a:r>
            <a:endParaRPr lang="en-US" altLang="ko-KR" sz="1000" dirty="0">
              <a:solidFill>
                <a:schemeClr val="tx1"/>
              </a:solidFill>
              <a:hlinkClick r:id="rId2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ko-KR" sz="1000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altLang="ko-KR" sz="1000" dirty="0" smtClean="0">
                <a:solidFill>
                  <a:schemeClr val="tx1"/>
                </a:solidFill>
                <a:hlinkClick r:id="rId2"/>
              </a:rPr>
              <a:t>www.index.go.kr/unity/potal/eNara/main/EnaraMain.do?cdNo=000(e-</a:t>
            </a:r>
            <a:r>
              <a:rPr lang="ko-KR" altLang="en-US" sz="1000" dirty="0" err="1" smtClean="0">
                <a:solidFill>
                  <a:schemeClr val="tx1"/>
                </a:solidFill>
                <a:hlinkClick r:id="rId2"/>
              </a:rPr>
              <a:t>나라지표</a:t>
            </a:r>
            <a:r>
              <a:rPr lang="en-US" altLang="ko-KR" sz="1000" dirty="0" smtClean="0">
                <a:solidFill>
                  <a:schemeClr val="tx1"/>
                </a:solidFill>
                <a:hlinkClick r:id="rId2"/>
              </a:rPr>
              <a:t>)</a:t>
            </a:r>
            <a:endParaRPr lang="en-US" altLang="ko-KR" sz="1000" dirty="0">
              <a:solidFill>
                <a:schemeClr val="tx1"/>
              </a:solidFill>
              <a:hlinkClick r:id="rId2"/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hlinkClick r:id="rId2"/>
              </a:rPr>
              <a:t>https</a:t>
            </a:r>
            <a:r>
              <a:rPr lang="en-US" altLang="ko-KR" sz="1000" dirty="0">
                <a:solidFill>
                  <a:schemeClr val="tx1"/>
                </a:solidFill>
                <a:hlinkClick r:id="rId2"/>
              </a:rPr>
              <a:t>://</a:t>
            </a:r>
            <a:r>
              <a:rPr lang="en-US" altLang="ko-KR" sz="1000" dirty="0" smtClean="0">
                <a:solidFill>
                  <a:schemeClr val="tx1"/>
                </a:solidFill>
                <a:hlinkClick r:id="rId2"/>
              </a:rPr>
              <a:t>data.kihasa.re.kr/kihasa/main.html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</a:rPr>
              <a:t>보건복지데이터포털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hlinkClick r:id="rId3"/>
              </a:rPr>
              <a:t>https</a:t>
            </a:r>
            <a:r>
              <a:rPr lang="en-US" altLang="ko-KR" sz="1000" dirty="0">
                <a:solidFill>
                  <a:schemeClr val="tx1"/>
                </a:solidFill>
                <a:hlinkClick r:id="rId3"/>
              </a:rPr>
              <a:t>://overseas.mofa.go.kr/oecd-ko/brd/m_8516/view.do?seq=1344159(</a:t>
            </a:r>
            <a:r>
              <a:rPr lang="ko-KR" altLang="en-US" sz="1000" dirty="0">
                <a:solidFill>
                  <a:schemeClr val="tx1"/>
                </a:solidFill>
                <a:hlinkClick r:id="rId3"/>
              </a:rPr>
              <a:t>프랑스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저출산</a:t>
            </a:r>
            <a:r>
              <a:rPr lang="ko-KR" altLang="en-US" sz="1000" dirty="0">
                <a:solidFill>
                  <a:schemeClr val="tx1"/>
                </a:solidFill>
              </a:rPr>
              <a:t> 정책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  <a:hlinkClick r:id="rId4"/>
              </a:rPr>
              <a:t>https://all-lifes.com/%EB%84%A4%EB%8D%9C%EB%9E%80%EB%93%9C-%EC%A0%80%EC%B6%9C%EC%82%B0%EC%9C%A8-%EB%8C%80%EC%B1%85-%ED%98%81%EC%8B%A0%EC%A0%81-%EC%A0%95%EC%B1%85/#google_vignette</a:t>
            </a:r>
            <a:r>
              <a:rPr lang="en-US" altLang="ko-KR" sz="1000" dirty="0">
                <a:solidFill>
                  <a:schemeClr val="tx1"/>
                </a:solidFill>
              </a:rPr>
              <a:t> (</a:t>
            </a:r>
            <a:r>
              <a:rPr lang="ko-KR" altLang="en-US" sz="1000" dirty="0">
                <a:solidFill>
                  <a:schemeClr val="tx1"/>
                </a:solidFill>
              </a:rPr>
              <a:t>네덜란드 </a:t>
            </a:r>
            <a:r>
              <a:rPr lang="ko-KR" altLang="en-US" sz="1000" dirty="0" err="1">
                <a:solidFill>
                  <a:schemeClr val="tx1"/>
                </a:solidFill>
              </a:rPr>
              <a:t>저출산</a:t>
            </a:r>
            <a:r>
              <a:rPr lang="ko-KR" altLang="en-US" sz="1000" dirty="0">
                <a:solidFill>
                  <a:schemeClr val="tx1"/>
                </a:solidFill>
              </a:rPr>
              <a:t> 정책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 smtClean="0">
                <a:solidFill>
                  <a:schemeClr val="tx1"/>
                </a:solidFill>
                <a:hlinkClick r:id="rId5" action="ppaction://hlinkfile"/>
              </a:rPr>
              <a:t>File</a:t>
            </a:r>
            <a:r>
              <a:rPr lang="en-US" altLang="ko-KR" sz="1000" dirty="0">
                <a:solidFill>
                  <a:schemeClr val="tx1"/>
                </a:solidFill>
                <a:hlinkClick r:id="rId5" action="ppaction://hlinkfile"/>
              </a:rPr>
              <a:t>:///C:/Users/0/Downloads/lawinfo_200910_08.PDF(</a:t>
            </a:r>
            <a:r>
              <a:rPr lang="ko-KR" altLang="en-US" sz="1000" dirty="0">
                <a:solidFill>
                  <a:schemeClr val="tx1"/>
                </a:solidFill>
                <a:hlinkClick r:id="rId5" action="ppaction://hlinkfile"/>
              </a:rPr>
              <a:t>독일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저출산</a:t>
            </a:r>
            <a:r>
              <a:rPr lang="ko-KR" altLang="en-US" sz="1000" dirty="0">
                <a:solidFill>
                  <a:schemeClr val="tx1"/>
                </a:solidFill>
              </a:rPr>
              <a:t> 정책</a:t>
            </a:r>
            <a:r>
              <a:rPr lang="en-US" altLang="ko-KR" sz="10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  <a:hlinkClick r:id="rId6"/>
              </a:rPr>
              <a:t>https://</a:t>
            </a:r>
            <a:r>
              <a:rPr lang="en-US" altLang="ko-KR" sz="1000" dirty="0" smtClean="0">
                <a:solidFill>
                  <a:schemeClr val="tx1"/>
                </a:solidFill>
                <a:hlinkClick r:id="rId6"/>
              </a:rPr>
              <a:t>www.joongang.co.kr/article/25168848#home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  <a:hlinkClick r:id="rId7"/>
              </a:rPr>
              <a:t>https://</a:t>
            </a:r>
            <a:r>
              <a:rPr lang="en-US" altLang="ko-KR" sz="1000" dirty="0" smtClean="0">
                <a:solidFill>
                  <a:schemeClr val="tx1"/>
                </a:solidFill>
                <a:hlinkClick r:id="rId7"/>
              </a:rPr>
              <a:t>overseas.mofa.go.kr/oecd-ko/brd/m_8516/view.do?seq=1344159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  <a:hlinkClick r:id="rId8"/>
              </a:rPr>
              <a:t>http://</a:t>
            </a:r>
            <a:r>
              <a:rPr lang="en-US" altLang="ko-KR" sz="1000" dirty="0" smtClean="0">
                <a:solidFill>
                  <a:schemeClr val="tx1"/>
                </a:solidFill>
                <a:hlinkClick r:id="rId8"/>
              </a:rPr>
              <a:t>www.newspower.co.kr/56372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  <a:hlinkClick r:id="rId9"/>
              </a:rPr>
              <a:t>https://</a:t>
            </a:r>
            <a:r>
              <a:rPr lang="en-US" altLang="ko-KR" sz="1000" dirty="0" smtClean="0">
                <a:solidFill>
                  <a:schemeClr val="tx1"/>
                </a:solidFill>
                <a:hlinkClick r:id="rId9"/>
              </a:rPr>
              <a:t>www.hani.co.kr/arti/opinion/column/1083416.html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https://m.hankookilbo.com/News/Read/A2022101610470000383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7408" y="3675888"/>
            <a:ext cx="78265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tx1"/>
                </a:solidFill>
              </a:rPr>
              <a:t>&lt;PDF&gt;</a:t>
            </a:r>
          </a:p>
          <a:p>
            <a:r>
              <a:rPr lang="ko-KR" altLang="en-US" sz="1000" dirty="0" err="1" smtClean="0">
                <a:solidFill>
                  <a:schemeClr val="tx1"/>
                </a:solidFill>
              </a:rPr>
              <a:t>초저출산</a:t>
            </a:r>
            <a:r>
              <a:rPr lang="en-US" altLang="ko-KR" sz="1000" dirty="0">
                <a:solidFill>
                  <a:schemeClr val="tx1"/>
                </a:solidFill>
              </a:rPr>
              <a:t>_</a:t>
            </a:r>
            <a:r>
              <a:rPr lang="ko-KR" altLang="en-US" sz="1000" dirty="0">
                <a:solidFill>
                  <a:schemeClr val="tx1"/>
                </a:solidFill>
              </a:rPr>
              <a:t>탈피</a:t>
            </a:r>
            <a:r>
              <a:rPr lang="en-US" altLang="ko-KR" sz="1000" dirty="0">
                <a:solidFill>
                  <a:schemeClr val="tx1"/>
                </a:solidFill>
              </a:rPr>
              <a:t>_</a:t>
            </a:r>
            <a:r>
              <a:rPr lang="ko-KR" altLang="en-US" sz="1000" dirty="0">
                <a:solidFill>
                  <a:schemeClr val="tx1"/>
                </a:solidFill>
              </a:rPr>
              <a:t>해외사례</a:t>
            </a:r>
            <a:r>
              <a:rPr lang="en-US" altLang="ko-KR" sz="1000" dirty="0">
                <a:solidFill>
                  <a:schemeClr val="tx1"/>
                </a:solidFill>
              </a:rPr>
              <a:t>_</a:t>
            </a:r>
            <a:r>
              <a:rPr lang="ko-KR" altLang="en-US" sz="1000" dirty="0">
                <a:solidFill>
                  <a:schemeClr val="tx1"/>
                </a:solidFill>
              </a:rPr>
              <a:t>검토</a:t>
            </a:r>
            <a:r>
              <a:rPr lang="en-US" altLang="ko-KR" sz="1000" dirty="0">
                <a:solidFill>
                  <a:schemeClr val="tx1"/>
                </a:solidFill>
              </a:rPr>
              <a:t>_</a:t>
            </a:r>
            <a:r>
              <a:rPr lang="ko-KR" altLang="en-US" sz="1000" dirty="0">
                <a:solidFill>
                  <a:schemeClr val="tx1"/>
                </a:solidFill>
              </a:rPr>
              <a:t>및</a:t>
            </a:r>
            <a:r>
              <a:rPr lang="en-US" altLang="ko-KR" sz="1000" dirty="0">
                <a:solidFill>
                  <a:schemeClr val="tx1"/>
                </a:solidFill>
              </a:rPr>
              <a:t>_</a:t>
            </a:r>
            <a:r>
              <a:rPr lang="ko-KR" altLang="en-US" sz="1000" dirty="0">
                <a:solidFill>
                  <a:schemeClr val="tx1"/>
                </a:solidFill>
              </a:rPr>
              <a:t>국내</a:t>
            </a:r>
            <a:r>
              <a:rPr lang="en-US" altLang="ko-KR" sz="1000" dirty="0">
                <a:solidFill>
                  <a:schemeClr val="tx1"/>
                </a:solidFill>
              </a:rPr>
              <a:t>_</a:t>
            </a:r>
            <a:r>
              <a:rPr lang="ko-KR" altLang="en-US" sz="1000" dirty="0">
                <a:solidFill>
                  <a:schemeClr val="tx1"/>
                </a:solidFill>
              </a:rPr>
              <a:t>적용방안</a:t>
            </a:r>
            <a:r>
              <a:rPr lang="en-US" altLang="ko-KR" sz="1000" dirty="0">
                <a:solidFill>
                  <a:schemeClr val="tx1"/>
                </a:solidFill>
              </a:rPr>
              <a:t>_</a:t>
            </a:r>
            <a:r>
              <a:rPr lang="ko-KR" altLang="en-US" sz="1000" dirty="0">
                <a:solidFill>
                  <a:schemeClr val="tx1"/>
                </a:solidFill>
              </a:rPr>
              <a:t>연구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en-US" altLang="ko-KR" sz="1000" dirty="0" smtClean="0">
                <a:solidFill>
                  <a:schemeClr val="tx1"/>
                </a:solidFill>
              </a:rPr>
              <a:t>pdf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Vol.126%20</a:t>
            </a:r>
            <a:r>
              <a:rPr lang="ko-KR" altLang="en-US" sz="1000" dirty="0" err="1">
                <a:solidFill>
                  <a:schemeClr val="tx1"/>
                </a:solidFill>
              </a:rPr>
              <a:t>복지이슈</a:t>
            </a:r>
            <a:r>
              <a:rPr lang="en-US" altLang="ko-KR" sz="1000" dirty="0">
                <a:solidFill>
                  <a:schemeClr val="tx1"/>
                </a:solidFill>
              </a:rPr>
              <a:t>_</a:t>
            </a:r>
            <a:r>
              <a:rPr lang="en-US" altLang="ko-KR" sz="1000" dirty="0" smtClean="0">
                <a:solidFill>
                  <a:schemeClr val="tx1"/>
                </a:solidFill>
              </a:rPr>
              <a:t>web.pdf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16.1%20②</a:t>
            </a:r>
            <a:r>
              <a:rPr lang="ko-KR" altLang="en-US" sz="1000" dirty="0">
                <a:solidFill>
                  <a:schemeClr val="tx1"/>
                </a:solidFill>
              </a:rPr>
              <a:t>초점⑤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 err="1">
                <a:solidFill>
                  <a:schemeClr val="tx1"/>
                </a:solidFill>
              </a:rPr>
              <a:t>이삼식님</a:t>
            </a:r>
            <a:r>
              <a:rPr lang="en-US" altLang="ko-KR" sz="1000" dirty="0">
                <a:solidFill>
                  <a:schemeClr val="tx1"/>
                </a:solidFill>
              </a:rPr>
              <a:t>%</a:t>
            </a:r>
            <a:r>
              <a:rPr lang="en-US" altLang="ko-KR" sz="1000" dirty="0" smtClean="0">
                <a:solidFill>
                  <a:schemeClr val="tx1"/>
                </a:solidFill>
              </a:rPr>
              <a:t>28web%29.pdf</a:t>
            </a:r>
          </a:p>
          <a:p>
            <a:r>
              <a:rPr lang="ko-KR" altLang="en-US" sz="1000" dirty="0" err="1">
                <a:solidFill>
                  <a:schemeClr val="tx1"/>
                </a:solidFill>
              </a:rPr>
              <a:t>인구위기</a:t>
            </a:r>
            <a:r>
              <a:rPr lang="en-US" altLang="ko-KR" sz="1000" dirty="0">
                <a:solidFill>
                  <a:schemeClr val="tx1"/>
                </a:solidFill>
              </a:rPr>
              <a:t>_</a:t>
            </a:r>
            <a:r>
              <a:rPr lang="ko-KR" altLang="en-US" sz="1000" dirty="0">
                <a:solidFill>
                  <a:schemeClr val="tx1"/>
                </a:solidFill>
              </a:rPr>
              <a:t>대응전략</a:t>
            </a:r>
            <a:r>
              <a:rPr lang="en-US" altLang="ko-KR" sz="1000" dirty="0">
                <a:solidFill>
                  <a:schemeClr val="tx1"/>
                </a:solidFill>
              </a:rPr>
              <a:t>_(3)_</a:t>
            </a:r>
            <a:r>
              <a:rPr lang="ko-KR" altLang="en-US" sz="1000" dirty="0" err="1">
                <a:solidFill>
                  <a:schemeClr val="tx1"/>
                </a:solidFill>
              </a:rPr>
              <a:t>저출산</a:t>
            </a:r>
            <a:r>
              <a:rPr lang="en-US" altLang="ko-KR" sz="1000" dirty="0">
                <a:solidFill>
                  <a:schemeClr val="tx1"/>
                </a:solidFill>
              </a:rPr>
              <a:t>_</a:t>
            </a:r>
            <a:r>
              <a:rPr lang="ko-KR" altLang="en-US" sz="1000" dirty="0">
                <a:solidFill>
                  <a:schemeClr val="tx1"/>
                </a:solidFill>
              </a:rPr>
              <a:t>대응</a:t>
            </a:r>
            <a:r>
              <a:rPr lang="en-US" altLang="ko-KR" sz="1000" dirty="0">
                <a:solidFill>
                  <a:schemeClr val="tx1"/>
                </a:solidFill>
              </a:rPr>
              <a:t>_</a:t>
            </a:r>
            <a:r>
              <a:rPr lang="ko-KR" altLang="en-US" sz="1000" dirty="0">
                <a:solidFill>
                  <a:schemeClr val="tx1"/>
                </a:solidFill>
              </a:rPr>
              <a:t>전략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en-US" altLang="ko-KR" sz="1000" dirty="0" smtClean="0">
                <a:solidFill>
                  <a:schemeClr val="tx1"/>
                </a:solidFill>
              </a:rPr>
              <a:t>pdf</a:t>
            </a: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해외연구보고서</a:t>
            </a:r>
            <a:r>
              <a:rPr lang="en-US" altLang="ko-KR" sz="1000" dirty="0" smtClean="0">
                <a:solidFill>
                  <a:schemeClr val="tx1"/>
                </a:solidFill>
              </a:rPr>
              <a:t>(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유럽사무소</a:t>
            </a:r>
            <a:r>
              <a:rPr lang="en-US" altLang="ko-KR" sz="1000" dirty="0" smtClean="0">
                <a:solidFill>
                  <a:schemeClr val="tx1"/>
                </a:solidFill>
              </a:rPr>
              <a:t>_pdf)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2022</a:t>
            </a:r>
            <a:r>
              <a:rPr lang="ko-KR" altLang="en-US" sz="1000" dirty="0">
                <a:solidFill>
                  <a:schemeClr val="tx1"/>
                </a:solidFill>
              </a:rPr>
              <a:t>년</a:t>
            </a:r>
            <a:r>
              <a:rPr lang="en-US" altLang="ko-KR" sz="1000" dirty="0">
                <a:solidFill>
                  <a:schemeClr val="tx1"/>
                </a:solidFill>
              </a:rPr>
              <a:t>+</a:t>
            </a:r>
            <a:r>
              <a:rPr lang="ko-KR" altLang="en-US" sz="1000" dirty="0">
                <a:solidFill>
                  <a:schemeClr val="tx1"/>
                </a:solidFill>
              </a:rPr>
              <a:t>육아휴직통계</a:t>
            </a:r>
            <a:r>
              <a:rPr lang="en-US" altLang="ko-KR" sz="1000" dirty="0">
                <a:solidFill>
                  <a:schemeClr val="tx1"/>
                </a:solidFill>
              </a:rPr>
              <a:t>+</a:t>
            </a:r>
            <a:r>
              <a:rPr lang="ko-KR" altLang="en-US" sz="1000" dirty="0">
                <a:solidFill>
                  <a:schemeClr val="tx1"/>
                </a:solidFill>
              </a:rPr>
              <a:t>결과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잠정</a:t>
            </a:r>
            <a:r>
              <a:rPr lang="en-US" altLang="ko-KR" sz="1000" dirty="0">
                <a:solidFill>
                  <a:schemeClr val="tx1"/>
                </a:solidFill>
              </a:rPr>
              <a:t>)+</a:t>
            </a:r>
            <a:r>
              <a:rPr lang="ko-KR" altLang="en-US" sz="1000" dirty="0">
                <a:solidFill>
                  <a:schemeClr val="tx1"/>
                </a:solidFill>
              </a:rPr>
              <a:t>보도자료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en-US" altLang="ko-KR" sz="1000" dirty="0" smtClean="0">
                <a:solidFill>
                  <a:schemeClr val="tx1"/>
                </a:solidFill>
              </a:rPr>
              <a:t>pdf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3601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2"/>
          </p:nvPr>
        </p:nvSpPr>
        <p:spPr>
          <a:xfrm>
            <a:off x="2477814" y="646452"/>
            <a:ext cx="4188371" cy="841800"/>
          </a:xfrm>
        </p:spPr>
        <p:txBody>
          <a:bodyPr/>
          <a:lstStyle/>
          <a:p>
            <a:r>
              <a:rPr lang="ko-KR" altLang="en-US" dirty="0" smtClean="0"/>
              <a:t>프롤로그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89631" y="2828544"/>
            <a:ext cx="436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chemeClr val="tx1"/>
                </a:solidFill>
              </a:rPr>
              <a:t>저출산과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 여러가지 경제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사회적 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지표와의 상관관계 분석 및 심층 분석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5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093284" y="1342542"/>
            <a:ext cx="4846231" cy="2529300"/>
          </a:xfrm>
        </p:spPr>
        <p:txBody>
          <a:bodyPr/>
          <a:lstStyle/>
          <a:p>
            <a:r>
              <a:rPr lang="en-US" altLang="ko-KR" dirty="0" smtClean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5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Table of contents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64" name="Google Shape;664;p30"/>
          <p:cNvSpPr txBox="1">
            <a:spLocks noGrp="1"/>
          </p:cNvSpPr>
          <p:nvPr>
            <p:ph type="title" idx="2"/>
          </p:nvPr>
        </p:nvSpPr>
        <p:spPr>
          <a:xfrm>
            <a:off x="150540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65" name="Google Shape;665;p30"/>
          <p:cNvSpPr txBox="1">
            <a:spLocks noGrp="1"/>
          </p:cNvSpPr>
          <p:nvPr>
            <p:ph type="title" idx="3"/>
          </p:nvPr>
        </p:nvSpPr>
        <p:spPr>
          <a:xfrm>
            <a:off x="1505400" y="29142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sp>
        <p:nvSpPr>
          <p:cNvPr id="666" name="Google Shape;666;p30"/>
          <p:cNvSpPr txBox="1">
            <a:spLocks noGrp="1"/>
          </p:cNvSpPr>
          <p:nvPr>
            <p:ph type="title" idx="4"/>
          </p:nvPr>
        </p:nvSpPr>
        <p:spPr>
          <a:xfrm>
            <a:off x="6903950" y="3042450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sp>
        <p:nvSpPr>
          <p:cNvPr id="668" name="Google Shape;668;p30"/>
          <p:cNvSpPr txBox="1">
            <a:spLocks noGrp="1"/>
          </p:cNvSpPr>
          <p:nvPr>
            <p:ph type="title" idx="6"/>
          </p:nvPr>
        </p:nvSpPr>
        <p:spPr>
          <a:xfrm>
            <a:off x="6903950" y="14808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670" name="Google Shape;670;p30"/>
          <p:cNvSpPr txBox="1">
            <a:spLocks noGrp="1"/>
          </p:cNvSpPr>
          <p:nvPr>
            <p:ph type="subTitle" idx="1"/>
          </p:nvPr>
        </p:nvSpPr>
        <p:spPr>
          <a:xfrm>
            <a:off x="720000" y="2109144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문제 인식</a:t>
            </a:r>
            <a:endParaRPr dirty="0"/>
          </a:p>
        </p:txBody>
      </p:sp>
      <p:sp>
        <p:nvSpPr>
          <p:cNvPr id="671" name="Google Shape;671;p30"/>
          <p:cNvSpPr txBox="1">
            <a:spLocks noGrp="1"/>
          </p:cNvSpPr>
          <p:nvPr>
            <p:ph type="subTitle" idx="8"/>
          </p:nvPr>
        </p:nvSpPr>
        <p:spPr>
          <a:xfrm>
            <a:off x="6118550" y="3745938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ko-KR" altLang="en-US" dirty="0"/>
              <a:t>우리나라 </a:t>
            </a:r>
            <a:r>
              <a:rPr lang="ko-KR" altLang="en-US" dirty="0" err="1"/>
              <a:t>저출산</a:t>
            </a:r>
            <a:r>
              <a:rPr lang="ko-KR" altLang="en-US" dirty="0"/>
              <a:t> 현황과 정책 제안</a:t>
            </a:r>
            <a:endParaRPr dirty="0"/>
          </a:p>
        </p:txBody>
      </p:sp>
      <p:sp>
        <p:nvSpPr>
          <p:cNvPr id="672" name="Google Shape;672;p30"/>
          <p:cNvSpPr txBox="1">
            <a:spLocks noGrp="1"/>
          </p:cNvSpPr>
          <p:nvPr>
            <p:ph type="subTitle" idx="9"/>
          </p:nvPr>
        </p:nvSpPr>
        <p:spPr>
          <a:xfrm>
            <a:off x="6118550" y="2192787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상관 관계 조사를 통한 문제 원인 분석</a:t>
            </a:r>
            <a:endParaRPr dirty="0"/>
          </a:p>
        </p:txBody>
      </p:sp>
      <p:sp>
        <p:nvSpPr>
          <p:cNvPr id="673" name="Google Shape;673;p30"/>
          <p:cNvSpPr txBox="1">
            <a:spLocks noGrp="1"/>
          </p:cNvSpPr>
          <p:nvPr>
            <p:ph type="subTitle" idx="13"/>
          </p:nvPr>
        </p:nvSpPr>
        <p:spPr>
          <a:xfrm>
            <a:off x="720000" y="3490050"/>
            <a:ext cx="230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심층 분석</a:t>
            </a:r>
            <a:endParaRPr dirty="0"/>
          </a:p>
        </p:txBody>
      </p:sp>
      <p:grpSp>
        <p:nvGrpSpPr>
          <p:cNvPr id="676" name="Google Shape;676;p30"/>
          <p:cNvGrpSpPr/>
          <p:nvPr/>
        </p:nvGrpSpPr>
        <p:grpSpPr>
          <a:xfrm>
            <a:off x="712925" y="1270475"/>
            <a:ext cx="7711075" cy="3357000"/>
            <a:chOff x="712925" y="1270475"/>
            <a:chExt cx="7711075" cy="3357000"/>
          </a:xfrm>
        </p:grpSpPr>
        <p:cxnSp>
          <p:nvCxnSpPr>
            <p:cNvPr id="677" name="Google Shape;677;p30"/>
            <p:cNvCxnSpPr/>
            <p:nvPr/>
          </p:nvCxnSpPr>
          <p:spPr>
            <a:xfrm>
              <a:off x="712925" y="1270475"/>
              <a:ext cx="4928100" cy="3357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30"/>
            <p:cNvCxnSpPr/>
            <p:nvPr/>
          </p:nvCxnSpPr>
          <p:spPr>
            <a:xfrm flipH="1">
              <a:off x="3495900" y="1270475"/>
              <a:ext cx="4928100" cy="3357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924" y="679489"/>
            <a:ext cx="1633500" cy="144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459086" y="1433860"/>
            <a:ext cx="2716124" cy="2401751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31"/>
          <p:cNvSpPr txBox="1">
            <a:spLocks noGrp="1"/>
          </p:cNvSpPr>
          <p:nvPr>
            <p:ph type="title"/>
          </p:nvPr>
        </p:nvSpPr>
        <p:spPr>
          <a:xfrm>
            <a:off x="2600250" y="2682100"/>
            <a:ext cx="3943500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문제 인식</a:t>
            </a:r>
            <a:endParaRPr dirty="0"/>
          </a:p>
        </p:txBody>
      </p:sp>
      <p:sp>
        <p:nvSpPr>
          <p:cNvPr id="8" name="Google Shape;686;p31"/>
          <p:cNvSpPr txBox="1">
            <a:spLocks noGrp="1"/>
          </p:cNvSpPr>
          <p:nvPr>
            <p:ph type="title" idx="2"/>
          </p:nvPr>
        </p:nvSpPr>
        <p:spPr>
          <a:xfrm>
            <a:off x="3763926" y="1508300"/>
            <a:ext cx="136682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1" name="Google Shape;69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5301" y="142862"/>
            <a:ext cx="886926" cy="78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6350" y="2529950"/>
            <a:ext cx="2955650" cy="261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0307" y="-168988"/>
            <a:ext cx="1988901" cy="17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32"/>
          <p:cNvSpPr txBox="1">
            <a:spLocks noGrp="1"/>
          </p:cNvSpPr>
          <p:nvPr>
            <p:ph type="title"/>
          </p:nvPr>
        </p:nvSpPr>
        <p:spPr>
          <a:xfrm>
            <a:off x="681084" y="137650"/>
            <a:ext cx="76711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우리나라 출산율 추이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06679" y="4281473"/>
            <a:ext cx="7745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최근 </a:t>
            </a:r>
            <a:r>
              <a:rPr lang="en-US" altLang="ko-KR" dirty="0" smtClean="0">
                <a:solidFill>
                  <a:schemeClr val="tx1"/>
                </a:solidFill>
              </a:rPr>
              <a:t>10</a:t>
            </a:r>
            <a:r>
              <a:rPr lang="ko-KR" altLang="en-US" dirty="0" smtClean="0">
                <a:solidFill>
                  <a:schemeClr val="tx1"/>
                </a:solidFill>
              </a:rPr>
              <a:t>년간 지속적으로 감소하는 추세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OECD </a:t>
            </a:r>
            <a:r>
              <a:rPr lang="ko-KR" altLang="en-US" dirty="0" smtClean="0">
                <a:solidFill>
                  <a:schemeClr val="tx1"/>
                </a:solidFill>
              </a:rPr>
              <a:t>평균 출산율과 비교해 보았을 때 약 </a:t>
            </a:r>
            <a:r>
              <a:rPr lang="en-US" altLang="ko-KR" dirty="0" smtClean="0">
                <a:solidFill>
                  <a:schemeClr val="tx1"/>
                </a:solidFill>
              </a:rPr>
              <a:t>50%</a:t>
            </a:r>
            <a:r>
              <a:rPr lang="ko-KR" altLang="en-US" dirty="0" smtClean="0">
                <a:solidFill>
                  <a:schemeClr val="tx1"/>
                </a:solidFill>
              </a:rPr>
              <a:t>의 차이를 나타냄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84" y="778079"/>
            <a:ext cx="7671130" cy="33426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3" name="Google Shape;6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924" y="679489"/>
            <a:ext cx="1633500" cy="144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6459086" y="1433860"/>
            <a:ext cx="2716124" cy="2401751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31"/>
          <p:cNvSpPr txBox="1">
            <a:spLocks noGrp="1"/>
          </p:cNvSpPr>
          <p:nvPr>
            <p:ph type="title"/>
          </p:nvPr>
        </p:nvSpPr>
        <p:spPr>
          <a:xfrm>
            <a:off x="1828800" y="2682100"/>
            <a:ext cx="5713228" cy="9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/>
              <a:t>상관관계 조사를 통한 문제 원인 분석</a:t>
            </a:r>
            <a:endParaRPr sz="4000" dirty="0"/>
          </a:p>
        </p:txBody>
      </p:sp>
      <p:sp>
        <p:nvSpPr>
          <p:cNvPr id="686" name="Google Shape;686;p31"/>
          <p:cNvSpPr txBox="1">
            <a:spLocks noGrp="1"/>
          </p:cNvSpPr>
          <p:nvPr>
            <p:ph type="title" idx="2"/>
          </p:nvPr>
        </p:nvSpPr>
        <p:spPr>
          <a:xfrm>
            <a:off x="3763926" y="1508300"/>
            <a:ext cx="136682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57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5"/>
          <p:cNvSpPr txBox="1">
            <a:spLocks noGrp="1"/>
          </p:cNvSpPr>
          <p:nvPr>
            <p:ph type="title"/>
          </p:nvPr>
        </p:nvSpPr>
        <p:spPr>
          <a:xfrm>
            <a:off x="720000" y="3456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상관관계 </a:t>
            </a:r>
            <a:r>
              <a:rPr lang="en-US" altLang="ko-KR" dirty="0" smtClean="0"/>
              <a:t>List</a:t>
            </a:r>
            <a:endParaRPr dirty="0"/>
          </a:p>
        </p:txBody>
      </p:sp>
      <p:sp>
        <p:nvSpPr>
          <p:cNvPr id="756" name="Google Shape;756;p35"/>
          <p:cNvSpPr txBox="1">
            <a:spLocks noGrp="1"/>
          </p:cNvSpPr>
          <p:nvPr>
            <p:ph type="subTitle" idx="1"/>
          </p:nvPr>
        </p:nvSpPr>
        <p:spPr>
          <a:xfrm>
            <a:off x="2356645" y="1601161"/>
            <a:ext cx="29670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 smtClean="0"/>
              <a:t>1. </a:t>
            </a:r>
            <a:r>
              <a:rPr lang="ko-KR" altLang="en-US" sz="2400" dirty="0" smtClean="0"/>
              <a:t>맞벌이 비율</a:t>
            </a:r>
            <a:endParaRPr sz="2400" dirty="0"/>
          </a:p>
        </p:txBody>
      </p:sp>
      <p:sp>
        <p:nvSpPr>
          <p:cNvPr id="758" name="Google Shape;758;p35"/>
          <p:cNvSpPr txBox="1">
            <a:spLocks noGrp="1"/>
          </p:cNvSpPr>
          <p:nvPr>
            <p:ph type="subTitle" idx="7"/>
          </p:nvPr>
        </p:nvSpPr>
        <p:spPr>
          <a:xfrm>
            <a:off x="2356645" y="2819094"/>
            <a:ext cx="29670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 smtClean="0"/>
              <a:t>2. </a:t>
            </a:r>
            <a:r>
              <a:rPr lang="ko-KR" altLang="en-US" sz="2400" dirty="0" smtClean="0"/>
              <a:t>주택가격</a:t>
            </a:r>
            <a:endParaRPr sz="2400" dirty="0"/>
          </a:p>
        </p:txBody>
      </p:sp>
      <p:sp>
        <p:nvSpPr>
          <p:cNvPr id="759" name="Google Shape;759;p35"/>
          <p:cNvSpPr txBox="1">
            <a:spLocks noGrp="1"/>
          </p:cNvSpPr>
          <p:nvPr>
            <p:ph type="subTitle" idx="8"/>
          </p:nvPr>
        </p:nvSpPr>
        <p:spPr>
          <a:xfrm>
            <a:off x="2356645" y="4125086"/>
            <a:ext cx="2967000" cy="55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 smtClean="0"/>
              <a:t>3. </a:t>
            </a:r>
            <a:r>
              <a:rPr lang="ko-KR" altLang="en-US" sz="2400" dirty="0" smtClean="0"/>
              <a:t>개인 소득</a:t>
            </a:r>
            <a:endParaRPr sz="2400" dirty="0"/>
          </a:p>
        </p:txBody>
      </p:sp>
      <p:pic>
        <p:nvPicPr>
          <p:cNvPr id="779" name="Google Shape;77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7737" y="918325"/>
            <a:ext cx="1162328" cy="102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4" descr="사진 흰색 배경에 격리된 공간이 있는 다양한 고층 빌딩 세트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1" y="2686137"/>
            <a:ext cx="1296000" cy="8653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4" name="Picture 2" descr="무료 사진 금화의 스택과 함께 돈 비 배경"/>
          <p:cNvPicPr>
            <a:picLocks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12" y="3959426"/>
            <a:ext cx="1296000" cy="93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028" name="Picture 4" descr="무료 사진 출생률 출산율 개념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71272"/>
            <a:ext cx="1296000" cy="936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464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4890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2-1. </a:t>
            </a:r>
            <a:r>
              <a:rPr lang="ko-KR" altLang="en-US" dirty="0" smtClean="0"/>
              <a:t>출산율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맞벌이 비율</a:t>
            </a:r>
            <a:endParaRPr dirty="0"/>
          </a:p>
        </p:txBody>
      </p:sp>
      <p:sp>
        <p:nvSpPr>
          <p:cNvPr id="834" name="Google Shape;834;p40"/>
          <p:cNvSpPr txBox="1"/>
          <p:nvPr/>
        </p:nvSpPr>
        <p:spPr>
          <a:xfrm>
            <a:off x="720000" y="4231929"/>
            <a:ext cx="7613237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8F8F8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35" name="Google Shape;835;p40"/>
          <p:cNvSpPr txBox="1"/>
          <p:nvPr/>
        </p:nvSpPr>
        <p:spPr>
          <a:xfrm>
            <a:off x="6338788" y="3238138"/>
            <a:ext cx="2062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4" name="Google Shape;834;p40"/>
          <p:cNvSpPr txBox="1"/>
          <p:nvPr/>
        </p:nvSpPr>
        <p:spPr>
          <a:xfrm>
            <a:off x="720000" y="4160125"/>
            <a:ext cx="756427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8F8F8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1089529"/>
            <a:ext cx="7808666" cy="3060000"/>
          </a:xfrm>
          <a:prstGeom prst="rect">
            <a:avLst/>
          </a:prstGeom>
        </p:spPr>
      </p:pic>
      <p:sp>
        <p:nvSpPr>
          <p:cNvPr id="8" name="Google Shape;834;p40"/>
          <p:cNvSpPr txBox="1"/>
          <p:nvPr/>
        </p:nvSpPr>
        <p:spPr>
          <a:xfrm>
            <a:off x="720000" y="4160125"/>
            <a:ext cx="756427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맞벌이 비율이 점차 증가하는 추세이지만</a:t>
            </a:r>
            <a:r>
              <a:rPr lang="en-US" altLang="ko-KR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, 9</a:t>
            </a:r>
            <a:r>
              <a:rPr lang="ko-KR" altLang="en-US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년간 약 </a:t>
            </a:r>
            <a:r>
              <a:rPr lang="en-US" altLang="ko-KR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2.5% </a:t>
            </a:r>
            <a:r>
              <a:rPr lang="ko-KR" altLang="en-US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정도이며 </a:t>
            </a:r>
            <a:r>
              <a:rPr lang="ko-KR" altLang="en-US" dirty="0" err="1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저출산의</a:t>
            </a:r>
            <a:r>
              <a:rPr lang="ko-KR" altLang="en-US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 원인으로 연관짓기에는 어려움이 있다고 판단된다</a:t>
            </a:r>
            <a:r>
              <a:rPr lang="en-US" altLang="ko-KR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.</a:t>
            </a:r>
            <a:endParaRPr dirty="0">
              <a:solidFill>
                <a:srgbClr val="F8F8F8"/>
              </a:solidFill>
              <a:latin typeface="+mn-lt"/>
              <a:ea typeface="Encode Sans"/>
              <a:cs typeface="Encode Sans"/>
              <a:sym typeface="Encode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17904" y="3157401"/>
            <a:ext cx="542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44%</a:t>
            </a:r>
            <a:endParaRPr lang="ko-KR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260336" y="2904724"/>
            <a:ext cx="621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46.5%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22499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5935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2-2. </a:t>
            </a:r>
            <a:r>
              <a:rPr lang="ko-KR" altLang="en-US" dirty="0" smtClean="0"/>
              <a:t>출산율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전세가격</a:t>
            </a:r>
            <a:endParaRPr dirty="0"/>
          </a:p>
        </p:txBody>
      </p:sp>
      <p:sp>
        <p:nvSpPr>
          <p:cNvPr id="834" name="Google Shape;834;p40"/>
          <p:cNvSpPr txBox="1"/>
          <p:nvPr/>
        </p:nvSpPr>
        <p:spPr>
          <a:xfrm>
            <a:off x="720000" y="4231929"/>
            <a:ext cx="7613237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8F8F8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35" name="Google Shape;835;p40"/>
          <p:cNvSpPr txBox="1"/>
          <p:nvPr/>
        </p:nvSpPr>
        <p:spPr>
          <a:xfrm>
            <a:off x="6338788" y="3238138"/>
            <a:ext cx="2062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14" name="Google Shape;834;p40"/>
          <p:cNvSpPr txBox="1"/>
          <p:nvPr/>
        </p:nvSpPr>
        <p:spPr>
          <a:xfrm>
            <a:off x="720000" y="4156218"/>
            <a:ext cx="756427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2022</a:t>
            </a:r>
            <a:r>
              <a:rPr lang="ko-KR" altLang="en-US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년 전세가격이 최저로 하락했음에도 불구하고 출산율은 </a:t>
            </a:r>
            <a:r>
              <a:rPr lang="en-US" altLang="ko-KR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2023</a:t>
            </a:r>
            <a:r>
              <a:rPr lang="ko-KR" altLang="en-US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년 현재 </a:t>
            </a:r>
            <a:r>
              <a:rPr lang="en-US" altLang="ko-KR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0.7</a:t>
            </a:r>
            <a:r>
              <a:rPr lang="ko-KR" altLang="en-US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까지 감소하였다</a:t>
            </a:r>
            <a:r>
              <a:rPr lang="en-US" altLang="ko-KR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. </a:t>
            </a:r>
            <a:r>
              <a:rPr lang="ko-KR" altLang="en-US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따라서 출산율과 주택가격은 상관관계가 없다고 판단된다</a:t>
            </a:r>
            <a:r>
              <a:rPr lang="en-US" altLang="ko-KR" dirty="0" smtClean="0">
                <a:solidFill>
                  <a:srgbClr val="F8F8F8"/>
                </a:solidFill>
                <a:latin typeface="+mn-lt"/>
                <a:ea typeface="Encode Sans"/>
                <a:cs typeface="Encode Sans"/>
                <a:sym typeface="Encode Sans"/>
              </a:rPr>
              <a:t>.</a:t>
            </a:r>
            <a:endParaRPr dirty="0">
              <a:solidFill>
                <a:srgbClr val="F8F8F8"/>
              </a:solidFill>
              <a:latin typeface="+mn-lt"/>
              <a:ea typeface="Encode Sans"/>
              <a:cs typeface="Encode Sans"/>
              <a:sym typeface="Encode San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93436"/>
            <a:ext cx="7823152" cy="30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2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 Cardiomyopathy Case Study by Slidesgo">
  <a:themeElements>
    <a:clrScheme name="Simple Light">
      <a:dk1>
        <a:srgbClr val="FFFFFF"/>
      </a:dk1>
      <a:lt1>
        <a:srgbClr val="4E5656"/>
      </a:lt1>
      <a:dk2>
        <a:srgbClr val="3D3D3D"/>
      </a:dk2>
      <a:lt2>
        <a:srgbClr val="86918E"/>
      </a:lt2>
      <a:accent1>
        <a:srgbClr val="FFEBD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569</Words>
  <Application>Microsoft Office PowerPoint</Application>
  <PresentationFormat>화면 슬라이드 쇼(16:9)</PresentationFormat>
  <Paragraphs>97</Paragraphs>
  <Slides>20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Alata</vt:lpstr>
      <vt:lpstr>Encode Sans</vt:lpstr>
      <vt:lpstr>Raleway</vt:lpstr>
      <vt:lpstr>맑은 고딕</vt:lpstr>
      <vt:lpstr>Arial</vt:lpstr>
      <vt:lpstr>Bahnschrift Condensed</vt:lpstr>
      <vt:lpstr>Bahnschrift SemiBold SemiConden</vt:lpstr>
      <vt:lpstr> Cardiomyopathy Case Study by Slidesgo</vt:lpstr>
      <vt:lpstr>출산율 감소 원인 분석과 해결방안</vt:lpstr>
      <vt:lpstr>프롤로그</vt:lpstr>
      <vt:lpstr>Table of contents</vt:lpstr>
      <vt:lpstr>문제 인식</vt:lpstr>
      <vt:lpstr>우리나라 출산율 추이</vt:lpstr>
      <vt:lpstr>상관관계 조사를 통한 문제 원인 분석</vt:lpstr>
      <vt:lpstr>상관관계 List</vt:lpstr>
      <vt:lpstr>2-1. 출산율 &amp; 맞벌이 비율</vt:lpstr>
      <vt:lpstr>2-2. 출산율 &amp; 전세가격</vt:lpstr>
      <vt:lpstr>2-3. 출산율 &amp; 개인 소득</vt:lpstr>
      <vt:lpstr>출산율과의 관계 정리 </vt:lpstr>
      <vt:lpstr>심층 분석</vt:lpstr>
      <vt:lpstr>3-1. 출산에 대한 의사</vt:lpstr>
      <vt:lpstr>3-2. 출산을 꺼리는 이유</vt:lpstr>
      <vt:lpstr>우리나라 저출산 현황과 정책 제안</vt:lpstr>
      <vt:lpstr>4-1 우리나라 저출산 예산 추이</vt:lpstr>
      <vt:lpstr>4-2 우리나라 저출산 예산 현황</vt:lpstr>
      <vt:lpstr>4-3 우리나라 저출산 정책 제안</vt:lpstr>
      <vt:lpstr>참고 자료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출산율 감소 원인 분석과 해결방안</dc:title>
  <dc:creator>0</dc:creator>
  <cp:lastModifiedBy>0</cp:lastModifiedBy>
  <cp:revision>45</cp:revision>
  <dcterms:modified xsi:type="dcterms:W3CDTF">2024-01-22T05:31:23Z</dcterms:modified>
  <cp:version/>
</cp:coreProperties>
</file>