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7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0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16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306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34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8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74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63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89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5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1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3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74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5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0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E84978-5266-478D-95B1-3A7391F761AB}" type="datetimeFigureOut">
              <a:rPr lang="es-ES" smtClean="0"/>
              <a:t>24/09/2024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54330"/>
            <a:ext cx="9269205" cy="3117670"/>
          </a:xfrm>
        </p:spPr>
        <p:txBody>
          <a:bodyPr/>
          <a:lstStyle/>
          <a:p>
            <a:r>
              <a:rPr lang="es-ES" sz="4000" b="1" dirty="0"/>
              <a:t>I</a:t>
            </a:r>
            <a:r>
              <a:rPr lang="es-ES" sz="4000" b="1" dirty="0" smtClean="0"/>
              <a:t>mplementación </a:t>
            </a:r>
            <a:r>
              <a:rPr lang="es-ES" sz="4000" b="1" dirty="0"/>
              <a:t>de un Sistema de Recomendación basado en </a:t>
            </a:r>
            <a:r>
              <a:rPr lang="es-ES" sz="4000" b="1" dirty="0" err="1"/>
              <a:t>Deep</a:t>
            </a:r>
            <a:r>
              <a:rPr lang="es-ES" sz="4000" b="1" dirty="0"/>
              <a:t> </a:t>
            </a:r>
            <a:r>
              <a:rPr lang="es-ES" sz="4000" b="1" dirty="0" err="1"/>
              <a:t>Learning</a:t>
            </a:r>
            <a:r>
              <a:rPr lang="es-ES" sz="4000" b="1" dirty="0"/>
              <a:t> </a:t>
            </a:r>
            <a:r>
              <a:rPr lang="es-ES" sz="4000" b="1" dirty="0" smtClean="0"/>
              <a:t>para las plataformas del </a:t>
            </a:r>
            <a:r>
              <a:rPr lang="es-ES" sz="4000" b="1" dirty="0"/>
              <a:t>proyecto z17.</a:t>
            </a:r>
            <a:r>
              <a:rPr lang="es-ES" sz="4000" dirty="0"/>
              <a:t/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572000"/>
            <a:ext cx="8825658" cy="1475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Autor: alejandro Figueroa Rodriguez</a:t>
            </a:r>
          </a:p>
          <a:p>
            <a:r>
              <a:rPr lang="en-US" dirty="0" smtClean="0"/>
              <a:t>TUTORES: 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mSc</a:t>
            </a:r>
            <a:r>
              <a:rPr lang="es-ES" dirty="0" smtClean="0"/>
              <a:t>. </a:t>
            </a:r>
            <a:r>
              <a:rPr lang="es-ES" dirty="0" err="1" smtClean="0"/>
              <a:t>Yadier</a:t>
            </a:r>
            <a:r>
              <a:rPr lang="es-ES" dirty="0" smtClean="0"/>
              <a:t> </a:t>
            </a:r>
            <a:r>
              <a:rPr lang="es-ES" dirty="0"/>
              <a:t>Perdomo Cuevas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msc</a:t>
            </a:r>
            <a:r>
              <a:rPr lang="es-ES" dirty="0" smtClean="0"/>
              <a:t>. </a:t>
            </a:r>
            <a:r>
              <a:rPr lang="es-ES" dirty="0" err="1" smtClean="0"/>
              <a:t>Aneyty</a:t>
            </a:r>
            <a:r>
              <a:rPr lang="es-ES" dirty="0" smtClean="0"/>
              <a:t> </a:t>
            </a:r>
            <a:r>
              <a:rPr lang="es-ES" dirty="0"/>
              <a:t>Martin García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7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 de Solución</a:t>
            </a:r>
            <a:endParaRPr lang="es-ES" dirty="0"/>
          </a:p>
        </p:txBody>
      </p:sp>
      <p:pic>
        <p:nvPicPr>
          <p:cNvPr id="4" name="Marcador de contenido 3" descr="Captura de pantalla 2024-09-05 00290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20" y="1772072"/>
            <a:ext cx="8553802" cy="4845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20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pic>
        <p:nvPicPr>
          <p:cNvPr id="4" name="Marcador de contenido 3" descr="Captura de pantalla 2024-09-04 23444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3" y="2303871"/>
            <a:ext cx="4180741" cy="30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aptura de pantalla 2024-09-05 0019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55" y="2303871"/>
            <a:ext cx="4253345" cy="30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aptura de pantalla 2024-09-04 23240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76" y="3056709"/>
            <a:ext cx="4214950" cy="37124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1366737" y="535577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Recuperaci</a:t>
            </a:r>
            <a:r>
              <a:rPr lang="es-ES" sz="1400" dirty="0" err="1" smtClean="0"/>
              <a:t>ó</a:t>
            </a:r>
            <a:r>
              <a:rPr lang="en-US" sz="1400" dirty="0" smtClean="0"/>
              <a:t>n</a:t>
            </a:r>
            <a:endParaRPr lang="es-E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442980" y="5428906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Clasificaci</a:t>
            </a:r>
            <a:r>
              <a:rPr lang="es-ES" sz="1400" dirty="0" err="1" smtClean="0"/>
              <a:t>ó</a:t>
            </a:r>
            <a:r>
              <a:rPr lang="en-US" sz="1400" dirty="0" smtClean="0"/>
              <a:t>n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978524" y="264809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Dos </a:t>
            </a:r>
            <a:r>
              <a:rPr lang="es-ES" sz="1400" dirty="0" smtClean="0"/>
              <a:t>Torres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014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conceptual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88" y="2359578"/>
            <a:ext cx="8077022" cy="4237636"/>
          </a:xfrm>
        </p:spPr>
      </p:pic>
    </p:spTree>
    <p:extLst>
      <p:ext uri="{BB962C8B-B14F-4D97-AF65-F5344CB8AC3E}">
        <p14:creationId xmlns:p14="http://schemas.microsoft.com/office/powerpoint/2010/main" val="111175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casos de uso</a:t>
            </a:r>
            <a:endParaRPr lang="es-ES" dirty="0"/>
          </a:p>
        </p:txBody>
      </p:sp>
      <p:pic>
        <p:nvPicPr>
          <p:cNvPr id="4" name="Marcador de contenido 3" descr="C:\Users\ale\AppData\Local\Microsoft\Windows\INetCache\Content.Word\Captura de pantalla 2024-09-21 23451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1" y="2534193"/>
            <a:ext cx="5414325" cy="3840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85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datos</a:t>
            </a:r>
            <a:endParaRPr lang="es-ES" dirty="0"/>
          </a:p>
        </p:txBody>
      </p:sp>
      <p:pic>
        <p:nvPicPr>
          <p:cNvPr id="4" name="Imagen 3" descr="C:\Users\ale\AppData\Local\Microsoft\Windows\INetCache\Content.Word\Captura de pantalla 2024-09-22 00000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38" y="2403566"/>
            <a:ext cx="7278981" cy="3953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89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40728"/>
              </p:ext>
            </p:extLst>
          </p:nvPr>
        </p:nvGraphicFramePr>
        <p:xfrm>
          <a:off x="2156691" y="2847724"/>
          <a:ext cx="81280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Requisitos Funcionales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requisito funcional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Complejidad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Entrenar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RF2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RF3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Recomendar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Crear Configuraciones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RF5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Actualizar Configuraciones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RF6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Mostrar Configuraciones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RF7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Listar Configuraciones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20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3" y="2678315"/>
            <a:ext cx="4306507" cy="2517140"/>
          </a:xfrm>
        </p:spPr>
        <p:txBody>
          <a:bodyPr>
            <a:normAutofit/>
          </a:bodyPr>
          <a:lstStyle/>
          <a:p>
            <a:r>
              <a:rPr lang="es-ES" sz="2800" dirty="0"/>
              <a:t>Seguridad</a:t>
            </a:r>
          </a:p>
          <a:p>
            <a:r>
              <a:rPr lang="es-ES" sz="2800" dirty="0"/>
              <a:t>Rendimiento</a:t>
            </a:r>
          </a:p>
          <a:p>
            <a:r>
              <a:rPr lang="es-ES" sz="2800" dirty="0"/>
              <a:t>Software</a:t>
            </a:r>
          </a:p>
          <a:p>
            <a:r>
              <a:rPr lang="es-ES" sz="2800" dirty="0"/>
              <a:t>Hardware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5452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Software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27" y="2368731"/>
            <a:ext cx="7388739" cy="4156166"/>
          </a:xfrm>
        </p:spPr>
      </p:pic>
    </p:spTree>
    <p:extLst>
      <p:ext uri="{BB962C8B-B14F-4D97-AF65-F5344CB8AC3E}">
        <p14:creationId xmlns:p14="http://schemas.microsoft.com/office/powerpoint/2010/main" val="7718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Patrones </a:t>
            </a:r>
            <a:r>
              <a:rPr lang="es-ES" b="1" dirty="0" smtClean="0"/>
              <a:t>GRASP</a:t>
            </a:r>
          </a:p>
          <a:p>
            <a:r>
              <a:rPr lang="es-ES" dirty="0"/>
              <a:t>Experto</a:t>
            </a:r>
          </a:p>
          <a:p>
            <a:r>
              <a:rPr lang="es-ES" dirty="0"/>
              <a:t>Creador</a:t>
            </a:r>
          </a:p>
          <a:p>
            <a:r>
              <a:rPr lang="es-ES" dirty="0"/>
              <a:t>Alta cohesión y bajo </a:t>
            </a:r>
            <a:r>
              <a:rPr lang="es-ES" dirty="0" smtClean="0"/>
              <a:t>acoplamiento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/>
              <a:t>Patrones </a:t>
            </a:r>
            <a:r>
              <a:rPr lang="es-ES" b="1" dirty="0" smtClean="0"/>
              <a:t>GOF</a:t>
            </a:r>
          </a:p>
          <a:p>
            <a:r>
              <a:rPr lang="es-ES" dirty="0" err="1" smtClean="0"/>
              <a:t>Singleton</a:t>
            </a:r>
            <a:endParaRPr lang="es-ES" dirty="0" smtClean="0"/>
          </a:p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5859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Dado el estudio del marco teórico se logró llegar a una solución que cumpla todas las necesidades establecidas por el cliente y la descripción del Sistema de solución permitió tener un amplio entendimiento del mismo.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Con la </a:t>
            </a:r>
            <a:r>
              <a:rPr lang="en-US" dirty="0" err="1" smtClean="0"/>
              <a:t>definición</a:t>
            </a:r>
            <a:r>
              <a:rPr lang="en-US" dirty="0" smtClean="0"/>
              <a:t> de la </a:t>
            </a:r>
            <a:r>
              <a:rPr lang="en-US" dirty="0" err="1" smtClean="0"/>
              <a:t>arquitectura</a:t>
            </a:r>
            <a:r>
              <a:rPr lang="en-US" dirty="0" smtClean="0"/>
              <a:t>, los </a:t>
            </a:r>
            <a:r>
              <a:rPr lang="en-US" dirty="0" err="1" smtClean="0"/>
              <a:t>patrones</a:t>
            </a:r>
            <a:r>
              <a:rPr lang="en-US" dirty="0" smtClean="0"/>
              <a:t> de </a:t>
            </a:r>
            <a:r>
              <a:rPr lang="en-US" dirty="0" err="1" smtClean="0"/>
              <a:t>dise</a:t>
            </a:r>
            <a:r>
              <a:rPr lang="es-ES" dirty="0" err="1" smtClean="0"/>
              <a:t>ño</a:t>
            </a:r>
            <a:r>
              <a:rPr lang="en-US" dirty="0" smtClean="0"/>
              <a:t> y los </a:t>
            </a:r>
            <a:r>
              <a:rPr lang="en-US" dirty="0" err="1" smtClean="0"/>
              <a:t>estándares</a:t>
            </a:r>
            <a:r>
              <a:rPr lang="en-US" dirty="0" smtClean="0"/>
              <a:t> de </a:t>
            </a:r>
            <a:r>
              <a:rPr lang="en-US" dirty="0" err="1" smtClean="0"/>
              <a:t>codificación</a:t>
            </a:r>
            <a:r>
              <a:rPr lang="en-US" dirty="0" smtClean="0"/>
              <a:t> se </a:t>
            </a:r>
            <a:r>
              <a:rPr lang="en-US" dirty="0" err="1" smtClean="0"/>
              <a:t>logró</a:t>
            </a:r>
            <a:r>
              <a:rPr lang="en-US" dirty="0" smtClean="0"/>
              <a:t> el </a:t>
            </a:r>
            <a:r>
              <a:rPr lang="en-US" dirty="0" err="1" smtClean="0"/>
              <a:t>empleo</a:t>
            </a:r>
            <a:r>
              <a:rPr lang="en-US" dirty="0" smtClean="0"/>
              <a:t> de </a:t>
            </a:r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> para la </a:t>
            </a:r>
            <a:r>
              <a:rPr lang="en-US" dirty="0" err="1" smtClean="0"/>
              <a:t>implementación</a:t>
            </a:r>
            <a:r>
              <a:rPr lang="en-US" dirty="0" smtClean="0"/>
              <a:t> del Sistema de </a:t>
            </a:r>
            <a:r>
              <a:rPr lang="en-US" dirty="0" err="1" smtClean="0"/>
              <a:t>recomendaciones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2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</a:t>
            </a:r>
            <a:r>
              <a:rPr lang="es-ES" dirty="0" smtClean="0"/>
              <a:t>recomendación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9" y="2551185"/>
            <a:ext cx="5074580" cy="3843378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21" y="2941262"/>
            <a:ext cx="5927684" cy="32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0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z17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Apklis</a:t>
            </a:r>
            <a:r>
              <a:rPr lang="es-ES" dirty="0"/>
              <a:t>: Es el Centro Cubano de Aplicaciones </a:t>
            </a:r>
            <a:r>
              <a:rPr lang="es-ES" dirty="0" err="1"/>
              <a:t>Android</a:t>
            </a:r>
            <a:r>
              <a:rPr lang="es-ES" dirty="0"/>
              <a:t> enfocado en la distribución, actualización y comercialización de aplicaciones.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toDus</a:t>
            </a:r>
            <a:r>
              <a:rPr lang="es-ES" dirty="0"/>
              <a:t>: La plataforma cubana de mensajería instantánea y colaborativa que permite el intercambio de mensajes, archivos y mucho más de forma inmediata.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Picta</a:t>
            </a:r>
            <a:r>
              <a:rPr lang="es-ES" dirty="0"/>
              <a:t>: Una plataforma de contenido multimedia que permite la reproducción y transmisión en vivo (</a:t>
            </a:r>
            <a:r>
              <a:rPr lang="es-ES" i="1" dirty="0"/>
              <a:t>Z17</a:t>
            </a:r>
            <a:r>
              <a:rPr lang="es-ES" dirty="0"/>
              <a:t>, s. f.).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9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s-ES" dirty="0" smtClean="0"/>
              <a:t>á</a:t>
            </a:r>
            <a:r>
              <a:rPr lang="en-US" dirty="0" err="1" smtClean="0"/>
              <a:t>tica</a:t>
            </a:r>
            <a:r>
              <a:rPr lang="en-US" dirty="0" smtClean="0"/>
              <a:t> del Sistema actual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Lentitud</a:t>
            </a:r>
          </a:p>
          <a:p>
            <a:r>
              <a:rPr lang="es-ES" sz="2800" dirty="0"/>
              <a:t>Personalización</a:t>
            </a:r>
          </a:p>
          <a:p>
            <a:r>
              <a:rPr lang="es-ES" sz="2800" dirty="0"/>
              <a:t>Precisión</a:t>
            </a:r>
          </a:p>
          <a:p>
            <a:r>
              <a:rPr lang="es-ES" sz="2800" dirty="0"/>
              <a:t>Adaptabilidad</a:t>
            </a:r>
          </a:p>
          <a:p>
            <a:r>
              <a:rPr lang="en-US" sz="2800" dirty="0" err="1" smtClean="0"/>
              <a:t>Escalabilidad</a:t>
            </a:r>
            <a:endParaRPr lang="en-US" sz="2800" dirty="0" smtClean="0"/>
          </a:p>
          <a:p>
            <a:r>
              <a:rPr lang="es-ES" sz="2800" dirty="0"/>
              <a:t>Volumen de datos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43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Arte</a:t>
            </a:r>
            <a:endParaRPr lang="es-ES" dirty="0"/>
          </a:p>
        </p:txBody>
      </p:sp>
      <p:pic>
        <p:nvPicPr>
          <p:cNvPr id="4" name="Marcador de contenido 3" descr="https://miro.medium.com/v2/resize:fit:700/1*gXyUndqgQih3erfjSDdPCA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0" y="2377440"/>
            <a:ext cx="6266140" cy="41299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866710" y="2529840"/>
            <a:ext cx="4854721" cy="245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Basados en Popularidad</a:t>
            </a:r>
            <a:endParaRPr lang="es-ES" dirty="0" smtClean="0"/>
          </a:p>
          <a:p>
            <a:r>
              <a:rPr lang="es-ES" dirty="0"/>
              <a:t>Basados en Contenido</a:t>
            </a:r>
            <a:endParaRPr lang="es-ES" dirty="0" smtClean="0"/>
          </a:p>
          <a:p>
            <a:r>
              <a:rPr lang="es-ES" dirty="0"/>
              <a:t>Basados en Filtrado </a:t>
            </a:r>
            <a:r>
              <a:rPr lang="es-ES" dirty="0" smtClean="0"/>
              <a:t>Colaborativo</a:t>
            </a:r>
          </a:p>
          <a:p>
            <a:r>
              <a:rPr lang="es-ES" dirty="0"/>
              <a:t>Filtrado Demográfico</a:t>
            </a:r>
            <a:endParaRPr lang="en-US" dirty="0" smtClean="0"/>
          </a:p>
          <a:p>
            <a:r>
              <a:rPr lang="es-ES" dirty="0" err="1"/>
              <a:t>Recomendadores</a:t>
            </a:r>
            <a:r>
              <a:rPr lang="es-ES" dirty="0"/>
              <a:t> </a:t>
            </a:r>
            <a:r>
              <a:rPr lang="es-ES" dirty="0" smtClean="0"/>
              <a:t>Conversacionales</a:t>
            </a:r>
          </a:p>
          <a:p>
            <a:r>
              <a:rPr lang="es-ES" dirty="0"/>
              <a:t>Híbridos</a:t>
            </a:r>
            <a:endParaRPr lang="es-E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7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Retroalimentación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18" y="2351314"/>
            <a:ext cx="7826828" cy="4153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s-ES" dirty="0" err="1" smtClean="0"/>
              <a:t>ó</a:t>
            </a:r>
            <a:r>
              <a:rPr lang="en-US" dirty="0" smtClean="0"/>
              <a:t>logos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455" y="2588260"/>
            <a:ext cx="5451585" cy="3416300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Internacionales</a:t>
            </a:r>
          </a:p>
          <a:p>
            <a:r>
              <a:rPr lang="es-ES" dirty="0"/>
              <a:t>Sistema de Recomendación de </a:t>
            </a:r>
            <a:r>
              <a:rPr lang="es-ES" dirty="0" err="1"/>
              <a:t>Youtube</a:t>
            </a:r>
            <a:r>
              <a:rPr lang="es-ES" dirty="0"/>
              <a:t>.</a:t>
            </a:r>
          </a:p>
          <a:p>
            <a:r>
              <a:rPr lang="es-ES" dirty="0"/>
              <a:t>Sistema de Recomendación de </a:t>
            </a:r>
            <a:r>
              <a:rPr lang="es-ES" dirty="0" err="1"/>
              <a:t>Netflix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Sistema de Recomendación de Google Play Store.</a:t>
            </a: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107955" y="2588260"/>
            <a:ext cx="545158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b="1" dirty="0" smtClean="0"/>
              <a:t>Nacionales</a:t>
            </a:r>
          </a:p>
          <a:p>
            <a:r>
              <a:rPr lang="es-ES" dirty="0" smtClean="0"/>
              <a:t>Sistema de recomendaciones sobre la evaluación de proyectos de desarrollo de software</a:t>
            </a:r>
          </a:p>
          <a:p>
            <a:r>
              <a:rPr lang="es-ES" dirty="0" smtClean="0"/>
              <a:t>Sistema </a:t>
            </a:r>
            <a:r>
              <a:rPr lang="es-ES" dirty="0" err="1" smtClean="0"/>
              <a:t>Recomendador</a:t>
            </a:r>
            <a:r>
              <a:rPr lang="es-ES" dirty="0" smtClean="0"/>
              <a:t> de noticias para el portal Octavitos</a:t>
            </a:r>
          </a:p>
          <a:p>
            <a:r>
              <a:rPr lang="es-ES" dirty="0" smtClean="0"/>
              <a:t>Sistema </a:t>
            </a:r>
            <a:r>
              <a:rPr lang="es-ES" dirty="0" err="1" smtClean="0"/>
              <a:t>Recomendador</a:t>
            </a:r>
            <a:r>
              <a:rPr lang="es-ES" dirty="0" smtClean="0"/>
              <a:t> para el turismo en Cuba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3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36520"/>
            <a:ext cx="6899385" cy="338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AUP versión </a:t>
            </a:r>
            <a:r>
              <a:rPr lang="es-ES" sz="2400" b="1" dirty="0" smtClean="0"/>
              <a:t>UCI escenario </a:t>
            </a:r>
            <a:r>
              <a:rPr lang="es-ES" sz="2400" b="1" dirty="0" smtClean="0"/>
              <a:t>4</a:t>
            </a:r>
            <a:endParaRPr lang="es-ES" sz="2400" b="1" dirty="0" smtClean="0"/>
          </a:p>
          <a:p>
            <a:r>
              <a:rPr lang="es-ES" sz="2000" dirty="0" err="1" smtClean="0"/>
              <a:t>Agil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Pocos Artefactos.</a:t>
            </a:r>
            <a:endParaRPr lang="es-ES" sz="2000" dirty="0" smtClean="0"/>
          </a:p>
          <a:p>
            <a:r>
              <a:rPr lang="es-ES" sz="2000" dirty="0"/>
              <a:t>P</a:t>
            </a:r>
            <a:r>
              <a:rPr lang="es-ES" sz="2000" dirty="0" smtClean="0"/>
              <a:t>royectos pequeños.</a:t>
            </a:r>
            <a:endParaRPr lang="es-ES" sz="2000" dirty="0" smtClean="0"/>
          </a:p>
          <a:p>
            <a:r>
              <a:rPr lang="es-ES" sz="2000" dirty="0"/>
              <a:t>El cliente </a:t>
            </a:r>
            <a:r>
              <a:rPr lang="es-ES" sz="2000" dirty="0" smtClean="0"/>
              <a:t>siempre </a:t>
            </a:r>
            <a:r>
              <a:rPr lang="es-ES" sz="2000" dirty="0"/>
              <a:t>acompañando al equipo de </a:t>
            </a:r>
            <a:r>
              <a:rPr lang="es-ES" sz="2000" dirty="0" smtClean="0"/>
              <a:t>desarrollo.</a:t>
            </a:r>
            <a:endParaRPr lang="es-ES" sz="2000" dirty="0"/>
          </a:p>
        </p:txBody>
      </p:sp>
      <p:pic>
        <p:nvPicPr>
          <p:cNvPr id="5" name="Imagen 4" descr="Captura de pantalla 2024-09-17 2242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659" y="3815542"/>
            <a:ext cx="1435330" cy="10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8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y </a:t>
            </a:r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7467" y="2514852"/>
            <a:ext cx="2424986" cy="101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/>
              <a:t>Lenguaje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V 3.11.9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997467" y="3990737"/>
            <a:ext cx="3059628" cy="10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/>
              <a:t>Base de datos</a:t>
            </a:r>
          </a:p>
          <a:p>
            <a:r>
              <a:rPr lang="es-ES" dirty="0" err="1" smtClean="0"/>
              <a:t>PostgreSQL</a:t>
            </a:r>
            <a:r>
              <a:rPr lang="es-ES" dirty="0" smtClean="0"/>
              <a:t> V 15.2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5535659" y="2514852"/>
            <a:ext cx="4544467" cy="2228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/>
              <a:t>Bibliotecas</a:t>
            </a:r>
          </a:p>
          <a:p>
            <a:r>
              <a:rPr lang="es-ES" dirty="0" err="1"/>
              <a:t>Tensorflow</a:t>
            </a:r>
            <a:r>
              <a:rPr lang="es-ES" dirty="0"/>
              <a:t> V 2.15.0</a:t>
            </a:r>
          </a:p>
          <a:p>
            <a:r>
              <a:rPr lang="es-ES" dirty="0" err="1"/>
              <a:t>Keras</a:t>
            </a:r>
            <a:r>
              <a:rPr lang="es-ES" dirty="0"/>
              <a:t> V 2.15.0</a:t>
            </a:r>
          </a:p>
          <a:p>
            <a:r>
              <a:rPr lang="es-ES" dirty="0" err="1"/>
              <a:t>TensorFlow</a:t>
            </a:r>
            <a:r>
              <a:rPr lang="es-ES" dirty="0"/>
              <a:t> </a:t>
            </a:r>
            <a:r>
              <a:rPr lang="es-ES" dirty="0" err="1"/>
              <a:t>Recommenders</a:t>
            </a:r>
            <a:r>
              <a:rPr lang="es-ES" dirty="0"/>
              <a:t> V </a:t>
            </a:r>
            <a:r>
              <a:rPr lang="es-ES" dirty="0" smtClean="0"/>
              <a:t>0.7.3</a:t>
            </a:r>
          </a:p>
          <a:p>
            <a:r>
              <a:rPr lang="es-ES" dirty="0" err="1"/>
              <a:t>NumPy</a:t>
            </a:r>
            <a:r>
              <a:rPr lang="es-ES" dirty="0"/>
              <a:t> </a:t>
            </a:r>
          </a:p>
          <a:p>
            <a:r>
              <a:rPr lang="es-ES" dirty="0"/>
              <a:t>Pandas</a:t>
            </a:r>
          </a:p>
          <a:p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997467" y="5577369"/>
            <a:ext cx="3912673" cy="10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/>
              <a:t>Entorno de desarrollo</a:t>
            </a:r>
          </a:p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 V 1.92.2</a:t>
            </a: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5535659" y="5561806"/>
            <a:ext cx="3059628" cy="10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 smtClean="0"/>
              <a:t>Backend</a:t>
            </a:r>
            <a:endParaRPr lang="es-ES" b="1" dirty="0" smtClean="0"/>
          </a:p>
          <a:p>
            <a:r>
              <a:rPr lang="es-ES" dirty="0" err="1" smtClean="0"/>
              <a:t>FastApi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30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560</TotalTime>
  <Words>399</Words>
  <Application>Microsoft Office PowerPoint</Application>
  <PresentationFormat>Panorámica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Sala de reuniones Ion</vt:lpstr>
      <vt:lpstr>Implementación de un Sistema de Recomendación basado en Deep Learning para las plataformas del proyecto z17. </vt:lpstr>
      <vt:lpstr>Sistema de recomendación</vt:lpstr>
      <vt:lpstr>Proyecto z17</vt:lpstr>
      <vt:lpstr>Problemática del Sistema actual </vt:lpstr>
      <vt:lpstr>Estado del Arte</vt:lpstr>
      <vt:lpstr>Retroalimentación</vt:lpstr>
      <vt:lpstr>Sistemas Homólogos</vt:lpstr>
      <vt:lpstr>Metodología de desarrollo</vt:lpstr>
      <vt:lpstr>Tecnologías y herramientas</vt:lpstr>
      <vt:lpstr>Propuesta de Solución</vt:lpstr>
      <vt:lpstr>Modelos</vt:lpstr>
      <vt:lpstr>Modelo conceptual</vt:lpstr>
      <vt:lpstr>Diagrama de casos de uso</vt:lpstr>
      <vt:lpstr>Modelado de datos</vt:lpstr>
      <vt:lpstr>Requisitos Funcionales</vt:lpstr>
      <vt:lpstr>Requisitos no Funcionales</vt:lpstr>
      <vt:lpstr>Arquitectura de Software</vt:lpstr>
      <vt:lpstr>Patrones</vt:lpstr>
      <vt:lpstr>Conclusiones Generales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e implementación de un Sistema de Recomendación basado en Deep Learning para el proyecto z17. </dc:title>
  <dc:creator>Cuenta Microsoft</dc:creator>
  <cp:lastModifiedBy>Cuenta Microsoft</cp:lastModifiedBy>
  <cp:revision>49</cp:revision>
  <dcterms:created xsi:type="dcterms:W3CDTF">2024-09-22T04:29:41Z</dcterms:created>
  <dcterms:modified xsi:type="dcterms:W3CDTF">2024-09-24T03:04:10Z</dcterms:modified>
</cp:coreProperties>
</file>