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79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06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16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306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34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18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74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63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75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89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15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13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3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74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54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8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01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E84978-5266-478D-95B1-3A7391F761AB}" type="datetimeFigureOut">
              <a:rPr lang="es-ES" smtClean="0"/>
              <a:t>22/09/2024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C6C0684-BCD9-4D17-9903-9E99200B0B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8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54330"/>
            <a:ext cx="9269205" cy="3323050"/>
          </a:xfrm>
        </p:spPr>
        <p:txBody>
          <a:bodyPr/>
          <a:lstStyle/>
          <a:p>
            <a:r>
              <a:rPr lang="es-ES" sz="4000" b="1" dirty="0"/>
              <a:t>Desarrollo e implementación de un Sistema de Recomendación basado en </a:t>
            </a:r>
            <a:r>
              <a:rPr lang="es-ES" sz="4000" b="1" dirty="0" err="1"/>
              <a:t>Deep</a:t>
            </a:r>
            <a:r>
              <a:rPr lang="es-ES" sz="4000" b="1" dirty="0"/>
              <a:t> </a:t>
            </a:r>
            <a:r>
              <a:rPr lang="es-ES" sz="4000" b="1" dirty="0" err="1"/>
              <a:t>Learning</a:t>
            </a:r>
            <a:r>
              <a:rPr lang="es-ES" sz="4000" b="1" dirty="0"/>
              <a:t> para el proyecto z17.</a:t>
            </a:r>
            <a:r>
              <a:rPr lang="es-ES" sz="4000" dirty="0"/>
              <a:t/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Autor: alejandro Figueroa Rodriguez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7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 z17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Apklis</a:t>
            </a:r>
            <a:r>
              <a:rPr lang="es-ES" dirty="0"/>
              <a:t>: Es el Centro Cubano de Aplicaciones </a:t>
            </a:r>
            <a:r>
              <a:rPr lang="es-ES" dirty="0" err="1"/>
              <a:t>Android</a:t>
            </a:r>
            <a:r>
              <a:rPr lang="es-ES" dirty="0"/>
              <a:t> enfocado en la distribución, actualización y comercialización de aplicaciones.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toDus</a:t>
            </a:r>
            <a:r>
              <a:rPr lang="es-ES" dirty="0"/>
              <a:t>: La plataforma cubana de mensajería instantánea y colaborativa que permite el intercambio de mensajes, archivos y mucho más de forma inmediata.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Picta</a:t>
            </a:r>
            <a:r>
              <a:rPr lang="es-ES" dirty="0"/>
              <a:t>: Una plataforma de contenido multimedia que permite la reproducción y transmisión en vivo (</a:t>
            </a:r>
            <a:r>
              <a:rPr lang="es-ES" i="1" dirty="0"/>
              <a:t>Z17</a:t>
            </a:r>
            <a:r>
              <a:rPr lang="es-ES" dirty="0"/>
              <a:t>, s. f.).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89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s-ES" dirty="0" smtClean="0"/>
              <a:t>á</a:t>
            </a:r>
            <a:r>
              <a:rPr lang="en-US" dirty="0" err="1" smtClean="0"/>
              <a:t>tica</a:t>
            </a:r>
            <a:r>
              <a:rPr lang="en-US" dirty="0" smtClean="0"/>
              <a:t> del Sistema actual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Lentitud</a:t>
            </a:r>
          </a:p>
          <a:p>
            <a:r>
              <a:rPr lang="es-ES" dirty="0"/>
              <a:t>Personalización</a:t>
            </a:r>
          </a:p>
          <a:p>
            <a:r>
              <a:rPr lang="es-ES" dirty="0"/>
              <a:t>Precisión</a:t>
            </a:r>
          </a:p>
          <a:p>
            <a:r>
              <a:rPr lang="es-ES" dirty="0"/>
              <a:t>Adaptabilidad</a:t>
            </a:r>
          </a:p>
          <a:p>
            <a:r>
              <a:rPr lang="en-US" dirty="0" err="1" smtClean="0"/>
              <a:t>Escalabilidad</a:t>
            </a:r>
            <a:endParaRPr lang="en-US" dirty="0" smtClean="0"/>
          </a:p>
          <a:p>
            <a:r>
              <a:rPr lang="es-ES" dirty="0"/>
              <a:t>Volumen de datos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43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Estado del Arte</a:t>
            </a:r>
            <a:endParaRPr lang="es-ES" dirty="0"/>
          </a:p>
        </p:txBody>
      </p:sp>
      <p:pic>
        <p:nvPicPr>
          <p:cNvPr id="4" name="Marcador de contenido 3" descr="https://miro.medium.com/v2/resize:fit:700/1*gXyUndqgQih3erfjSDdPCA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70" y="2377440"/>
            <a:ext cx="6266140" cy="41299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arcador de contenido 2"/>
          <p:cNvSpPr txBox="1">
            <a:spLocks/>
          </p:cNvSpPr>
          <p:nvPr/>
        </p:nvSpPr>
        <p:spPr>
          <a:xfrm>
            <a:off x="6866710" y="2529840"/>
            <a:ext cx="4854721" cy="245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Basados en Popularidad</a:t>
            </a:r>
            <a:endParaRPr lang="es-ES" dirty="0" smtClean="0"/>
          </a:p>
          <a:p>
            <a:r>
              <a:rPr lang="es-ES" dirty="0"/>
              <a:t>Basados en Contenido</a:t>
            </a:r>
            <a:endParaRPr lang="es-ES" dirty="0" smtClean="0"/>
          </a:p>
          <a:p>
            <a:r>
              <a:rPr lang="es-ES" dirty="0"/>
              <a:t>Basados en Filtrado </a:t>
            </a:r>
            <a:r>
              <a:rPr lang="es-ES" dirty="0" smtClean="0"/>
              <a:t>Colaborativo</a:t>
            </a:r>
          </a:p>
          <a:p>
            <a:r>
              <a:rPr lang="es-ES" dirty="0"/>
              <a:t>Filtrado Demográfico</a:t>
            </a:r>
            <a:endParaRPr lang="en-US" dirty="0" smtClean="0"/>
          </a:p>
          <a:p>
            <a:r>
              <a:rPr lang="es-ES" dirty="0" err="1"/>
              <a:t>Recomendadores</a:t>
            </a:r>
            <a:r>
              <a:rPr lang="es-ES" dirty="0"/>
              <a:t> </a:t>
            </a:r>
            <a:r>
              <a:rPr lang="es-ES" dirty="0" smtClean="0"/>
              <a:t>Conversacionales</a:t>
            </a:r>
          </a:p>
          <a:p>
            <a:r>
              <a:rPr lang="es-ES" dirty="0"/>
              <a:t>Híbridos</a:t>
            </a:r>
            <a:endParaRPr lang="es-E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376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Retroalimentación</a:t>
            </a: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18" y="2351314"/>
            <a:ext cx="7826828" cy="4153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6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Hom</a:t>
            </a:r>
            <a:r>
              <a:rPr lang="es-ES" dirty="0" err="1" smtClean="0"/>
              <a:t>ó</a:t>
            </a:r>
            <a:r>
              <a:rPr lang="en-US" dirty="0" smtClean="0"/>
              <a:t>logos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455" y="2588260"/>
            <a:ext cx="5451585" cy="3416300"/>
          </a:xfrm>
        </p:spPr>
        <p:txBody>
          <a:bodyPr/>
          <a:lstStyle/>
          <a:p>
            <a:pPr marL="0" indent="0">
              <a:buNone/>
            </a:pPr>
            <a:r>
              <a:rPr lang="es-ES" b="1" dirty="0" smtClean="0"/>
              <a:t>Internacionales</a:t>
            </a:r>
          </a:p>
          <a:p>
            <a:r>
              <a:rPr lang="es-ES" dirty="0"/>
              <a:t>Sistema de Recomendación de </a:t>
            </a:r>
            <a:r>
              <a:rPr lang="es-ES" dirty="0" err="1"/>
              <a:t>Youtube</a:t>
            </a:r>
            <a:r>
              <a:rPr lang="es-ES" dirty="0"/>
              <a:t>.</a:t>
            </a:r>
          </a:p>
          <a:p>
            <a:r>
              <a:rPr lang="es-ES" dirty="0"/>
              <a:t>Sistema de Recomendación de </a:t>
            </a:r>
            <a:r>
              <a:rPr lang="es-ES" dirty="0" err="1"/>
              <a:t>Netflix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Sistema de Recomendación de Google Play Store.</a:t>
            </a:r>
          </a:p>
          <a:p>
            <a:endParaRPr lang="es-E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107955" y="2588260"/>
            <a:ext cx="545158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ES" b="1" dirty="0" smtClean="0"/>
              <a:t>Nacionales</a:t>
            </a:r>
          </a:p>
          <a:p>
            <a:r>
              <a:rPr lang="es-ES" dirty="0" smtClean="0"/>
              <a:t>Sistema de recomendaciones sobre la evaluación de proyectos de desarrollo de software</a:t>
            </a:r>
          </a:p>
          <a:p>
            <a:r>
              <a:rPr lang="es-ES" dirty="0" smtClean="0"/>
              <a:t>Sistema </a:t>
            </a:r>
            <a:r>
              <a:rPr lang="es-ES" dirty="0" err="1" smtClean="0"/>
              <a:t>Recomendador</a:t>
            </a:r>
            <a:r>
              <a:rPr lang="es-ES" dirty="0" smtClean="0"/>
              <a:t> de noticias para el portal Octavitos</a:t>
            </a:r>
          </a:p>
          <a:p>
            <a:r>
              <a:rPr lang="es-ES" dirty="0" smtClean="0"/>
              <a:t>Sistema </a:t>
            </a:r>
            <a:r>
              <a:rPr lang="es-ES" dirty="0" err="1" smtClean="0"/>
              <a:t>Recomendador</a:t>
            </a:r>
            <a:r>
              <a:rPr lang="es-ES" dirty="0" smtClean="0"/>
              <a:t> para el turismo en Cuba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3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de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36520"/>
            <a:ext cx="6899385" cy="3383280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AUP versión </a:t>
            </a:r>
            <a:r>
              <a:rPr lang="es-ES" b="1" dirty="0" smtClean="0"/>
              <a:t>UCI escenario 2</a:t>
            </a:r>
          </a:p>
          <a:p>
            <a:r>
              <a:rPr lang="es-ES" dirty="0" err="1" smtClean="0"/>
              <a:t>Agil</a:t>
            </a:r>
            <a:r>
              <a:rPr lang="es-ES" dirty="0" smtClean="0"/>
              <a:t>.</a:t>
            </a:r>
          </a:p>
          <a:p>
            <a:r>
              <a:rPr lang="es-ES" dirty="0" smtClean="0"/>
              <a:t>Evaluación del Negocio.</a:t>
            </a:r>
          </a:p>
          <a:p>
            <a:r>
              <a:rPr lang="es-ES" dirty="0" smtClean="0"/>
              <a:t>Cero </a:t>
            </a:r>
            <a:r>
              <a:rPr lang="es-ES" dirty="0"/>
              <a:t>responsabilidades de las personas </a:t>
            </a:r>
            <a:r>
              <a:rPr lang="es-ES" dirty="0" smtClean="0"/>
              <a:t>que </a:t>
            </a:r>
            <a:r>
              <a:rPr lang="es-ES" dirty="0"/>
              <a:t>ejecutan las </a:t>
            </a:r>
            <a:r>
              <a:rPr lang="es-ES" dirty="0" smtClean="0"/>
              <a:t>actividades.</a:t>
            </a:r>
          </a:p>
          <a:p>
            <a:r>
              <a:rPr lang="es-ES" dirty="0" smtClean="0"/>
              <a:t>Modelación de los conceptos fundamentales del negocio.</a:t>
            </a:r>
          </a:p>
          <a:p>
            <a:r>
              <a:rPr lang="es-ES" dirty="0" smtClean="0"/>
              <a:t>El objetivo </a:t>
            </a:r>
            <a:r>
              <a:rPr lang="es-ES" dirty="0"/>
              <a:t>primario es la gestión y presentación de </a:t>
            </a:r>
            <a:r>
              <a:rPr lang="es-ES" dirty="0" smtClean="0"/>
              <a:t>información.</a:t>
            </a:r>
            <a:endParaRPr lang="es-ES" dirty="0"/>
          </a:p>
        </p:txBody>
      </p:sp>
      <p:pic>
        <p:nvPicPr>
          <p:cNvPr id="4" name="Imagen 3" descr="Captura de pantalla 2024-09-17 22423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40" y="3840480"/>
            <a:ext cx="2324100" cy="655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8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218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Desarrollo e implementación de un Sistema de Recomendación basado en Deep Learning para el proyecto z17. </vt:lpstr>
      <vt:lpstr>Proyecto z17</vt:lpstr>
      <vt:lpstr>Problemática del Sistema actual </vt:lpstr>
      <vt:lpstr>Estado del Arte</vt:lpstr>
      <vt:lpstr>Retroalimentación</vt:lpstr>
      <vt:lpstr>Sistemas Homólogos</vt:lpstr>
      <vt:lpstr>Metodología de desarrollo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e implementación de un Sistema de Recomendación basado en Deep Learning para el proyecto z17. </dc:title>
  <dc:creator>Cuenta Microsoft</dc:creator>
  <cp:lastModifiedBy>Cuenta Microsoft</cp:lastModifiedBy>
  <cp:revision>11</cp:revision>
  <dcterms:created xsi:type="dcterms:W3CDTF">2024-09-22T04:29:41Z</dcterms:created>
  <dcterms:modified xsi:type="dcterms:W3CDTF">2024-09-22T05:16:27Z</dcterms:modified>
</cp:coreProperties>
</file>