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F520F57-F266-E8A5-3692-A9ECAD10F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71392C-5D7E-52AA-50E5-D2941464E6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013A-4727-4E93-899D-B9B4EEAA07F7}" type="datetimeFigureOut">
              <a:rPr lang="es-CL" smtClean="0"/>
              <a:t>08-08-2024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F29E60-D34F-76BD-A5A7-0D5709DCF4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52DCFB-3692-2573-A6DF-DF01FDD536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EA8D5-193D-40F6-8427-D5752B533BF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9215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2270-2022-4E47-A8B2-1BAB0E671048}" type="datetimeFigureOut">
              <a:rPr lang="es-CL" smtClean="0"/>
              <a:t>08-08-2024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9EED2-F748-41E6-B756-56855282DF1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9270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55C3B-4A78-D586-ECDA-765FD5561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37AB86-8899-4FE0-A50E-085A09D8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6B433D-1ED7-CF94-B5F8-CFF44929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75E3-FFD8-4588-9532-4CED4C6AB7EB}" type="datetime1">
              <a:rPr lang="es-CL" smtClean="0"/>
              <a:t>08-08-2024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6D79E3-036A-2F30-95FF-739D1EBA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1D445D-48E9-A0FB-1A70-1185B95A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B61-C005-4260-9AB2-055CFBF5903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59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F52AA-2A23-D0BC-355F-C74373A0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02839C-33D5-6F79-F775-F7E5CBD44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DF084-268E-832A-2436-13B486B5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45F5-23AC-4299-A060-92B80DDD26D9}" type="datetime1">
              <a:rPr lang="es-CL" smtClean="0"/>
              <a:t>08-08-2024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5F1B39-AC36-CD5B-EE89-ECBF61B3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3FB4E-6A16-9E6A-3522-F34E1BD6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B61-C005-4260-9AB2-055CFBF5903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60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D0D74D-C0AD-1993-D5DD-E45540DBD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137497-57D5-5D61-E2EF-10DB52B27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C1DD6-C969-DB9F-141F-3C60BC97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94F5-94E3-476E-A5CD-9B2A379F5A23}" type="datetime1">
              <a:rPr lang="es-CL" smtClean="0"/>
              <a:t>08-08-2024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8EA51-893A-116C-F50A-2CA4BC04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36227-AE0A-4474-118F-49759C97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B61-C005-4260-9AB2-055CFBF5903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711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D8D87-E794-943F-EBE2-04FCFCED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55A9C-F35F-6258-6C3A-7A04F974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7584F0-1761-25FF-4B80-29A32CF5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353C-F500-4408-85B2-B7A2F444F94A}" type="datetime1">
              <a:rPr lang="es-CL" smtClean="0"/>
              <a:t>08-08-2024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1BE8C-9656-5591-05F3-870BD9A3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DB1E7-7525-18FA-63A2-7B92A2DD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B61-C005-4260-9AB2-055CFBF5903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760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8A049-8AAE-D343-6E71-26AB57BE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6A9280-8585-18CC-8957-6A296D2AB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595862-B674-C45E-FD7D-1A54FCB8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A055-9EB6-44A0-B488-D0A2BF5602E2}" type="datetime1">
              <a:rPr lang="es-CL" smtClean="0"/>
              <a:t>08-08-2024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041620-B16B-CF95-D353-5AE1FCFF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E08CC-7270-59AD-0905-73F95113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B61-C005-4260-9AB2-055CFBF5903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85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D7F49-CE58-618C-D21B-B7F51A84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83E08-2C42-6807-DE64-E97441FE0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3E95E6-8D1B-7819-6254-91D81BAF2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920897-20A9-FA88-1035-16C10544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3F1-C0E2-4C0F-89B6-752179E1C722}" type="datetime1">
              <a:rPr lang="es-CL" smtClean="0"/>
              <a:t>08-08-2024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774FB1-693E-2AEC-A6CA-F23148DB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C0EA15-A93A-435F-2486-E7B5980C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B61-C005-4260-9AB2-055CFBF5903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97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CF57-8472-8EEE-A516-4643046A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231791-5C1D-BC22-A83A-CAC93D94C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17FD3E-FB20-16B1-E49A-5D28689FD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C82144-8545-4F9C-BD60-0778CD6DC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28903C-4E22-5EF6-9970-ECFEDD58D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89B9FC-32A9-6360-3C33-D675D89E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D79F-E4AC-4A84-87CE-F68A0151AFD0}" type="datetime1">
              <a:rPr lang="es-CL" smtClean="0"/>
              <a:t>08-08-2024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B6B13C-66CF-5D72-3345-70BD4A9B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0FD4C1-D798-6A10-84B1-20A15BB0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B61-C005-4260-9AB2-055CFBF5903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675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BD1C7-9C2A-B006-2DBC-402837D0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9C64B1-585F-1563-9238-D6D5C033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3C91-F0F3-4AB0-BFD8-11DEA4E6203F}" type="datetime1">
              <a:rPr lang="es-CL" smtClean="0"/>
              <a:t>08-08-2024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FFCF00-E83A-EDAB-1458-57E70ED9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42CCB4-DEF6-02C3-3CD5-90781758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B61-C005-4260-9AB2-055CFBF5903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706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75B141-135D-7D16-2CAF-33580182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F4B1-00D6-4F77-84AF-569CD04B2359}" type="datetime1">
              <a:rPr lang="es-CL" smtClean="0"/>
              <a:t>08-08-2024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8D7885-04C0-2D59-C124-508577EE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0F4996-331D-A699-AB7A-15B94C48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B61-C005-4260-9AB2-055CFBF5903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572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9060E-BB9B-0009-6ECC-1293F11F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4FEDDB-9BAC-512C-80C5-2EFF168C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E7714C-F665-1870-1FF3-80F0F9C83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44C724-B095-DC4D-F79F-1D6C18D2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89D-EEC4-40EE-A6E9-EDA382EF3708}" type="datetime1">
              <a:rPr lang="es-CL" smtClean="0"/>
              <a:t>08-08-2024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91F1B5-ED16-244E-C76D-659B6345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E5E0CA-7538-26EB-8DAE-9CE05FAE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B61-C005-4260-9AB2-055CFBF5903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17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E5B6C-CC4B-9784-F7B7-1C2F760F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971D6A-5C59-E858-7472-CF664500F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96A429-5E54-9108-09D7-DFC014E22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070D46-6398-6A20-E313-60613D6C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BDF3-BA91-4270-ACE3-3AC15391AB7D}" type="datetime1">
              <a:rPr lang="es-CL" smtClean="0"/>
              <a:t>08-08-2024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0AE393-9E32-D7D8-802E-4841DE23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920C57-A33A-135B-D870-7E286D50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B61-C005-4260-9AB2-055CFBF5903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37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B233BB-B76D-5F66-D3F7-660C8EFF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D4918-ADBD-EF94-5E8F-F85AF00C0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1697C-C0CF-A5CC-7874-BD875B47E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B18DA-DC8C-4358-884E-13979A217BA6}" type="datetime1">
              <a:rPr lang="es-CL" smtClean="0"/>
              <a:t>08-08-2024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22BE02-3F2E-06C5-D012-82755C22B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E26B6D-F78C-8D63-A46B-9154B3217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9CB61-C005-4260-9AB2-055CFBF5903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6283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F3137-99D6-DAAA-CB89-B268C5BAF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1235"/>
            <a:ext cx="9144000" cy="2387600"/>
          </a:xfrm>
        </p:spPr>
        <p:txBody>
          <a:bodyPr/>
          <a:lstStyle/>
          <a:p>
            <a:r>
              <a:rPr lang="es-CL" sz="5400" dirty="0">
                <a:solidFill>
                  <a:schemeClr val="tx2">
                    <a:lumMod val="90000"/>
                  </a:schemeClr>
                </a:solidFill>
              </a:rPr>
              <a:t>Python en Acción:</a:t>
            </a:r>
            <a:br>
              <a:rPr lang="es-CL" sz="5400" dirty="0">
                <a:solidFill>
                  <a:schemeClr val="tx2">
                    <a:lumMod val="90000"/>
                  </a:schemeClr>
                </a:solidFill>
              </a:rPr>
            </a:br>
            <a:r>
              <a:rPr lang="es-CL" dirty="0">
                <a:solidFill>
                  <a:schemeClr val="tx2">
                    <a:lumMod val="90000"/>
                  </a:schemeClr>
                </a:solidFill>
              </a:rPr>
              <a:t>Presentación del Curso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6EA962-16E6-17B1-8D48-297DB712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0910"/>
            <a:ext cx="9144000" cy="1655762"/>
          </a:xfrm>
        </p:spPr>
        <p:txBody>
          <a:bodyPr/>
          <a:lstStyle/>
          <a:p>
            <a:r>
              <a:rPr lang="es-CL" dirty="0">
                <a:solidFill>
                  <a:schemeClr val="tx2">
                    <a:lumMod val="90000"/>
                  </a:schemeClr>
                </a:solidFill>
              </a:rPr>
              <a:t>Profesor: Alejandro Cartes</a:t>
            </a:r>
          </a:p>
          <a:p>
            <a:endParaRPr lang="es-CL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s-CL" dirty="0">
                <a:solidFill>
                  <a:schemeClr val="tx2">
                    <a:lumMod val="90000"/>
                  </a:schemeClr>
                </a:solidFill>
              </a:rPr>
              <a:t>8 de Agosto 2024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1D14CF-CDD9-F413-779F-5F55AF7E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82296"/>
            <a:ext cx="4324350" cy="128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320B09-D6A5-4620-760B-93A106547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5090922"/>
            <a:ext cx="10953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8FB8AA-6DC7-CE72-27D2-517D2BEB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B61-C005-4260-9AB2-055CFBF59037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95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1731-A8E5-B188-DD8F-E81ECDCB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BD638-2D59-84D8-96C2-000259142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42F7A-A72D-97A1-DA4B-0E403D40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B61-C005-4260-9AB2-055CFBF59037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6285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">
      <a:dk1>
        <a:sysClr val="windowText" lastClr="000000"/>
      </a:dk1>
      <a:lt1>
        <a:srgbClr val="D1D1D1"/>
      </a:lt1>
      <a:dk2>
        <a:srgbClr val="0E2841"/>
      </a:dk2>
      <a:lt2>
        <a:srgbClr val="E8E8E8"/>
      </a:lt2>
      <a:accent1>
        <a:srgbClr val="0000FF"/>
      </a:accent1>
      <a:accent2>
        <a:srgbClr val="F29132"/>
      </a:accent2>
      <a:accent3>
        <a:srgbClr val="00FF00"/>
      </a:accent3>
      <a:accent4>
        <a:srgbClr val="0F9ED5"/>
      </a:accent4>
      <a:accent5>
        <a:srgbClr val="A02B93"/>
      </a:accent5>
      <a:accent6>
        <a:srgbClr val="4EA72E"/>
      </a:accent6>
      <a:hlink>
        <a:srgbClr val="92D050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Python en Acción: Presentación del Curso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Moisés Lenin Silva Cartes (alejandro.silva)</dc:creator>
  <cp:lastModifiedBy>Alejandro Moisés Lenin Silva Cartes (alejandro.silva)</cp:lastModifiedBy>
  <cp:revision>3</cp:revision>
  <dcterms:created xsi:type="dcterms:W3CDTF">2024-08-07T23:02:36Z</dcterms:created>
  <dcterms:modified xsi:type="dcterms:W3CDTF">2024-08-08T18:50:02Z</dcterms:modified>
</cp:coreProperties>
</file>