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7340-19B5-4807-9730-9D59FEC37AC2}" type="datetimeFigureOut">
              <a:rPr lang="es-CL" smtClean="0"/>
              <a:t>10-08-2024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9B161-9149-4565-B083-AA6AC7D8C63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964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CL" dirty="0"/>
              <a:t>Usado ampliamente para enseñar a programar</a:t>
            </a:r>
          </a:p>
          <a:p>
            <a:pPr marL="171450" indent="-171450">
              <a:buFontTx/>
              <a:buChar char="-"/>
            </a:pP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9B161-9149-4565-B083-AA6AC7D8C63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62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9B161-9149-4565-B083-AA6AC7D8C635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337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786C8-E6D1-4F81-96E8-960B05C47954}" type="datetime1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60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9677-EDAA-455E-9D50-956D1F3A9D98}" type="datetime1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949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EADEE-81E5-4588-8F99-46B409F62E1E}" type="datetime1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33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399E-3FA6-47B9-87E0-53A1F7AD76F3}" type="datetime1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26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B294E-D2AC-4109-90B1-4A146052D988}" type="datetime1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4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52D0-6781-4A8F-A33D-E767A871354B}" type="datetime1">
              <a:rPr lang="es-CL" smtClean="0"/>
              <a:t>10-08-2024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997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05E3-1C2D-49FA-9C21-322125BC5054}" type="datetime1">
              <a:rPr lang="es-CL" smtClean="0"/>
              <a:t>10-08-2024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38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374D-508E-47C9-97A7-18151E369E8C}" type="datetime1">
              <a:rPr lang="es-CL" smtClean="0"/>
              <a:t>10-08-2024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788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2B9E-27E4-4036-AD50-5A4E11E5393F}" type="datetime1">
              <a:rPr lang="es-CL" smtClean="0"/>
              <a:t>10-08-2024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7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DD1E-834C-4969-AE72-5B7AB8603E4D}" type="datetime1">
              <a:rPr lang="es-CL" smtClean="0"/>
              <a:t>10-08-2024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759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8342-C2AD-4377-9E73-0964EB02CE00}" type="datetime1">
              <a:rPr lang="es-CL" smtClean="0"/>
              <a:t>10-08-2024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92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312B3B-34B9-4768-B12A-70136D538B7E}" type="datetime1">
              <a:rPr lang="es-CL" smtClean="0"/>
              <a:t>10-08-2024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956EA19-E8AA-427C-AD72-99C13B05B315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972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F3137-99D6-DAAA-CB89-B268C5BAF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387600"/>
          </a:xfrm>
        </p:spPr>
        <p:txBody>
          <a:bodyPr/>
          <a:lstStyle/>
          <a:p>
            <a:r>
              <a:rPr lang="es-CL" sz="5400" dirty="0">
                <a:solidFill>
                  <a:schemeClr val="tx2">
                    <a:lumMod val="90000"/>
                  </a:schemeClr>
                </a:solidFill>
              </a:rPr>
              <a:t>Python en Acción:</a:t>
            </a:r>
            <a:br>
              <a:rPr lang="es-CL" sz="5400" dirty="0">
                <a:solidFill>
                  <a:schemeClr val="tx2">
                    <a:lumMod val="90000"/>
                  </a:schemeClr>
                </a:solidFill>
              </a:rPr>
            </a:br>
            <a:r>
              <a:rPr lang="es-CL" sz="5400" dirty="0">
                <a:solidFill>
                  <a:schemeClr val="tx2">
                    <a:lumMod val="90000"/>
                  </a:schemeClr>
                </a:solidFill>
              </a:rPr>
              <a:t>Introducción a Python y su Sintaxis</a:t>
            </a:r>
            <a:endParaRPr lang="es-CL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6EA962-16E6-17B1-8D48-297DB712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0910"/>
            <a:ext cx="9144000" cy="1655762"/>
          </a:xfrm>
        </p:spPr>
        <p:txBody>
          <a:bodyPr/>
          <a:lstStyle/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Profesor: Alejandro Cartes</a:t>
            </a:r>
          </a:p>
          <a:p>
            <a:endParaRPr lang="es-CL" dirty="0">
              <a:solidFill>
                <a:schemeClr val="tx2">
                  <a:lumMod val="90000"/>
                </a:schemeClr>
              </a:solidFill>
            </a:endParaRPr>
          </a:p>
          <a:p>
            <a:r>
              <a:rPr lang="es-CL" dirty="0">
                <a:solidFill>
                  <a:schemeClr val="tx2">
                    <a:lumMod val="90000"/>
                  </a:schemeClr>
                </a:solidFill>
              </a:rPr>
              <a:t>Sábado 10 de Agosto 2024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FB8AA-6DC7-CE72-27D2-517D2BEB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CB61-C005-4260-9AB2-055CFBF59037}" type="slidenum">
              <a:rPr lang="es-CL" smtClean="0"/>
              <a:t>1</a:t>
            </a:fld>
            <a:endParaRPr lang="es-C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1D14CF-CDD9-F413-779F-5F55AF7E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82296"/>
            <a:ext cx="4324350" cy="128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7BE4326-D210-9797-DBD3-64ABAD9D4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0" y="5070475"/>
            <a:ext cx="11715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1540F3-D49F-798E-0C9D-616B1AF4E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72" y="1431236"/>
            <a:ext cx="5284847" cy="5355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D75A5E-4A57-8039-F3B7-D871CF96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365125"/>
            <a:ext cx="10824410" cy="1325563"/>
          </a:xfrm>
        </p:spPr>
        <p:txBody>
          <a:bodyPr/>
          <a:lstStyle/>
          <a:p>
            <a:r>
              <a:rPr lang="es-CL" dirty="0"/>
              <a:t>¿Qué es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39C4F-D14F-98EA-2660-655F1667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1825625"/>
            <a:ext cx="6153294" cy="4351338"/>
          </a:xfrm>
        </p:spPr>
        <p:txBody>
          <a:bodyPr/>
          <a:lstStyle/>
          <a:p>
            <a:r>
              <a:rPr lang="es-CL" dirty="0"/>
              <a:t>Es uno de los </a:t>
            </a:r>
            <a:r>
              <a:rPr lang="es-CL" b="1" dirty="0"/>
              <a:t>lenguajes de programación</a:t>
            </a:r>
            <a:r>
              <a:rPr lang="es-CL" dirty="0"/>
              <a:t> más populares en la actualidad</a:t>
            </a:r>
          </a:p>
          <a:p>
            <a:pPr marL="0" indent="0">
              <a:buNone/>
            </a:pPr>
            <a:endParaRPr lang="es-CL" dirty="0"/>
          </a:p>
          <a:p>
            <a:r>
              <a:rPr lang="es-CL" dirty="0"/>
              <a:t>Conocido por su sintaxis </a:t>
            </a:r>
            <a:r>
              <a:rPr lang="es-CL" i="1" dirty="0" err="1"/>
              <a:t>user-friendly</a:t>
            </a:r>
            <a:r>
              <a:rPr lang="es-CL" dirty="0"/>
              <a:t>, lo que facilita su aprendizaje y uso</a:t>
            </a:r>
          </a:p>
          <a:p>
            <a:endParaRPr lang="es-CL" i="1" dirty="0"/>
          </a:p>
          <a:p>
            <a:endParaRPr lang="es-CL" i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B31183-1784-C1AF-C454-10C8B715A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8012" y="230188"/>
            <a:ext cx="1171575" cy="12858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B649-5906-E0A1-AFC2-99DAEF9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981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1B82-347D-B4FE-EED6-0DE14DB4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26"/>
            <a:ext cx="10515600" cy="1325563"/>
          </a:xfrm>
        </p:spPr>
        <p:txBody>
          <a:bodyPr/>
          <a:lstStyle/>
          <a:p>
            <a:r>
              <a:rPr lang="es-CL" dirty="0"/>
              <a:t>Ejemplos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C763-C4B3-4892-6CFE-8D9B99BE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01" y="1622544"/>
            <a:ext cx="10993998" cy="4671297"/>
          </a:xfrm>
        </p:spPr>
        <p:txBody>
          <a:bodyPr numCol="2">
            <a:noAutofit/>
          </a:bodyPr>
          <a:lstStyle/>
          <a:p>
            <a:r>
              <a:rPr lang="es-ES" dirty="0"/>
              <a:t>Desarrollo web</a:t>
            </a:r>
          </a:p>
          <a:p>
            <a:endParaRPr lang="es-ES" dirty="0"/>
          </a:p>
          <a:p>
            <a:r>
              <a:rPr lang="es-ES" b="1" dirty="0"/>
              <a:t>Análisis de datos</a:t>
            </a:r>
          </a:p>
          <a:p>
            <a:endParaRPr lang="es-ES" dirty="0"/>
          </a:p>
          <a:p>
            <a:r>
              <a:rPr lang="es-ES" b="1" dirty="0"/>
              <a:t>Inteligencia artificial</a:t>
            </a:r>
          </a:p>
          <a:p>
            <a:endParaRPr lang="es-ES" dirty="0"/>
          </a:p>
          <a:p>
            <a:r>
              <a:rPr lang="es-ES" dirty="0"/>
              <a:t>Automatización de tareas</a:t>
            </a:r>
          </a:p>
          <a:p>
            <a:endParaRPr lang="es-ES" dirty="0"/>
          </a:p>
          <a:p>
            <a:r>
              <a:rPr lang="es-ES" dirty="0"/>
              <a:t>Desarrollo de juegos</a:t>
            </a:r>
          </a:p>
          <a:p>
            <a:r>
              <a:rPr lang="es-ES" dirty="0"/>
              <a:t>Desarrollo de software y aplicaciones de escritorio</a:t>
            </a:r>
          </a:p>
          <a:p>
            <a:endParaRPr lang="es-ES" dirty="0"/>
          </a:p>
          <a:p>
            <a:r>
              <a:rPr lang="es-ES" b="1" dirty="0"/>
              <a:t>Aplicaciones científicas y de ingeniería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Ciberseguridad</a:t>
            </a:r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EEDE3-46A2-D178-2071-06B86F09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33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1B82-347D-B4FE-EED6-0DE14DB4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79"/>
            <a:ext cx="10515600" cy="1325563"/>
          </a:xfrm>
        </p:spPr>
        <p:txBody>
          <a:bodyPr/>
          <a:lstStyle/>
          <a:p>
            <a:r>
              <a:rPr lang="es-CL" dirty="0"/>
              <a:t>Ejemplos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BC763-C4B3-4892-6CFE-8D9B99BE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01" y="1359179"/>
            <a:ext cx="11281324" cy="5331042"/>
          </a:xfrm>
        </p:spPr>
        <p:txBody>
          <a:bodyPr numCol="2">
            <a:noAutofit/>
          </a:bodyPr>
          <a:lstStyle/>
          <a:p>
            <a:r>
              <a:rPr lang="es-ES" sz="1400" dirty="0"/>
              <a:t>Desarrollo web</a:t>
            </a:r>
          </a:p>
          <a:p>
            <a:endParaRPr lang="es-ES" sz="1400" dirty="0"/>
          </a:p>
          <a:p>
            <a:r>
              <a:rPr lang="es-ES" sz="1400" b="1" dirty="0"/>
              <a:t>Análisis de datos</a:t>
            </a:r>
          </a:p>
          <a:p>
            <a:endParaRPr lang="es-ES" sz="1400" dirty="0"/>
          </a:p>
          <a:p>
            <a:r>
              <a:rPr lang="es-ES" sz="1400" b="1" dirty="0"/>
              <a:t>Inteligencia artificial</a:t>
            </a:r>
          </a:p>
          <a:p>
            <a:endParaRPr lang="es-ES" sz="1400" dirty="0"/>
          </a:p>
          <a:p>
            <a:r>
              <a:rPr lang="es-ES" sz="1400" dirty="0"/>
              <a:t>Automatización de tareas</a:t>
            </a:r>
          </a:p>
          <a:p>
            <a:endParaRPr lang="es-ES" sz="1400" dirty="0"/>
          </a:p>
          <a:p>
            <a:r>
              <a:rPr lang="es-ES" sz="1400" dirty="0"/>
              <a:t>Desarrollo de juegos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400" dirty="0"/>
              <a:t>Desarrollo de software y aplicaciones de escritorio</a:t>
            </a:r>
          </a:p>
          <a:p>
            <a:endParaRPr lang="es-ES" sz="1400" dirty="0"/>
          </a:p>
          <a:p>
            <a:r>
              <a:rPr lang="es-ES" sz="1400" b="1" dirty="0"/>
              <a:t>Aplicaciones científicas y de ingeniería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400" dirty="0"/>
              <a:t>Ciberseguridad</a:t>
            </a:r>
          </a:p>
          <a:p>
            <a:pPr marL="0" indent="0">
              <a:buNone/>
            </a:pPr>
            <a:endParaRPr lang="es-ES" sz="1400" dirty="0"/>
          </a:p>
          <a:p>
            <a:pPr marL="0" indent="0" algn="just">
              <a:buNone/>
            </a:pPr>
            <a:r>
              <a:rPr lang="es-ES" sz="2400" dirty="0"/>
              <a:t>Python es un lenguaje de programación versátil gracias a su extensa colección de paquetes y bibliotecas que amplían su funcionalidad y lo hacen adecuado para una gran variedad de aplicaciones</a:t>
            </a:r>
            <a:endParaRPr lang="es-CL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EEDE3-46A2-D178-2071-06B86F09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4</a:t>
            </a:fld>
            <a:endParaRPr lang="es-C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F5FCF-2486-5C0E-EC3C-E04E81D9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08" y="3305774"/>
            <a:ext cx="1526400" cy="1080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C86CAD-B799-F710-3E7A-76F4437A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740" y="4418822"/>
            <a:ext cx="239895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2957951-158F-26B6-948E-685C4549C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421" y="424419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0D158D5-6BF6-4AE2-335A-29C7D8F69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50" y="5485066"/>
            <a:ext cx="200290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game - 2.0.0">
            <a:extLst>
              <a:ext uri="{FF2B5EF4-FFF2-40B4-BE49-F238E27FC236}">
                <a16:creationId xmlns:a16="http://schemas.microsoft.com/office/drawing/2014/main" id="{910CFB2D-8345-BDC0-9649-9D107F1C4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666" y="33057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65CDDDF-C84B-95E1-7733-47297FC0C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55" y="548521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ipy/scipy: SciPy library main repository - GitHub">
            <a:extLst>
              <a:ext uri="{FF2B5EF4-FFF2-40B4-BE49-F238E27FC236}">
                <a16:creationId xmlns:a16="http://schemas.microsoft.com/office/drawing/2014/main" id="{8990289F-9C82-DBBF-0190-4B81F8C2B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127" y="336289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28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1122-989D-AA8D-F21F-B8D315E7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621"/>
            <a:ext cx="10515600" cy="1325563"/>
          </a:xfrm>
        </p:spPr>
        <p:txBody>
          <a:bodyPr/>
          <a:lstStyle/>
          <a:p>
            <a:r>
              <a:rPr lang="es-CL" dirty="0"/>
              <a:t>Exploremos su Sintaxis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B4A2-AEBD-B67D-6C56-EFBE0C3F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720" y="3339512"/>
            <a:ext cx="4027336" cy="1084671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¡Pasemos al código en Google </a:t>
            </a:r>
            <a:r>
              <a:rPr lang="es-CL" dirty="0" err="1"/>
              <a:t>Colab</a:t>
            </a:r>
            <a:r>
              <a:rPr lang="es-CL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6F365-FE88-A725-FFDE-664B678F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6EA19-E8AA-427C-AD72-99C13B05B315}" type="slidenum">
              <a:rPr lang="es-CL" smtClean="0"/>
              <a:t>5</a:t>
            </a:fld>
            <a:endParaRPr lang="es-C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B84E1-B6F2-80DB-C686-B875FF72A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530"/>
          <a:stretch/>
        </p:blipFill>
        <p:spPr>
          <a:xfrm>
            <a:off x="5420995" y="1354923"/>
            <a:ext cx="5668683" cy="5053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500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D1D1D1"/>
      </a:lt1>
      <a:dk2>
        <a:srgbClr val="0E2841"/>
      </a:dk2>
      <a:lt2>
        <a:srgbClr val="E8E8E8"/>
      </a:lt2>
      <a:accent1>
        <a:srgbClr val="0000FF"/>
      </a:accent1>
      <a:accent2>
        <a:srgbClr val="F29132"/>
      </a:accent2>
      <a:accent3>
        <a:srgbClr val="00FF00"/>
      </a:accent3>
      <a:accent4>
        <a:srgbClr val="0F9ED5"/>
      </a:accent4>
      <a:accent5>
        <a:srgbClr val="A02B93"/>
      </a:accent5>
      <a:accent6>
        <a:srgbClr val="4EA72E"/>
      </a:accent6>
      <a:hlink>
        <a:srgbClr val="92D050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162</Words>
  <Application>Microsoft Office PowerPoint</Application>
  <PresentationFormat>Widescreen</PresentationFormat>
  <Paragraphs>51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Python en Acción: Introducción a Python y su Sintaxis</vt:lpstr>
      <vt:lpstr>¿Qué es Python?</vt:lpstr>
      <vt:lpstr>Ejemplos de uso</vt:lpstr>
      <vt:lpstr>Ejemplos de uso</vt:lpstr>
      <vt:lpstr>Exploremos su Sintaxis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Moisés Lenin Silva Cartes (alejandro.silva)</dc:creator>
  <cp:lastModifiedBy>Alejandro Moisés Lenin Silva Cartes (alejandro.silva)</cp:lastModifiedBy>
  <cp:revision>7</cp:revision>
  <dcterms:created xsi:type="dcterms:W3CDTF">2024-08-10T03:23:06Z</dcterms:created>
  <dcterms:modified xsi:type="dcterms:W3CDTF">2024-08-10T05:17:26Z</dcterms:modified>
</cp:coreProperties>
</file>