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customXml/itemProps3.xml" ContentType="application/vnd.openxmlformats-officedocument.customXmlProperties+xml"/>
  <Override PartName="/ppt/theme/theme1.xml" ContentType="application/vnd.openxmlformats-officedocument.theme+xml"/>
  <Override PartName="/customXml/itemProps2.xml" ContentType="application/vnd.openxmlformats-officedocument.customXmlProperties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customXml/itemProps1.xml" ContentType="application/vnd.openxmlformats-officedocument.customXmlProperties+xml"/>
  <Override PartName="/ppt/slideLayouts/slideLayout13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removePersonalInfoOnSave="1" saveSubsetFonts="1" showSpecialPlsOnTitleSld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58" y="-1109"/>
      </p:cViewPr>
      <p:guideLst>
        <p:guide pos="792" orient="horz"/>
        <p:guide pos="3216"/>
        <p:guide pos="9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4" name="Rectangle 343"/>
          <p:cNvSpPr/>
          <p:nvPr userDrawn="1"/>
        </p:nvSpPr>
        <p:spPr bwMode="auto">
          <a:xfrm>
            <a:off x="2021206" y="4828032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084664" y="1122363"/>
            <a:ext cx="5486400" cy="2387600"/>
          </a:xfrm>
        </p:spPr>
        <p:txBody>
          <a:bodyPr anchor="b"/>
          <a:lstStyle>
            <a:lvl1pPr algn="l">
              <a:defRPr sz="6000" cap="all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080759" y="3602038"/>
            <a:ext cx="54864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8727198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0" y="0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 fill="norm" stroke="1" extrusionOk="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2457970" y="1686431"/>
            <a:ext cx="1828800" cy="182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0" y="6108192"/>
            <a:ext cx="2029968" cy="7498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9"/>
          <p:cNvSpPr/>
          <p:nvPr userDrawn="1"/>
        </p:nvSpPr>
        <p:spPr bwMode="auto">
          <a:xfrm>
            <a:off x="4054172" y="4069080"/>
            <a:ext cx="2788920" cy="2788920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 fill="norm" stroke="1" extrusionOk="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16" name="Group 115"/>
          <p:cNvGrpSpPr/>
          <p:nvPr userDrawn="1"/>
        </p:nvGrpSpPr>
        <p:grpSpPr bwMode="auto">
          <a:xfrm>
            <a:off x="23853" y="2101527"/>
            <a:ext cx="1920240" cy="1920240"/>
            <a:chOff x="5361924" y="7472789"/>
            <a:chExt cx="1828800" cy="1828800"/>
          </a:xfrm>
        </p:grpSpPr>
        <p:grpSp>
          <p:nvGrpSpPr>
            <p:cNvPr id="115" name="Group 114"/>
            <p:cNvGrpSpPr/>
            <p:nvPr userDrawn="1"/>
          </p:nvGrpSpPr>
          <p:grpSpPr bwMode="auto">
            <a:xfrm>
              <a:off x="5361924" y="7472789"/>
              <a:ext cx="1828800" cy="1828800"/>
              <a:chOff x="5361924" y="7472789"/>
              <a:chExt cx="1828800" cy="1828800"/>
            </a:xfrm>
          </p:grpSpPr>
          <p:grpSp>
            <p:nvGrpSpPr>
              <p:cNvPr id="99" name="Group 98"/>
              <p:cNvGrpSpPr/>
              <p:nvPr userDrawn="1"/>
            </p:nvGrpSpPr>
            <p:grpSpPr bwMode="auto">
              <a:xfrm>
                <a:off x="5361924" y="7472789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96" name="Group 95"/>
                <p:cNvGrpSpPr/>
                <p:nvPr userDrawn="1"/>
              </p:nvGrpSpPr>
              <p:grpSpPr bwMode="auto"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0" name="Group 89"/>
                  <p:cNvGrpSpPr/>
                  <p:nvPr userDrawn="1"/>
                </p:nvGrpSpPr>
                <p:grpSpPr bwMode="auto"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89" name="Group 88"/>
                    <p:cNvGrpSpPr/>
                    <p:nvPr userDrawn="1"/>
                  </p:nvGrpSpPr>
                  <p:grpSpPr bwMode="auto"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6" name="Group 85"/>
                      <p:cNvGrpSpPr/>
                      <p:nvPr userDrawn="1"/>
                    </p:nvGrpSpPr>
                    <p:grpSpPr bwMode="auto"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3" name="Group 82"/>
                        <p:cNvGrpSpPr/>
                        <p:nvPr userDrawn="1"/>
                      </p:nvGrpSpPr>
                      <p:grpSpPr bwMode="auto"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78" name="Oval 77"/>
                          <p:cNvSpPr/>
                          <p:nvPr userDrawn="1"/>
                        </p:nvSpPr>
                        <p:spPr bwMode="auto"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r>
                              <a:rPr lang="en-US"/>
                              <a:t> 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80" name="Oval 79"/>
                          <p:cNvSpPr/>
                          <p:nvPr userDrawn="1"/>
                        </p:nvSpPr>
                        <p:spPr bwMode="auto"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r>
                              <a:rPr lang="en-US"/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82" name="Oval 81"/>
                        <p:cNvSpPr/>
                        <p:nvPr userDrawn="1"/>
                      </p:nvSpPr>
                      <p:spPr bwMode="auto"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r>
                            <a:rPr lang="en-US"/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85" name="Oval 84"/>
                      <p:cNvSpPr/>
                      <p:nvPr userDrawn="1"/>
                    </p:nvSpPr>
                    <p:spPr bwMode="auto"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r>
                          <a:rPr lang="en-US"/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88" name="Oval 87"/>
                    <p:cNvSpPr/>
                    <p:nvPr userDrawn="1"/>
                  </p:nvSpPr>
                  <p:spPr bwMode="auto"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r>
                        <a:rPr lang="en-US"/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92" name="Oval 91"/>
                  <p:cNvSpPr/>
                  <p:nvPr userDrawn="1"/>
                </p:nvSpPr>
                <p:spPr bwMode="auto"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/>
                      <a:t> </a:t>
                    </a:r>
                    <a:endParaRPr/>
                  </a:p>
                </p:txBody>
              </p:sp>
            </p:grpSp>
            <p:sp>
              <p:nvSpPr>
                <p:cNvPr id="95" name="Oval 94"/>
                <p:cNvSpPr/>
                <p:nvPr userDrawn="1"/>
              </p:nvSpPr>
              <p:spPr bwMode="auto"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/>
                    <a:t> </a:t>
                  </a:r>
                  <a:endParaRPr/>
                </a:p>
              </p:txBody>
            </p:sp>
          </p:grpSp>
          <p:sp>
            <p:nvSpPr>
              <p:cNvPr id="98" name="Oval 97"/>
              <p:cNvSpPr/>
              <p:nvPr userDrawn="1"/>
            </p:nvSpPr>
            <p:spPr bwMode="auto"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  <p:sp>
            <p:nvSpPr>
              <p:cNvPr id="102" name="Oval 101"/>
              <p:cNvSpPr/>
              <p:nvPr userDrawn="1"/>
            </p:nvSpPr>
            <p:spPr bwMode="auto"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  <p:sp>
            <p:nvSpPr>
              <p:cNvPr id="105" name="Oval 104"/>
              <p:cNvSpPr/>
              <p:nvPr userDrawn="1"/>
            </p:nvSpPr>
            <p:spPr bwMode="auto"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  <p:sp>
            <p:nvSpPr>
              <p:cNvPr id="108" name="Oval 107"/>
              <p:cNvSpPr/>
              <p:nvPr userDrawn="1"/>
            </p:nvSpPr>
            <p:spPr bwMode="auto"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  <p:sp>
            <p:nvSpPr>
              <p:cNvPr id="110" name="Oval 109"/>
              <p:cNvSpPr/>
              <p:nvPr userDrawn="1"/>
            </p:nvSpPr>
            <p:spPr bwMode="auto"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</p:grpSp>
        <p:sp>
          <p:nvSpPr>
            <p:cNvPr id="113" name="Oval 112"/>
            <p:cNvSpPr/>
            <p:nvPr userDrawn="1"/>
          </p:nvSpPr>
          <p:spPr bwMode="auto"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/>
                <a:t> </a:t>
              </a:r>
              <a:endParaRPr/>
            </a:p>
          </p:txBody>
        </p:sp>
      </p:grpSp>
      <p:sp>
        <p:nvSpPr>
          <p:cNvPr id="23" name="Freeform: Shape 22"/>
          <p:cNvSpPr/>
          <p:nvPr userDrawn="1"/>
        </p:nvSpPr>
        <p:spPr bwMode="auto">
          <a:xfrm rot="10800000">
            <a:off x="1013527" y="2043171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 fill="norm" stroke="1" extrusionOk="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68" name="Rectangle 9"/>
          <p:cNvSpPr/>
          <p:nvPr userDrawn="1"/>
        </p:nvSpPr>
        <p:spPr bwMode="auto">
          <a:xfrm rot="5400000">
            <a:off x="2028432" y="4821048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 fill="norm" stroke="1" extrusionOk="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5" name="Oval 174"/>
          <p:cNvSpPr/>
          <p:nvPr userDrawn="1"/>
        </p:nvSpPr>
        <p:spPr bwMode="auto">
          <a:xfrm>
            <a:off x="861942" y="888111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1" name="Rectangle 290"/>
          <p:cNvSpPr/>
          <p:nvPr userDrawn="1"/>
        </p:nvSpPr>
        <p:spPr bwMode="auto">
          <a:xfrm>
            <a:off x="0" y="4082178"/>
            <a:ext cx="2029968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97" name="Graphic 29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0800000">
            <a:off x="2029016" y="2051944"/>
            <a:ext cx="2029968" cy="2029968"/>
          </a:xfrm>
          <a:prstGeom prst="rect">
            <a:avLst/>
          </a:prstGeom>
        </p:spPr>
      </p:pic>
      <p:pic>
        <p:nvPicPr>
          <p:cNvPr id="299" name="Graphic 29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0" y="4078224"/>
            <a:ext cx="2029968" cy="2029968"/>
          </a:xfrm>
          <a:prstGeom prst="rect">
            <a:avLst/>
          </a:prstGeom>
        </p:spPr>
      </p:pic>
      <p:cxnSp>
        <p:nvCxnSpPr>
          <p:cNvPr id="170" name="Straight Connector 169"/>
          <p:cNvCxnSpPr>
            <a:cxnSpLocks/>
          </p:cNvCxnSpPr>
          <p:nvPr userDrawn="1"/>
        </p:nvCxnSpPr>
        <p:spPr bwMode="auto">
          <a:xfrm>
            <a:off x="974376" y="989441"/>
            <a:ext cx="5867327" cy="58672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508027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Market comparison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552574" y="896111"/>
            <a:ext cx="10182226" cy="1325880"/>
          </a:xfrm>
        </p:spPr>
        <p:txBody>
          <a:bodyPr anchor="t" anchorCtr="0"/>
          <a:lstStyle>
            <a:lvl1pPr>
              <a:defRPr cap="all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1380744" y="2203704"/>
            <a:ext cx="1463040" cy="78581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>
              <a:defRPr/>
            </a:pPr>
            <a:r>
              <a:rPr lang="en-US"/>
              <a:t>Add text</a:t>
            </a:r>
            <a:endParaRPr/>
          </a:p>
        </p:txBody>
      </p:sp>
      <p:sp>
        <p:nvSpPr>
          <p:cNvPr id="30" name="Text Placeholder 8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325880" y="3465576"/>
            <a:ext cx="1463040" cy="78581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>
              <a:defRPr/>
            </a:pPr>
            <a:r>
              <a:rPr lang="en-US"/>
              <a:t>Add text</a:t>
            </a:r>
            <a:endParaRPr/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1325880" y="4745736"/>
            <a:ext cx="1463040" cy="78581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2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>
              <a:defRPr/>
            </a:pPr>
            <a:r>
              <a:rPr lang="en-US"/>
              <a:t>Add text</a:t>
            </a:r>
            <a:endParaRPr/>
          </a:p>
        </p:txBody>
      </p:sp>
      <p:sp>
        <p:nvSpPr>
          <p:cNvPr id="63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4"/>
          </p:nvPr>
        </p:nvSpPr>
        <p:spPr bwMode="auto">
          <a:xfrm>
            <a:off x="4489704" y="262432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26"/>
          </p:nvPr>
        </p:nvSpPr>
        <p:spPr bwMode="auto">
          <a:xfrm>
            <a:off x="4489704" y="3904488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8" name="Text Placeholder 14"/>
          <p:cNvSpPr>
            <a:spLocks noGrp="1"/>
          </p:cNvSpPr>
          <p:nvPr>
            <p:ph type="body" sz="quarter" idx="28"/>
          </p:nvPr>
        </p:nvSpPr>
        <p:spPr bwMode="auto">
          <a:xfrm>
            <a:off x="4489704" y="5157216"/>
            <a:ext cx="6153912" cy="94183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grpSp>
        <p:nvGrpSpPr>
          <p:cNvPr id="10" name="Group 9"/>
          <p:cNvGrpSpPr/>
          <p:nvPr userDrawn="1"/>
        </p:nvGrpSpPr>
        <p:grpSpPr bwMode="auto"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/>
            <p:cNvSpPr/>
            <p:nvPr userDrawn="1"/>
          </p:nvSpPr>
          <p:spPr bwMode="auto"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 userDrawn="1"/>
          </p:nvSpPr>
          <p:spPr bwMode="auto"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Rectangle 39"/>
            <p:cNvSpPr/>
            <p:nvPr userDrawn="1"/>
          </p:nvSpPr>
          <p:spPr bwMode="auto"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Rectangle 41"/>
            <p:cNvSpPr/>
            <p:nvPr userDrawn="1"/>
          </p:nvSpPr>
          <p:spPr bwMode="auto"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Freeform: Shape 43"/>
            <p:cNvSpPr/>
            <p:nvPr userDrawn="1"/>
          </p:nvSpPr>
          <p:spPr bwMode="auto"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 fill="norm" stroke="1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8" name="Graphic 47"/>
            <p:cNvPicPr>
              <a:picLocks noChangeAspect="1"/>
            </p:cNvPicPr>
            <p:nvPr userDrawn="1"/>
          </p:nvPicPr>
          <p:blipFill>
            <a:blip r:embed="rId2"/>
            <a:stretch/>
          </p:blipFill>
          <p:spPr bwMode="auto"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/>
            <p:cNvPicPr>
              <a:picLocks noChangeAspect="1"/>
            </p:cNvPicPr>
            <p:nvPr userDrawn="1"/>
          </p:nvPicPr>
          <p:blipFill>
            <a:blip r:embed="rId3"/>
            <a:stretch/>
          </p:blipFill>
          <p:spPr bwMode="auto"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cxnSp>
        <p:nvCxnSpPr>
          <p:cNvPr id="3" name="Straight Connector 2"/>
          <p:cNvCxnSpPr>
            <a:cxnSpLocks/>
          </p:cNvCxnSpPr>
          <p:nvPr userDrawn="1"/>
        </p:nvCxnSpPr>
        <p:spPr bwMode="auto">
          <a:xfrm>
            <a:off x="1704025" y="2853257"/>
            <a:ext cx="2315146" cy="0"/>
          </a:xfrm>
          <a:prstGeom prst="lin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 userDrawn="1"/>
        </p:nvSpPr>
        <p:spPr bwMode="auto">
          <a:xfrm>
            <a:off x="3982733" y="2744646"/>
            <a:ext cx="217221" cy="2172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1" name="Group 10"/>
          <p:cNvGrpSpPr/>
          <p:nvPr userDrawn="1"/>
        </p:nvGrpSpPr>
        <p:grpSpPr bwMode="auto">
          <a:xfrm>
            <a:off x="1717361" y="4002156"/>
            <a:ext cx="2495929" cy="1480420"/>
            <a:chOff x="1717361" y="4002156"/>
            <a:chExt cx="2495929" cy="1480420"/>
          </a:xfrm>
        </p:grpSpPr>
        <p:cxnSp>
          <p:nvCxnSpPr>
            <p:cNvPr id="5" name="Straight Connector 4"/>
            <p:cNvCxnSpPr>
              <a:cxnSpLocks/>
            </p:cNvCxnSpPr>
            <p:nvPr userDrawn="1"/>
          </p:nvCxnSpPr>
          <p:spPr bwMode="auto">
            <a:xfrm>
              <a:off x="1717361" y="4110767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 userDrawn="1"/>
          </p:nvSpPr>
          <p:spPr bwMode="auto">
            <a:xfrm>
              <a:off x="3996069" y="4002156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" name="Straight Connector 6"/>
            <p:cNvCxnSpPr>
              <a:cxnSpLocks/>
            </p:cNvCxnSpPr>
            <p:nvPr userDrawn="1"/>
          </p:nvCxnSpPr>
          <p:spPr bwMode="auto">
            <a:xfrm>
              <a:off x="1717361" y="5373966"/>
              <a:ext cx="2315146" cy="0"/>
            </a:xfrm>
            <a:prstGeom prst="line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 userDrawn="1"/>
          </p:nvSpPr>
          <p:spPr bwMode="auto">
            <a:xfrm>
              <a:off x="3996069" y="5265355"/>
              <a:ext cx="217221" cy="21722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arison"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896112"/>
            <a:ext cx="9124951" cy="1362455"/>
          </a:xfrm>
        </p:spPr>
        <p:txBody>
          <a:bodyPr anchor="t" anchorCtr="0"/>
          <a:lstStyle>
            <a:lvl1pPr>
              <a:defRPr cap="all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 bwMode="auto"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5864486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863344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grpSp>
        <p:nvGrpSpPr>
          <p:cNvPr id="5" name="Group 4"/>
          <p:cNvGrpSpPr/>
          <p:nvPr userDrawn="1"/>
        </p:nvGrpSpPr>
        <p:grpSpPr bwMode="auto"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/>
            <p:cNvSpPr/>
            <p:nvPr userDrawn="1"/>
          </p:nvSpPr>
          <p:spPr bwMode="auto"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 bwMode="auto"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 bwMode="auto"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/>
            <p:cNvPicPr>
              <a:picLocks noChangeAspect="1"/>
            </p:cNvPicPr>
            <p:nvPr userDrawn="1"/>
          </p:nvPicPr>
          <p:blipFill>
            <a:blip r:embed="rId2"/>
            <a:stretch/>
          </p:blipFill>
          <p:spPr bwMode="auto"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 userDrawn="1"/>
          </p:nvSpPr>
          <p:spPr bwMode="auto"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6" name="Graphic 25"/>
            <p:cNvPicPr>
              <a:picLocks noChangeAspect="1"/>
            </p:cNvPicPr>
            <p:nvPr userDrawn="1"/>
          </p:nvPicPr>
          <p:blipFill>
            <a:blip r:embed="rId3"/>
            <a:stretch/>
          </p:blipFill>
          <p:spPr bwMode="auto">
            <a:xfrm rot="16199999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/>
            <p:cNvSpPr/>
            <p:nvPr userDrawn="1"/>
          </p:nvSpPr>
          <p:spPr bwMode="auto"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 fill="norm" stroke="1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1" name="Graphic 30"/>
            <p:cNvPicPr>
              <a:picLocks noChangeAspect="1"/>
            </p:cNvPicPr>
            <p:nvPr userDrawn="1"/>
          </p:nvPicPr>
          <p:blipFill>
            <a:blip r:embed="rId4"/>
            <a:stretch/>
          </p:blipFill>
          <p:spPr bwMode="auto"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etition chart"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ZA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5271896" y="2355182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QUADRANT TITLE</a:t>
            </a:r>
            <a:endParaRPr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070771" y="3383280"/>
            <a:ext cx="1980000" cy="365760"/>
          </a:xfrm>
        </p:spPr>
        <p:txBody>
          <a:bodyPr>
            <a:noAutofit/>
          </a:bodyPr>
          <a:lstStyle>
            <a:lvl1pPr marL="0" indent="0" algn="l"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QUADRANT TITLE</a:t>
            </a:r>
            <a:endParaRPr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171870" y="3383280"/>
            <a:ext cx="1980000" cy="365760"/>
          </a:xfrm>
        </p:spPr>
        <p:txBody>
          <a:bodyPr>
            <a:noAutofit/>
          </a:bodyPr>
          <a:lstStyle>
            <a:lvl1pPr marL="0" indent="0" algn="r"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QUADRANT TITLE</a:t>
            </a:r>
            <a:endParaRPr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264750" y="4933275"/>
            <a:ext cx="1980000" cy="365760"/>
          </a:xfrm>
        </p:spPr>
        <p:txBody>
          <a:bodyPr>
            <a:noAutofit/>
          </a:bodyPr>
          <a:lstStyle>
            <a:lvl1pPr marL="0" indent="0" algn="ctr">
              <a:buFont typeface="Arial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QUADRANT TITLE</a:t>
            </a:r>
            <a:endParaRPr/>
          </a:p>
        </p:txBody>
      </p:sp>
      <p:pic>
        <p:nvPicPr>
          <p:cNvPr id="5" name="Graphic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0800000">
            <a:off x="11177016" y="0"/>
            <a:ext cx="1014984" cy="1014984"/>
          </a:xfrm>
          <a:prstGeom prst="rect">
            <a:avLst/>
          </a:prstGeom>
        </p:spPr>
      </p:pic>
      <p:cxnSp>
        <p:nvCxnSpPr>
          <p:cNvPr id="6" name="Straight Connector 5"/>
          <p:cNvCxnSpPr>
            <a:cxnSpLocks/>
          </p:cNvCxnSpPr>
          <p:nvPr userDrawn="1"/>
        </p:nvCxnSpPr>
        <p:spPr bwMode="auto">
          <a:xfrm>
            <a:off x="1066800" y="3771900"/>
            <a:ext cx="10058400" cy="0"/>
          </a:xfrm>
          <a:prstGeom prst="line">
            <a:avLst/>
          </a:prstGeom>
          <a:ln w="38100" cap="sq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 userDrawn="1"/>
        </p:nvCxnSpPr>
        <p:spPr bwMode="auto">
          <a:xfrm>
            <a:off x="6254750" y="2743200"/>
            <a:ext cx="0" cy="206692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6"/>
          </p:nvPr>
        </p:nvSpPr>
        <p:spPr bwMode="auto"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raction">
    <p:bg>
      <p:bgPr shadeToTitle="0">
        <a:solidFill>
          <a:schemeClr val="accent6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937760" y="898524"/>
            <a:ext cx="6800850" cy="1325880"/>
          </a:xfrm>
        </p:spPr>
        <p:txBody>
          <a:bodyPr anchor="t" anchorCtr="0"/>
          <a:lstStyle>
            <a:lvl1pPr>
              <a:defRPr cap="all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grpSp>
        <p:nvGrpSpPr>
          <p:cNvPr id="4" name="Group 3"/>
          <p:cNvGrpSpPr/>
          <p:nvPr userDrawn="1"/>
        </p:nvGrpSpPr>
        <p:grpSpPr bwMode="auto"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/>
            <p:cNvPicPr>
              <a:picLocks noChangeAspect="1"/>
            </p:cNvPicPr>
            <p:nvPr userDrawn="1"/>
          </p:nvPicPr>
          <p:blipFill>
            <a:blip r:embed="rId2"/>
            <a:stretch/>
          </p:blipFill>
          <p:spPr bwMode="auto">
            <a:xfrm rot="8097645">
              <a:off x="1569915" y="-98335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/>
            <p:cNvPicPr>
              <a:picLocks noChangeAspect="1"/>
            </p:cNvPicPr>
            <p:nvPr userDrawn="1"/>
          </p:nvPicPr>
          <p:blipFill>
            <a:blip r:embed="rId3"/>
            <a:stretch/>
          </p:blipFill>
          <p:spPr bwMode="auto">
            <a:xfrm rot="13489226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 userDrawn="1"/>
          </p:nvGrpSpPr>
          <p:grpSpPr bwMode="auto">
            <a:xfrm>
              <a:off x="-193623" y="458228"/>
              <a:ext cx="4229571" cy="6401869"/>
              <a:chOff x="-193623" y="458228"/>
              <a:chExt cx="4229571" cy="6401869"/>
            </a:xfrm>
          </p:grpSpPr>
          <p:sp>
            <p:nvSpPr>
              <p:cNvPr id="8" name="Rectangle 23"/>
              <p:cNvSpPr/>
              <p:nvPr userDrawn="1"/>
            </p:nvSpPr>
            <p:spPr bwMode="auto">
              <a:xfrm rot="13508190">
                <a:off x="141725" y="458228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 fill="norm" stroke="1" extrusionOk="0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9" name="Graphic 8"/>
              <p:cNvPicPr>
                <a:picLocks noChangeAspect="1"/>
              </p:cNvPicPr>
              <p:nvPr userDrawn="1"/>
            </p:nvPicPr>
            <p:blipFill>
              <a:blip r:embed="rId4"/>
              <a:stretch/>
            </p:blipFill>
            <p:spPr bwMode="auto">
              <a:xfrm rot="18902533">
                <a:off x="1574706" y="1900474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11" name="Rectangle 23"/>
              <p:cNvSpPr/>
              <p:nvPr userDrawn="1"/>
            </p:nvSpPr>
            <p:spPr bwMode="auto">
              <a:xfrm rot="18900000">
                <a:off x="1580257" y="1923515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 fill="norm" stroke="1" extrusionOk="0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2" name="Graphic 11"/>
              <p:cNvPicPr>
                <a:picLocks noChangeAspect="1"/>
              </p:cNvPicPr>
              <p:nvPr userDrawn="1"/>
            </p:nvPicPr>
            <p:blipFill>
              <a:blip r:embed="rId2"/>
              <a:stretch/>
            </p:blipFill>
            <p:spPr bwMode="auto">
              <a:xfrm rot="2708786">
                <a:off x="145529" y="3355869"/>
                <a:ext cx="2029968" cy="2029968"/>
              </a:xfrm>
              <a:prstGeom prst="rect">
                <a:avLst/>
              </a:prstGeom>
            </p:spPr>
          </p:pic>
          <p:grpSp>
            <p:nvGrpSpPr>
              <p:cNvPr id="21" name="Group 20"/>
              <p:cNvGrpSpPr/>
              <p:nvPr userDrawn="1"/>
            </p:nvGrpSpPr>
            <p:grpSpPr bwMode="auto">
              <a:xfrm>
                <a:off x="1159403" y="5806395"/>
                <a:ext cx="2870810" cy="1000774"/>
                <a:chOff x="-13699" y="5839164"/>
                <a:chExt cx="2862790" cy="1000774"/>
              </a:xfrm>
            </p:grpSpPr>
            <p:sp>
              <p:nvSpPr>
                <p:cNvPr id="91" name="Freeform: Shape 90"/>
                <p:cNvSpPr/>
                <p:nvPr userDrawn="1"/>
              </p:nvSpPr>
              <p:spPr bwMode="auto">
                <a:xfrm>
                  <a:off x="-13699" y="5839164"/>
                  <a:ext cx="2862790" cy="28868"/>
                </a:xfrm>
                <a:custGeom>
                  <a:avLst/>
                  <a:gdLst>
                    <a:gd name="connsiteX0" fmla="*/ 0 w 2862790"/>
                    <a:gd name="connsiteY0" fmla="*/ 0 h 28868"/>
                    <a:gd name="connsiteX1" fmla="*/ 2862790 w 2862790"/>
                    <a:gd name="connsiteY1" fmla="*/ 0 h 28868"/>
                    <a:gd name="connsiteX2" fmla="*/ 2833921 w 2862790"/>
                    <a:gd name="connsiteY2" fmla="*/ 28868 h 28868"/>
                    <a:gd name="connsiteX3" fmla="*/ 28868 w 2862790"/>
                    <a:gd name="connsiteY3" fmla="*/ 28868 h 28868"/>
                    <a:gd name="connsiteX4" fmla="*/ 0 w 286279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2790" h="28868" fill="norm" stroke="1" extrusionOk="0">
                      <a:moveTo>
                        <a:pt x="0" y="0"/>
                      </a:moveTo>
                      <a:lnTo>
                        <a:pt x="2862790" y="0"/>
                      </a:lnTo>
                      <a:lnTo>
                        <a:pt x="2833921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0" name="Freeform: Shape 89"/>
                <p:cNvSpPr/>
                <p:nvPr userDrawn="1"/>
              </p:nvSpPr>
              <p:spPr bwMode="auto">
                <a:xfrm>
                  <a:off x="47246" y="5900109"/>
                  <a:ext cx="2740900" cy="28868"/>
                </a:xfrm>
                <a:custGeom>
                  <a:avLst/>
                  <a:gdLst>
                    <a:gd name="connsiteX0" fmla="*/ 0 w 2740900"/>
                    <a:gd name="connsiteY0" fmla="*/ 0 h 28868"/>
                    <a:gd name="connsiteX1" fmla="*/ 2740900 w 2740900"/>
                    <a:gd name="connsiteY1" fmla="*/ 0 h 28868"/>
                    <a:gd name="connsiteX2" fmla="*/ 2712032 w 2740900"/>
                    <a:gd name="connsiteY2" fmla="*/ 28868 h 28868"/>
                    <a:gd name="connsiteX3" fmla="*/ 28868 w 2740900"/>
                    <a:gd name="connsiteY3" fmla="*/ 28868 h 28868"/>
                    <a:gd name="connsiteX4" fmla="*/ 0 w 2740900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40900" h="28868" fill="norm" stroke="1" extrusionOk="0">
                      <a:moveTo>
                        <a:pt x="0" y="0"/>
                      </a:moveTo>
                      <a:lnTo>
                        <a:pt x="2740900" y="0"/>
                      </a:lnTo>
                      <a:lnTo>
                        <a:pt x="2712032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9" name="Freeform: Shape 88"/>
                <p:cNvSpPr/>
                <p:nvPr userDrawn="1"/>
              </p:nvSpPr>
              <p:spPr bwMode="auto">
                <a:xfrm>
                  <a:off x="108992" y="5960251"/>
                  <a:ext cx="2619012" cy="29671"/>
                </a:xfrm>
                <a:custGeom>
                  <a:avLst/>
                  <a:gdLst>
                    <a:gd name="connsiteX0" fmla="*/ 0 w 2619012"/>
                    <a:gd name="connsiteY0" fmla="*/ 0 h 29671"/>
                    <a:gd name="connsiteX1" fmla="*/ 2619012 w 2619012"/>
                    <a:gd name="connsiteY1" fmla="*/ 0 h 29671"/>
                    <a:gd name="connsiteX2" fmla="*/ 2590143 w 2619012"/>
                    <a:gd name="connsiteY2" fmla="*/ 28868 h 29671"/>
                    <a:gd name="connsiteX3" fmla="*/ 28067 w 2619012"/>
                    <a:gd name="connsiteY3" fmla="*/ 29671 h 29671"/>
                    <a:gd name="connsiteX4" fmla="*/ 28869 w 2619012"/>
                    <a:gd name="connsiteY4" fmla="*/ 28869 h 29671"/>
                    <a:gd name="connsiteX5" fmla="*/ 0 w 2619012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19012" h="29671" fill="norm" stroke="1" extrusionOk="0">
                      <a:moveTo>
                        <a:pt x="0" y="0"/>
                      </a:moveTo>
                      <a:lnTo>
                        <a:pt x="2619012" y="0"/>
                      </a:lnTo>
                      <a:lnTo>
                        <a:pt x="2590143" y="28868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8" name="Freeform: Shape 87"/>
                <p:cNvSpPr/>
                <p:nvPr userDrawn="1"/>
              </p:nvSpPr>
              <p:spPr bwMode="auto">
                <a:xfrm>
                  <a:off x="169937" y="6021196"/>
                  <a:ext cx="2497122" cy="29670"/>
                </a:xfrm>
                <a:custGeom>
                  <a:avLst/>
                  <a:gdLst>
                    <a:gd name="connsiteX0" fmla="*/ 0 w 2497122"/>
                    <a:gd name="connsiteY0" fmla="*/ 0 h 29670"/>
                    <a:gd name="connsiteX1" fmla="*/ 2497122 w 2497122"/>
                    <a:gd name="connsiteY1" fmla="*/ 0 h 29670"/>
                    <a:gd name="connsiteX2" fmla="*/ 2468254 w 2497122"/>
                    <a:gd name="connsiteY2" fmla="*/ 28868 h 29670"/>
                    <a:gd name="connsiteX3" fmla="*/ 28066 w 2497122"/>
                    <a:gd name="connsiteY3" fmla="*/ 29670 h 29670"/>
                    <a:gd name="connsiteX4" fmla="*/ 28868 w 2497122"/>
                    <a:gd name="connsiteY4" fmla="*/ 28868 h 29670"/>
                    <a:gd name="connsiteX5" fmla="*/ 0 w 2497122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97122" h="29670" fill="norm" stroke="1" extrusionOk="0">
                      <a:moveTo>
                        <a:pt x="0" y="0"/>
                      </a:moveTo>
                      <a:lnTo>
                        <a:pt x="2497122" y="0"/>
                      </a:lnTo>
                      <a:lnTo>
                        <a:pt x="2468254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7" name="Freeform: Shape 86"/>
                <p:cNvSpPr/>
                <p:nvPr userDrawn="1"/>
              </p:nvSpPr>
              <p:spPr bwMode="auto">
                <a:xfrm>
                  <a:off x="229279" y="6082140"/>
                  <a:ext cx="2376837" cy="28869"/>
                </a:xfrm>
                <a:custGeom>
                  <a:avLst/>
                  <a:gdLst>
                    <a:gd name="connsiteX0" fmla="*/ 0 w 2376837"/>
                    <a:gd name="connsiteY0" fmla="*/ 0 h 28869"/>
                    <a:gd name="connsiteX1" fmla="*/ 2376837 w 2376837"/>
                    <a:gd name="connsiteY1" fmla="*/ 0 h 28869"/>
                    <a:gd name="connsiteX2" fmla="*/ 2347968 w 2376837"/>
                    <a:gd name="connsiteY2" fmla="*/ 28868 h 28869"/>
                    <a:gd name="connsiteX3" fmla="*/ 28868 w 2376837"/>
                    <a:gd name="connsiteY3" fmla="*/ 28869 h 28869"/>
                    <a:gd name="connsiteX4" fmla="*/ 0 w 2376837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837" h="28869" fill="norm" stroke="1" extrusionOk="0">
                      <a:moveTo>
                        <a:pt x="0" y="0"/>
                      </a:moveTo>
                      <a:lnTo>
                        <a:pt x="2376837" y="0"/>
                      </a:lnTo>
                      <a:lnTo>
                        <a:pt x="2347968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6" name="Freeform: Shape 85"/>
                <p:cNvSpPr/>
                <p:nvPr userDrawn="1"/>
              </p:nvSpPr>
              <p:spPr bwMode="auto">
                <a:xfrm>
                  <a:off x="290222" y="6143085"/>
                  <a:ext cx="2254948" cy="28868"/>
                </a:xfrm>
                <a:custGeom>
                  <a:avLst/>
                  <a:gdLst>
                    <a:gd name="connsiteX0" fmla="*/ 0 w 2254948"/>
                    <a:gd name="connsiteY0" fmla="*/ 0 h 28868"/>
                    <a:gd name="connsiteX1" fmla="*/ 2254948 w 2254948"/>
                    <a:gd name="connsiteY1" fmla="*/ 0 h 28868"/>
                    <a:gd name="connsiteX2" fmla="*/ 2226080 w 2254948"/>
                    <a:gd name="connsiteY2" fmla="*/ 28868 h 28868"/>
                    <a:gd name="connsiteX3" fmla="*/ 28868 w 2254948"/>
                    <a:gd name="connsiteY3" fmla="*/ 28868 h 28868"/>
                    <a:gd name="connsiteX4" fmla="*/ 0 w 2254948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4948" h="28868" fill="norm" stroke="1" extrusionOk="0">
                      <a:moveTo>
                        <a:pt x="0" y="0"/>
                      </a:moveTo>
                      <a:lnTo>
                        <a:pt x="2254948" y="0"/>
                      </a:lnTo>
                      <a:lnTo>
                        <a:pt x="2226080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: Shape 84"/>
                <p:cNvSpPr/>
                <p:nvPr userDrawn="1"/>
              </p:nvSpPr>
              <p:spPr bwMode="auto">
                <a:xfrm>
                  <a:off x="351970" y="6203227"/>
                  <a:ext cx="2133059" cy="29671"/>
                </a:xfrm>
                <a:custGeom>
                  <a:avLst/>
                  <a:gdLst>
                    <a:gd name="connsiteX0" fmla="*/ 2133059 w 2133059"/>
                    <a:gd name="connsiteY0" fmla="*/ 0 h 29671"/>
                    <a:gd name="connsiteX1" fmla="*/ 2104190 w 2133059"/>
                    <a:gd name="connsiteY1" fmla="*/ 28869 h 29671"/>
                    <a:gd name="connsiteX2" fmla="*/ 28066 w 2133059"/>
                    <a:gd name="connsiteY2" fmla="*/ 29671 h 29671"/>
                    <a:gd name="connsiteX3" fmla="*/ 28868 w 2133059"/>
                    <a:gd name="connsiteY3" fmla="*/ 28869 h 29671"/>
                    <a:gd name="connsiteX4" fmla="*/ 0 w 2133059"/>
                    <a:gd name="connsiteY4" fmla="*/ 1 h 29671"/>
                    <a:gd name="connsiteX5" fmla="*/ 2133059 w 2133059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33059" h="29671" fill="norm" stroke="1" extrusionOk="0">
                      <a:moveTo>
                        <a:pt x="2133059" y="0"/>
                      </a:moveTo>
                      <a:lnTo>
                        <a:pt x="2104190" y="28869"/>
                      </a:lnTo>
                      <a:lnTo>
                        <a:pt x="28066" y="29671"/>
                      </a:lnTo>
                      <a:lnTo>
                        <a:pt x="28868" y="28869"/>
                      </a:lnTo>
                      <a:lnTo>
                        <a:pt x="0" y="1"/>
                      </a:lnTo>
                      <a:lnTo>
                        <a:pt x="213305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4" name="Freeform: Shape 83"/>
                <p:cNvSpPr/>
                <p:nvPr userDrawn="1"/>
              </p:nvSpPr>
              <p:spPr bwMode="auto">
                <a:xfrm>
                  <a:off x="411310" y="6264172"/>
                  <a:ext cx="2012774" cy="28868"/>
                </a:xfrm>
                <a:custGeom>
                  <a:avLst/>
                  <a:gdLst>
                    <a:gd name="connsiteX0" fmla="*/ 0 w 2012774"/>
                    <a:gd name="connsiteY0" fmla="*/ 0 h 28868"/>
                    <a:gd name="connsiteX1" fmla="*/ 2012774 w 2012774"/>
                    <a:gd name="connsiteY1" fmla="*/ 0 h 28868"/>
                    <a:gd name="connsiteX2" fmla="*/ 1983905 w 2012774"/>
                    <a:gd name="connsiteY2" fmla="*/ 28868 h 28868"/>
                    <a:gd name="connsiteX3" fmla="*/ 28868 w 2012774"/>
                    <a:gd name="connsiteY3" fmla="*/ 28868 h 28868"/>
                    <a:gd name="connsiteX4" fmla="*/ 0 w 201277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12774" h="28868" fill="norm" stroke="1" extrusionOk="0">
                      <a:moveTo>
                        <a:pt x="0" y="0"/>
                      </a:moveTo>
                      <a:lnTo>
                        <a:pt x="2012774" y="0"/>
                      </a:lnTo>
                      <a:lnTo>
                        <a:pt x="1983905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3" name="Freeform: Shape 82"/>
                <p:cNvSpPr/>
                <p:nvPr userDrawn="1"/>
              </p:nvSpPr>
              <p:spPr bwMode="auto">
                <a:xfrm>
                  <a:off x="472255" y="6325117"/>
                  <a:ext cx="1890884" cy="28868"/>
                </a:xfrm>
                <a:custGeom>
                  <a:avLst/>
                  <a:gdLst>
                    <a:gd name="connsiteX0" fmla="*/ 0 w 1890884"/>
                    <a:gd name="connsiteY0" fmla="*/ 0 h 28868"/>
                    <a:gd name="connsiteX1" fmla="*/ 1890884 w 1890884"/>
                    <a:gd name="connsiteY1" fmla="*/ 0 h 28868"/>
                    <a:gd name="connsiteX2" fmla="*/ 1862016 w 1890884"/>
                    <a:gd name="connsiteY2" fmla="*/ 28868 h 28868"/>
                    <a:gd name="connsiteX3" fmla="*/ 28868 w 1890884"/>
                    <a:gd name="connsiteY3" fmla="*/ 28868 h 28868"/>
                    <a:gd name="connsiteX4" fmla="*/ 0 w 1890884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0884" h="28868" fill="norm" stroke="1" extrusionOk="0">
                      <a:moveTo>
                        <a:pt x="0" y="0"/>
                      </a:moveTo>
                      <a:lnTo>
                        <a:pt x="1890884" y="0"/>
                      </a:lnTo>
                      <a:lnTo>
                        <a:pt x="1862016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2" name="Freeform: Shape 81"/>
                <p:cNvSpPr/>
                <p:nvPr userDrawn="1"/>
              </p:nvSpPr>
              <p:spPr bwMode="auto">
                <a:xfrm>
                  <a:off x="533199" y="6386061"/>
                  <a:ext cx="1768996" cy="28869"/>
                </a:xfrm>
                <a:custGeom>
                  <a:avLst/>
                  <a:gdLst>
                    <a:gd name="connsiteX0" fmla="*/ 0 w 1768996"/>
                    <a:gd name="connsiteY0" fmla="*/ 0 h 28869"/>
                    <a:gd name="connsiteX1" fmla="*/ 1768996 w 1768996"/>
                    <a:gd name="connsiteY1" fmla="*/ 0 h 28869"/>
                    <a:gd name="connsiteX2" fmla="*/ 1740128 w 1768996"/>
                    <a:gd name="connsiteY2" fmla="*/ 28868 h 28869"/>
                    <a:gd name="connsiteX3" fmla="*/ 28869 w 1768996"/>
                    <a:gd name="connsiteY3" fmla="*/ 28869 h 28869"/>
                    <a:gd name="connsiteX4" fmla="*/ 0 w 1768996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68996" h="28869" fill="norm" stroke="1" extrusionOk="0">
                      <a:moveTo>
                        <a:pt x="0" y="0"/>
                      </a:moveTo>
                      <a:lnTo>
                        <a:pt x="1768996" y="0"/>
                      </a:lnTo>
                      <a:lnTo>
                        <a:pt x="1740128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1" name="Freeform: Shape 80"/>
                <p:cNvSpPr/>
                <p:nvPr userDrawn="1"/>
              </p:nvSpPr>
              <p:spPr bwMode="auto">
                <a:xfrm>
                  <a:off x="594946" y="6446204"/>
                  <a:ext cx="1647106" cy="29670"/>
                </a:xfrm>
                <a:custGeom>
                  <a:avLst/>
                  <a:gdLst>
                    <a:gd name="connsiteX0" fmla="*/ 0 w 1647106"/>
                    <a:gd name="connsiteY0" fmla="*/ 0 h 29670"/>
                    <a:gd name="connsiteX1" fmla="*/ 1647106 w 1647106"/>
                    <a:gd name="connsiteY1" fmla="*/ 0 h 29670"/>
                    <a:gd name="connsiteX2" fmla="*/ 1618238 w 1647106"/>
                    <a:gd name="connsiteY2" fmla="*/ 28868 h 29670"/>
                    <a:gd name="connsiteX3" fmla="*/ 28066 w 1647106"/>
                    <a:gd name="connsiteY3" fmla="*/ 29670 h 29670"/>
                    <a:gd name="connsiteX4" fmla="*/ 28868 w 1647106"/>
                    <a:gd name="connsiteY4" fmla="*/ 28868 h 29670"/>
                    <a:gd name="connsiteX5" fmla="*/ 0 w 1647106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47106" h="29670" fill="norm" stroke="1" extrusionOk="0">
                      <a:moveTo>
                        <a:pt x="0" y="0"/>
                      </a:moveTo>
                      <a:lnTo>
                        <a:pt x="1647106" y="0"/>
                      </a:lnTo>
                      <a:lnTo>
                        <a:pt x="1618238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0" name="Freeform: Shape 79"/>
                <p:cNvSpPr/>
                <p:nvPr userDrawn="1"/>
              </p:nvSpPr>
              <p:spPr bwMode="auto">
                <a:xfrm>
                  <a:off x="654287" y="6507148"/>
                  <a:ext cx="1526821" cy="28869"/>
                </a:xfrm>
                <a:custGeom>
                  <a:avLst/>
                  <a:gdLst>
                    <a:gd name="connsiteX0" fmla="*/ 0 w 1526821"/>
                    <a:gd name="connsiteY0" fmla="*/ 0 h 28869"/>
                    <a:gd name="connsiteX1" fmla="*/ 1526821 w 1526821"/>
                    <a:gd name="connsiteY1" fmla="*/ 0 h 28869"/>
                    <a:gd name="connsiteX2" fmla="*/ 1497952 w 1526821"/>
                    <a:gd name="connsiteY2" fmla="*/ 28868 h 28869"/>
                    <a:gd name="connsiteX3" fmla="*/ 28868 w 1526821"/>
                    <a:gd name="connsiteY3" fmla="*/ 28869 h 28869"/>
                    <a:gd name="connsiteX4" fmla="*/ 0 w 1526821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6821" h="28869" fill="norm" stroke="1" extrusionOk="0">
                      <a:moveTo>
                        <a:pt x="0" y="0"/>
                      </a:moveTo>
                      <a:lnTo>
                        <a:pt x="1526821" y="0"/>
                      </a:lnTo>
                      <a:lnTo>
                        <a:pt x="1497952" y="28868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9" name="Freeform: Shape 78"/>
                <p:cNvSpPr/>
                <p:nvPr userDrawn="1"/>
              </p:nvSpPr>
              <p:spPr bwMode="auto">
                <a:xfrm>
                  <a:off x="715231" y="6568093"/>
                  <a:ext cx="1404932" cy="28868"/>
                </a:xfrm>
                <a:custGeom>
                  <a:avLst/>
                  <a:gdLst>
                    <a:gd name="connsiteX0" fmla="*/ 0 w 1404932"/>
                    <a:gd name="connsiteY0" fmla="*/ 0 h 28868"/>
                    <a:gd name="connsiteX1" fmla="*/ 1404932 w 1404932"/>
                    <a:gd name="connsiteY1" fmla="*/ 0 h 28868"/>
                    <a:gd name="connsiteX2" fmla="*/ 1376064 w 1404932"/>
                    <a:gd name="connsiteY2" fmla="*/ 28868 h 28868"/>
                    <a:gd name="connsiteX3" fmla="*/ 28868 w 1404932"/>
                    <a:gd name="connsiteY3" fmla="*/ 28868 h 28868"/>
                    <a:gd name="connsiteX4" fmla="*/ 0 w 1404932"/>
                    <a:gd name="connsiteY4" fmla="*/ 0 h 28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04932" h="28868" fill="norm" stroke="1" extrusionOk="0">
                      <a:moveTo>
                        <a:pt x="0" y="0"/>
                      </a:moveTo>
                      <a:lnTo>
                        <a:pt x="1404932" y="0"/>
                      </a:lnTo>
                      <a:lnTo>
                        <a:pt x="1376064" y="28868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8" name="Freeform: Shape 77"/>
                <p:cNvSpPr/>
                <p:nvPr userDrawn="1"/>
              </p:nvSpPr>
              <p:spPr bwMode="auto">
                <a:xfrm>
                  <a:off x="776977" y="6628235"/>
                  <a:ext cx="1283044" cy="29671"/>
                </a:xfrm>
                <a:custGeom>
                  <a:avLst/>
                  <a:gdLst>
                    <a:gd name="connsiteX0" fmla="*/ 1283044 w 1283044"/>
                    <a:gd name="connsiteY0" fmla="*/ 0 h 29671"/>
                    <a:gd name="connsiteX1" fmla="*/ 1254175 w 1283044"/>
                    <a:gd name="connsiteY1" fmla="*/ 28869 h 29671"/>
                    <a:gd name="connsiteX2" fmla="*/ 28067 w 1283044"/>
                    <a:gd name="connsiteY2" fmla="*/ 29671 h 29671"/>
                    <a:gd name="connsiteX3" fmla="*/ 28869 w 1283044"/>
                    <a:gd name="connsiteY3" fmla="*/ 28869 h 29671"/>
                    <a:gd name="connsiteX4" fmla="*/ 0 w 1283044"/>
                    <a:gd name="connsiteY4" fmla="*/ 1 h 29671"/>
                    <a:gd name="connsiteX5" fmla="*/ 1283044 w 1283044"/>
                    <a:gd name="connsiteY5" fmla="*/ 0 h 29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83044" h="29671" fill="norm" stroke="1" extrusionOk="0">
                      <a:moveTo>
                        <a:pt x="1283044" y="0"/>
                      </a:moveTo>
                      <a:lnTo>
                        <a:pt x="1254175" y="28869"/>
                      </a:lnTo>
                      <a:lnTo>
                        <a:pt x="28067" y="29671"/>
                      </a:lnTo>
                      <a:lnTo>
                        <a:pt x="28869" y="28869"/>
                      </a:lnTo>
                      <a:lnTo>
                        <a:pt x="0" y="1"/>
                      </a:lnTo>
                      <a:lnTo>
                        <a:pt x="1283044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7" name="Freeform: Shape 76"/>
                <p:cNvSpPr/>
                <p:nvPr userDrawn="1"/>
              </p:nvSpPr>
              <p:spPr bwMode="auto">
                <a:xfrm>
                  <a:off x="837922" y="6689180"/>
                  <a:ext cx="1161154" cy="29670"/>
                </a:xfrm>
                <a:custGeom>
                  <a:avLst/>
                  <a:gdLst>
                    <a:gd name="connsiteX0" fmla="*/ 0 w 1161154"/>
                    <a:gd name="connsiteY0" fmla="*/ 0 h 29670"/>
                    <a:gd name="connsiteX1" fmla="*/ 1161154 w 1161154"/>
                    <a:gd name="connsiteY1" fmla="*/ 0 h 29670"/>
                    <a:gd name="connsiteX2" fmla="*/ 1132285 w 1161154"/>
                    <a:gd name="connsiteY2" fmla="*/ 28868 h 29670"/>
                    <a:gd name="connsiteX3" fmla="*/ 28066 w 1161154"/>
                    <a:gd name="connsiteY3" fmla="*/ 29670 h 29670"/>
                    <a:gd name="connsiteX4" fmla="*/ 28868 w 1161154"/>
                    <a:gd name="connsiteY4" fmla="*/ 28868 h 29670"/>
                    <a:gd name="connsiteX5" fmla="*/ 0 w 1161154"/>
                    <a:gd name="connsiteY5" fmla="*/ 0 h 29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1154" h="29670" fill="norm" stroke="1" extrusionOk="0">
                      <a:moveTo>
                        <a:pt x="0" y="0"/>
                      </a:moveTo>
                      <a:lnTo>
                        <a:pt x="1161154" y="0"/>
                      </a:lnTo>
                      <a:lnTo>
                        <a:pt x="1132285" y="28868"/>
                      </a:lnTo>
                      <a:lnTo>
                        <a:pt x="28066" y="29670"/>
                      </a:lnTo>
                      <a:lnTo>
                        <a:pt x="28868" y="288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6" name="Freeform: Shape 75"/>
                <p:cNvSpPr/>
                <p:nvPr userDrawn="1"/>
              </p:nvSpPr>
              <p:spPr bwMode="auto">
                <a:xfrm>
                  <a:off x="897263" y="6750124"/>
                  <a:ext cx="1040868" cy="28869"/>
                </a:xfrm>
                <a:custGeom>
                  <a:avLst/>
                  <a:gdLst>
                    <a:gd name="connsiteX0" fmla="*/ 0 w 1040868"/>
                    <a:gd name="connsiteY0" fmla="*/ 0 h 28869"/>
                    <a:gd name="connsiteX1" fmla="*/ 1040868 w 1040868"/>
                    <a:gd name="connsiteY1" fmla="*/ 0 h 28869"/>
                    <a:gd name="connsiteX2" fmla="*/ 1012000 w 1040868"/>
                    <a:gd name="connsiteY2" fmla="*/ 28869 h 28869"/>
                    <a:gd name="connsiteX3" fmla="*/ 28868 w 1040868"/>
                    <a:gd name="connsiteY3" fmla="*/ 28869 h 28869"/>
                    <a:gd name="connsiteX4" fmla="*/ 0 w 1040868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868" h="28869" fill="norm" stroke="1" extrusionOk="0">
                      <a:moveTo>
                        <a:pt x="0" y="0"/>
                      </a:moveTo>
                      <a:lnTo>
                        <a:pt x="1040868" y="0"/>
                      </a:lnTo>
                      <a:lnTo>
                        <a:pt x="1012000" y="28869"/>
                      </a:lnTo>
                      <a:lnTo>
                        <a:pt x="28868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3" name="Freeform: Shape 72"/>
                <p:cNvSpPr/>
                <p:nvPr userDrawn="1"/>
              </p:nvSpPr>
              <p:spPr bwMode="auto">
                <a:xfrm>
                  <a:off x="958207" y="6811069"/>
                  <a:ext cx="918980" cy="28869"/>
                </a:xfrm>
                <a:custGeom>
                  <a:avLst/>
                  <a:gdLst>
                    <a:gd name="connsiteX0" fmla="*/ 0 w 918980"/>
                    <a:gd name="connsiteY0" fmla="*/ 0 h 28869"/>
                    <a:gd name="connsiteX1" fmla="*/ 918980 w 918980"/>
                    <a:gd name="connsiteY1" fmla="*/ 0 h 28869"/>
                    <a:gd name="connsiteX2" fmla="*/ 890112 w 918980"/>
                    <a:gd name="connsiteY2" fmla="*/ 28868 h 28869"/>
                    <a:gd name="connsiteX3" fmla="*/ 28869 w 918980"/>
                    <a:gd name="connsiteY3" fmla="*/ 28869 h 28869"/>
                    <a:gd name="connsiteX4" fmla="*/ 0 w 918980"/>
                    <a:gd name="connsiteY4" fmla="*/ 0 h 28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8980" h="28869" fill="norm" stroke="1" extrusionOk="0">
                      <a:moveTo>
                        <a:pt x="0" y="0"/>
                      </a:moveTo>
                      <a:lnTo>
                        <a:pt x="918980" y="0"/>
                      </a:lnTo>
                      <a:lnTo>
                        <a:pt x="890112" y="28868"/>
                      </a:lnTo>
                      <a:lnTo>
                        <a:pt x="28869" y="288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101" name="Freeform: Shape 100"/>
              <p:cNvSpPr/>
              <p:nvPr userDrawn="1"/>
            </p:nvSpPr>
            <p:spPr bwMode="auto">
              <a:xfrm>
                <a:off x="2960473" y="5801762"/>
                <a:ext cx="1075475" cy="1058335"/>
              </a:xfrm>
              <a:custGeom>
                <a:avLst/>
                <a:gdLst>
                  <a:gd name="connsiteX0" fmla="*/ 1062720 w 1062720"/>
                  <a:gd name="connsiteY0" fmla="*/ 0 h 1062720"/>
                  <a:gd name="connsiteX1" fmla="*/ 1062720 w 1062720"/>
                  <a:gd name="connsiteY1" fmla="*/ 1062720 h 1062720"/>
                  <a:gd name="connsiteX2" fmla="*/ 0 w 1062720"/>
                  <a:gd name="connsiteY2" fmla="*/ 1062720 h 1062720"/>
                  <a:gd name="connsiteX3" fmla="*/ 1062720 w 1062720"/>
                  <a:gd name="connsiteY3" fmla="*/ 0 h 106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720" h="1062720" fill="norm" stroke="1" extrusionOk="0">
                    <a:moveTo>
                      <a:pt x="1062720" y="0"/>
                    </a:moveTo>
                    <a:lnTo>
                      <a:pt x="1062720" y="1062720"/>
                    </a:lnTo>
                    <a:lnTo>
                      <a:pt x="0" y="1062720"/>
                    </a:lnTo>
                    <a:lnTo>
                      <a:pt x="10627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3" name="Freeform: Shape 132"/>
              <p:cNvSpPr/>
              <p:nvPr userDrawn="1"/>
            </p:nvSpPr>
            <p:spPr bwMode="auto">
              <a:xfrm>
                <a:off x="-7600" y="2930958"/>
                <a:ext cx="1128311" cy="2870805"/>
              </a:xfrm>
              <a:custGeom>
                <a:avLst/>
                <a:gdLst>
                  <a:gd name="connsiteX0" fmla="*/ 1128311 w 1128311"/>
                  <a:gd name="connsiteY0" fmla="*/ 0 h 2870805"/>
                  <a:gd name="connsiteX1" fmla="*/ 1123909 w 1128311"/>
                  <a:gd name="connsiteY1" fmla="*/ 2870805 h 2870805"/>
                  <a:gd name="connsiteX2" fmla="*/ 0 w 1128311"/>
                  <a:gd name="connsiteY2" fmla="*/ 1743443 h 2870805"/>
                  <a:gd name="connsiteX3" fmla="*/ 0 w 1128311"/>
                  <a:gd name="connsiteY3" fmla="*/ 1124856 h 2870805"/>
                  <a:gd name="connsiteX4" fmla="*/ 1128311 w 1128311"/>
                  <a:gd name="connsiteY4" fmla="*/ 0 h 2870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28311" h="2870805" fill="norm" stroke="1" extrusionOk="0">
                    <a:moveTo>
                      <a:pt x="1128311" y="0"/>
                    </a:moveTo>
                    <a:lnTo>
                      <a:pt x="1123909" y="2870805"/>
                    </a:lnTo>
                    <a:lnTo>
                      <a:pt x="0" y="1743443"/>
                    </a:lnTo>
                    <a:lnTo>
                      <a:pt x="0" y="1124856"/>
                    </a:lnTo>
                    <a:lnTo>
                      <a:pt x="11283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5" name="Freeform: Shape 154"/>
              <p:cNvSpPr/>
              <p:nvPr/>
            </p:nvSpPr>
            <p:spPr bwMode="auto">
              <a:xfrm rot="13500280">
                <a:off x="126341" y="458327"/>
                <a:ext cx="2024298" cy="2024298"/>
              </a:xfrm>
              <a:custGeom>
                <a:avLst/>
                <a:gdLst>
                  <a:gd name="connsiteX0" fmla="*/ 2024298 w 2024298"/>
                  <a:gd name="connsiteY0" fmla="*/ 2024298 h 2024298"/>
                  <a:gd name="connsiteX1" fmla="*/ 0 w 2024298"/>
                  <a:gd name="connsiteY1" fmla="*/ 0 h 2024298"/>
                  <a:gd name="connsiteX2" fmla="*/ 40826 w 2024298"/>
                  <a:gd name="connsiteY2" fmla="*/ 0 h 2024298"/>
                  <a:gd name="connsiteX3" fmla="*/ 2024298 w 2024298"/>
                  <a:gd name="connsiteY3" fmla="*/ 1983472 h 2024298"/>
                  <a:gd name="connsiteX4" fmla="*/ 2024298 w 2024298"/>
                  <a:gd name="connsiteY4" fmla="*/ 2024298 h 2024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298" h="2024298" fill="norm" stroke="1" extrusionOk="0">
                    <a:moveTo>
                      <a:pt x="2024298" y="202429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2024298" y="1983472"/>
                    </a:lnTo>
                    <a:lnTo>
                      <a:pt x="2024298" y="202429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4" name="Freeform: Shape 153"/>
              <p:cNvSpPr/>
              <p:nvPr/>
            </p:nvSpPr>
            <p:spPr bwMode="auto">
              <a:xfrm rot="13500280">
                <a:off x="108491" y="501416"/>
                <a:ext cx="1938109" cy="1938109"/>
              </a:xfrm>
              <a:custGeom>
                <a:avLst/>
                <a:gdLst>
                  <a:gd name="connsiteX0" fmla="*/ 1938109 w 1938109"/>
                  <a:gd name="connsiteY0" fmla="*/ 1938109 h 1938109"/>
                  <a:gd name="connsiteX1" fmla="*/ 0 w 1938109"/>
                  <a:gd name="connsiteY1" fmla="*/ 0 h 1938109"/>
                  <a:gd name="connsiteX2" fmla="*/ 40826 w 1938109"/>
                  <a:gd name="connsiteY2" fmla="*/ 0 h 1938109"/>
                  <a:gd name="connsiteX3" fmla="*/ 1938109 w 1938109"/>
                  <a:gd name="connsiteY3" fmla="*/ 1897283 h 1938109"/>
                  <a:gd name="connsiteX4" fmla="*/ 1938109 w 1938109"/>
                  <a:gd name="connsiteY4" fmla="*/ 1938109 h 193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8109" h="1938109" fill="norm" stroke="1" extrusionOk="0">
                    <a:moveTo>
                      <a:pt x="1938109" y="193810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938109" y="1897283"/>
                    </a:lnTo>
                    <a:lnTo>
                      <a:pt x="1938109" y="193810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" name="Freeform: Shape 152"/>
              <p:cNvSpPr/>
              <p:nvPr/>
            </p:nvSpPr>
            <p:spPr bwMode="auto">
              <a:xfrm rot="13500280">
                <a:off x="90475" y="544906"/>
                <a:ext cx="1853055" cy="1851921"/>
              </a:xfrm>
              <a:custGeom>
                <a:avLst/>
                <a:gdLst>
                  <a:gd name="connsiteX0" fmla="*/ 1851921 w 1853055"/>
                  <a:gd name="connsiteY0" fmla="*/ 1851921 h 1851921"/>
                  <a:gd name="connsiteX1" fmla="*/ 0 w 1853055"/>
                  <a:gd name="connsiteY1" fmla="*/ 0 h 1851921"/>
                  <a:gd name="connsiteX2" fmla="*/ 40826 w 1853055"/>
                  <a:gd name="connsiteY2" fmla="*/ 0 h 1851921"/>
                  <a:gd name="connsiteX3" fmla="*/ 1853055 w 1853055"/>
                  <a:gd name="connsiteY3" fmla="*/ 1811094 h 1851921"/>
                  <a:gd name="connsiteX4" fmla="*/ 1851920 w 1853055"/>
                  <a:gd name="connsiteY4" fmla="*/ 1811094 h 1851921"/>
                  <a:gd name="connsiteX5" fmla="*/ 1851921 w 1853055"/>
                  <a:gd name="connsiteY5" fmla="*/ 1851921 h 1851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53055" h="1851921" fill="norm" stroke="1" extrusionOk="0">
                    <a:moveTo>
                      <a:pt x="1851921" y="1851921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853055" y="1811094"/>
                    </a:lnTo>
                    <a:lnTo>
                      <a:pt x="1851920" y="1811094"/>
                    </a:lnTo>
                    <a:lnTo>
                      <a:pt x="1851921" y="185192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2" name="Freeform: Shape 151"/>
              <p:cNvSpPr/>
              <p:nvPr/>
            </p:nvSpPr>
            <p:spPr bwMode="auto">
              <a:xfrm rot="13500280">
                <a:off x="72624" y="587994"/>
                <a:ext cx="1766866" cy="1765732"/>
              </a:xfrm>
              <a:custGeom>
                <a:avLst/>
                <a:gdLst>
                  <a:gd name="connsiteX0" fmla="*/ 1765732 w 1766866"/>
                  <a:gd name="connsiteY0" fmla="*/ 1765732 h 1765732"/>
                  <a:gd name="connsiteX1" fmla="*/ 0 w 1766866"/>
                  <a:gd name="connsiteY1" fmla="*/ 0 h 1765732"/>
                  <a:gd name="connsiteX2" fmla="*/ 40826 w 1766866"/>
                  <a:gd name="connsiteY2" fmla="*/ 0 h 1765732"/>
                  <a:gd name="connsiteX3" fmla="*/ 1766866 w 1766866"/>
                  <a:gd name="connsiteY3" fmla="*/ 1724906 h 1765732"/>
                  <a:gd name="connsiteX4" fmla="*/ 1765731 w 1766866"/>
                  <a:gd name="connsiteY4" fmla="*/ 1724906 h 1765732"/>
                  <a:gd name="connsiteX5" fmla="*/ 1765732 w 1766866"/>
                  <a:gd name="connsiteY5" fmla="*/ 1765732 h 1765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66866" h="1765732" fill="norm" stroke="1" extrusionOk="0">
                    <a:moveTo>
                      <a:pt x="1765732" y="1765732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766866" y="1724906"/>
                    </a:lnTo>
                    <a:lnTo>
                      <a:pt x="1765731" y="1724906"/>
                    </a:lnTo>
                    <a:lnTo>
                      <a:pt x="1765732" y="1765732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1" name="Freeform: Shape 150"/>
              <p:cNvSpPr/>
              <p:nvPr/>
            </p:nvSpPr>
            <p:spPr bwMode="auto">
              <a:xfrm rot="13500280">
                <a:off x="55175" y="630117"/>
                <a:ext cx="1680678" cy="1680677"/>
              </a:xfrm>
              <a:custGeom>
                <a:avLst/>
                <a:gdLst>
                  <a:gd name="connsiteX0" fmla="*/ 1680678 w 1680678"/>
                  <a:gd name="connsiteY0" fmla="*/ 1680677 h 1680677"/>
                  <a:gd name="connsiteX1" fmla="*/ 0 w 1680678"/>
                  <a:gd name="connsiteY1" fmla="*/ 0 h 1680677"/>
                  <a:gd name="connsiteX2" fmla="*/ 40826 w 1680678"/>
                  <a:gd name="connsiteY2" fmla="*/ 0 h 1680677"/>
                  <a:gd name="connsiteX3" fmla="*/ 1680678 w 1680678"/>
                  <a:gd name="connsiteY3" fmla="*/ 1639851 h 1680677"/>
                  <a:gd name="connsiteX4" fmla="*/ 1680678 w 1680678"/>
                  <a:gd name="connsiteY4" fmla="*/ 1680677 h 1680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80678" h="1680677" fill="norm" stroke="1" extrusionOk="0">
                    <a:moveTo>
                      <a:pt x="1680678" y="168067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680678" y="1639851"/>
                    </a:lnTo>
                    <a:lnTo>
                      <a:pt x="1680678" y="168067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0" name="Freeform: Shape 149"/>
              <p:cNvSpPr/>
              <p:nvPr/>
            </p:nvSpPr>
            <p:spPr bwMode="auto">
              <a:xfrm rot="13500280">
                <a:off x="37325" y="673206"/>
                <a:ext cx="1594489" cy="1594489"/>
              </a:xfrm>
              <a:custGeom>
                <a:avLst/>
                <a:gdLst>
                  <a:gd name="connsiteX0" fmla="*/ 1594489 w 1594489"/>
                  <a:gd name="connsiteY0" fmla="*/ 1594489 h 1594489"/>
                  <a:gd name="connsiteX1" fmla="*/ 0 w 1594489"/>
                  <a:gd name="connsiteY1" fmla="*/ 0 h 1594489"/>
                  <a:gd name="connsiteX2" fmla="*/ 40826 w 1594489"/>
                  <a:gd name="connsiteY2" fmla="*/ 0 h 1594489"/>
                  <a:gd name="connsiteX3" fmla="*/ 1594489 w 1594489"/>
                  <a:gd name="connsiteY3" fmla="*/ 1553663 h 1594489"/>
                  <a:gd name="connsiteX4" fmla="*/ 1594489 w 1594489"/>
                  <a:gd name="connsiteY4" fmla="*/ 1594489 h 1594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4489" h="1594489" fill="norm" stroke="1" extrusionOk="0">
                    <a:moveTo>
                      <a:pt x="1594489" y="1594489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94489" y="1553663"/>
                    </a:lnTo>
                    <a:lnTo>
                      <a:pt x="1594489" y="159448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9" name="Freeform: Shape 148"/>
              <p:cNvSpPr/>
              <p:nvPr/>
            </p:nvSpPr>
            <p:spPr bwMode="auto">
              <a:xfrm rot="13500280">
                <a:off x="19309" y="716696"/>
                <a:ext cx="1509435" cy="1508300"/>
              </a:xfrm>
              <a:custGeom>
                <a:avLst/>
                <a:gdLst>
                  <a:gd name="connsiteX0" fmla="*/ 1508301 w 1509435"/>
                  <a:gd name="connsiteY0" fmla="*/ 1508300 h 1508300"/>
                  <a:gd name="connsiteX1" fmla="*/ 0 w 1509435"/>
                  <a:gd name="connsiteY1" fmla="*/ 0 h 1508300"/>
                  <a:gd name="connsiteX2" fmla="*/ 40826 w 1509435"/>
                  <a:gd name="connsiteY2" fmla="*/ 0 h 1508300"/>
                  <a:gd name="connsiteX3" fmla="*/ 1509435 w 1509435"/>
                  <a:gd name="connsiteY3" fmla="*/ 1467474 h 1508300"/>
                  <a:gd name="connsiteX4" fmla="*/ 1508301 w 1509435"/>
                  <a:gd name="connsiteY4" fmla="*/ 1467474 h 1508300"/>
                  <a:gd name="connsiteX5" fmla="*/ 1508301 w 1509435"/>
                  <a:gd name="connsiteY5" fmla="*/ 1508300 h 150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9435" h="1508300" fill="norm" stroke="1" extrusionOk="0">
                    <a:moveTo>
                      <a:pt x="1508301" y="150830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509435" y="1467474"/>
                    </a:lnTo>
                    <a:lnTo>
                      <a:pt x="1508301" y="1467474"/>
                    </a:lnTo>
                    <a:lnTo>
                      <a:pt x="1508301" y="150830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8" name="Freeform: Shape 147"/>
              <p:cNvSpPr/>
              <p:nvPr/>
            </p:nvSpPr>
            <p:spPr bwMode="auto">
              <a:xfrm rot="13500280">
                <a:off x="1859" y="758817"/>
                <a:ext cx="1423246" cy="1423247"/>
              </a:xfrm>
              <a:custGeom>
                <a:avLst/>
                <a:gdLst>
                  <a:gd name="connsiteX0" fmla="*/ 1423246 w 1423246"/>
                  <a:gd name="connsiteY0" fmla="*/ 1423247 h 1423247"/>
                  <a:gd name="connsiteX1" fmla="*/ 0 w 1423246"/>
                  <a:gd name="connsiteY1" fmla="*/ 0 h 1423247"/>
                  <a:gd name="connsiteX2" fmla="*/ 40825 w 1423246"/>
                  <a:gd name="connsiteY2" fmla="*/ 0 h 1423247"/>
                  <a:gd name="connsiteX3" fmla="*/ 1423246 w 1423246"/>
                  <a:gd name="connsiteY3" fmla="*/ 1382420 h 1423247"/>
                  <a:gd name="connsiteX4" fmla="*/ 1423246 w 1423246"/>
                  <a:gd name="connsiteY4" fmla="*/ 1423247 h 1423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3246" h="1423247" fill="norm" stroke="1" extrusionOk="0">
                    <a:moveTo>
                      <a:pt x="1423246" y="1423247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423246" y="1382420"/>
                    </a:lnTo>
                    <a:lnTo>
                      <a:pt x="1423246" y="142324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7" name="Freeform: Shape 146"/>
              <p:cNvSpPr/>
              <p:nvPr/>
            </p:nvSpPr>
            <p:spPr bwMode="auto">
              <a:xfrm rot="13500280">
                <a:off x="-15991" y="801908"/>
                <a:ext cx="1337057" cy="1337057"/>
              </a:xfrm>
              <a:custGeom>
                <a:avLst/>
                <a:gdLst>
                  <a:gd name="connsiteX0" fmla="*/ 1337057 w 1337057"/>
                  <a:gd name="connsiteY0" fmla="*/ 1337057 h 1337057"/>
                  <a:gd name="connsiteX1" fmla="*/ 0 w 1337057"/>
                  <a:gd name="connsiteY1" fmla="*/ 0 h 1337057"/>
                  <a:gd name="connsiteX2" fmla="*/ 40826 w 1337057"/>
                  <a:gd name="connsiteY2" fmla="*/ 0 h 1337057"/>
                  <a:gd name="connsiteX3" fmla="*/ 1337057 w 1337057"/>
                  <a:gd name="connsiteY3" fmla="*/ 1296231 h 1337057"/>
                  <a:gd name="connsiteX4" fmla="*/ 1337057 w 1337057"/>
                  <a:gd name="connsiteY4" fmla="*/ 1337057 h 133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7057" h="1337057" fill="norm" stroke="1" extrusionOk="0">
                    <a:moveTo>
                      <a:pt x="1337057" y="133705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1337057" y="1296231"/>
                    </a:lnTo>
                    <a:lnTo>
                      <a:pt x="1337057" y="133705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6" name="Freeform: Shape 145"/>
              <p:cNvSpPr/>
              <p:nvPr/>
            </p:nvSpPr>
            <p:spPr bwMode="auto">
              <a:xfrm rot="13500280">
                <a:off x="-33841" y="844997"/>
                <a:ext cx="1250869" cy="1250869"/>
              </a:xfrm>
              <a:custGeom>
                <a:avLst/>
                <a:gdLst>
                  <a:gd name="connsiteX0" fmla="*/ 1250869 w 1250869"/>
                  <a:gd name="connsiteY0" fmla="*/ 1250869 h 1250869"/>
                  <a:gd name="connsiteX1" fmla="*/ 0 w 1250869"/>
                  <a:gd name="connsiteY1" fmla="*/ 0 h 1250869"/>
                  <a:gd name="connsiteX2" fmla="*/ 40825 w 1250869"/>
                  <a:gd name="connsiteY2" fmla="*/ 0 h 1250869"/>
                  <a:gd name="connsiteX3" fmla="*/ 1250869 w 1250869"/>
                  <a:gd name="connsiteY3" fmla="*/ 1210042 h 1250869"/>
                  <a:gd name="connsiteX4" fmla="*/ 1250869 w 1250869"/>
                  <a:gd name="connsiteY4" fmla="*/ 1250869 h 125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0869" h="1250869" fill="norm" stroke="1" extrusionOk="0">
                    <a:moveTo>
                      <a:pt x="1250869" y="1250869"/>
                    </a:moveTo>
                    <a:lnTo>
                      <a:pt x="0" y="0"/>
                    </a:lnTo>
                    <a:lnTo>
                      <a:pt x="40825" y="0"/>
                    </a:lnTo>
                    <a:lnTo>
                      <a:pt x="1250869" y="1210042"/>
                    </a:lnTo>
                    <a:lnTo>
                      <a:pt x="1250869" y="1250869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5" name="Freeform: Shape 144"/>
              <p:cNvSpPr/>
              <p:nvPr/>
            </p:nvSpPr>
            <p:spPr bwMode="auto">
              <a:xfrm rot="13500280">
                <a:off x="-51857" y="888486"/>
                <a:ext cx="1165814" cy="1164680"/>
              </a:xfrm>
              <a:custGeom>
                <a:avLst/>
                <a:gdLst>
                  <a:gd name="connsiteX0" fmla="*/ 1164680 w 1165814"/>
                  <a:gd name="connsiteY0" fmla="*/ 1164680 h 1164680"/>
                  <a:gd name="connsiteX1" fmla="*/ 0 w 1165814"/>
                  <a:gd name="connsiteY1" fmla="*/ 1 h 1164680"/>
                  <a:gd name="connsiteX2" fmla="*/ 40825 w 1165814"/>
                  <a:gd name="connsiteY2" fmla="*/ 0 h 1164680"/>
                  <a:gd name="connsiteX3" fmla="*/ 1165814 w 1165814"/>
                  <a:gd name="connsiteY3" fmla="*/ 1123854 h 1164680"/>
                  <a:gd name="connsiteX4" fmla="*/ 1164680 w 1165814"/>
                  <a:gd name="connsiteY4" fmla="*/ 1123854 h 1164680"/>
                  <a:gd name="connsiteX5" fmla="*/ 1164680 w 1165814"/>
                  <a:gd name="connsiteY5" fmla="*/ 1164680 h 116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5814" h="1164680" fill="norm" stroke="1" extrusionOk="0">
                    <a:moveTo>
                      <a:pt x="1164680" y="1164680"/>
                    </a:moveTo>
                    <a:lnTo>
                      <a:pt x="0" y="1"/>
                    </a:lnTo>
                    <a:lnTo>
                      <a:pt x="40825" y="0"/>
                    </a:lnTo>
                    <a:lnTo>
                      <a:pt x="1165814" y="1123854"/>
                    </a:lnTo>
                    <a:lnTo>
                      <a:pt x="1164680" y="1123854"/>
                    </a:lnTo>
                    <a:lnTo>
                      <a:pt x="1164680" y="116468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4" name="Freeform: Shape 143"/>
              <p:cNvSpPr/>
              <p:nvPr/>
            </p:nvSpPr>
            <p:spPr bwMode="auto">
              <a:xfrm rot="13500280">
                <a:off x="-69307" y="930608"/>
                <a:ext cx="1079626" cy="1079626"/>
              </a:xfrm>
              <a:custGeom>
                <a:avLst/>
                <a:gdLst>
                  <a:gd name="connsiteX0" fmla="*/ 1079626 w 1079626"/>
                  <a:gd name="connsiteY0" fmla="*/ 1079626 h 1079626"/>
                  <a:gd name="connsiteX1" fmla="*/ 0 w 1079626"/>
                  <a:gd name="connsiteY1" fmla="*/ 1 h 1079626"/>
                  <a:gd name="connsiteX2" fmla="*/ 40826 w 1079626"/>
                  <a:gd name="connsiteY2" fmla="*/ 0 h 1079626"/>
                  <a:gd name="connsiteX3" fmla="*/ 1079626 w 1079626"/>
                  <a:gd name="connsiteY3" fmla="*/ 1038800 h 1079626"/>
                  <a:gd name="connsiteX4" fmla="*/ 1079626 w 1079626"/>
                  <a:gd name="connsiteY4" fmla="*/ 1079626 h 1079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626" h="1079626" fill="norm" stroke="1" extrusionOk="0">
                    <a:moveTo>
                      <a:pt x="1079626" y="1079626"/>
                    </a:moveTo>
                    <a:lnTo>
                      <a:pt x="0" y="1"/>
                    </a:lnTo>
                    <a:lnTo>
                      <a:pt x="40826" y="0"/>
                    </a:lnTo>
                    <a:lnTo>
                      <a:pt x="1079626" y="1038800"/>
                    </a:lnTo>
                    <a:lnTo>
                      <a:pt x="1079626" y="1079626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" name="Freeform: Shape 142"/>
              <p:cNvSpPr/>
              <p:nvPr/>
            </p:nvSpPr>
            <p:spPr bwMode="auto">
              <a:xfrm rot="13500280">
                <a:off x="-87157" y="973697"/>
                <a:ext cx="993437" cy="993438"/>
              </a:xfrm>
              <a:custGeom>
                <a:avLst/>
                <a:gdLst>
                  <a:gd name="connsiteX0" fmla="*/ 993437 w 993437"/>
                  <a:gd name="connsiteY0" fmla="*/ 993438 h 993438"/>
                  <a:gd name="connsiteX1" fmla="*/ 0 w 993437"/>
                  <a:gd name="connsiteY1" fmla="*/ 0 h 993438"/>
                  <a:gd name="connsiteX2" fmla="*/ 40825 w 993437"/>
                  <a:gd name="connsiteY2" fmla="*/ 1 h 993438"/>
                  <a:gd name="connsiteX3" fmla="*/ 993437 w 993437"/>
                  <a:gd name="connsiteY3" fmla="*/ 952612 h 993438"/>
                  <a:gd name="connsiteX4" fmla="*/ 993437 w 993437"/>
                  <a:gd name="connsiteY4" fmla="*/ 993438 h 99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3437" h="993438" fill="norm" stroke="1" extrusionOk="0">
                    <a:moveTo>
                      <a:pt x="993437" y="993438"/>
                    </a:moveTo>
                    <a:lnTo>
                      <a:pt x="0" y="0"/>
                    </a:lnTo>
                    <a:lnTo>
                      <a:pt x="40825" y="1"/>
                    </a:lnTo>
                    <a:lnTo>
                      <a:pt x="993437" y="952612"/>
                    </a:lnTo>
                    <a:lnTo>
                      <a:pt x="993437" y="99343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2" name="Freeform: Shape 141"/>
              <p:cNvSpPr/>
              <p:nvPr/>
            </p:nvSpPr>
            <p:spPr bwMode="auto">
              <a:xfrm rot="13500280">
                <a:off x="-105173" y="1017188"/>
                <a:ext cx="908382" cy="907248"/>
              </a:xfrm>
              <a:custGeom>
                <a:avLst/>
                <a:gdLst>
                  <a:gd name="connsiteX0" fmla="*/ 907249 w 908383"/>
                  <a:gd name="connsiteY0" fmla="*/ 907248 h 907248"/>
                  <a:gd name="connsiteX1" fmla="*/ 0 w 908383"/>
                  <a:gd name="connsiteY1" fmla="*/ 0 h 907248"/>
                  <a:gd name="connsiteX2" fmla="*/ 40827 w 908383"/>
                  <a:gd name="connsiteY2" fmla="*/ 0 h 907248"/>
                  <a:gd name="connsiteX3" fmla="*/ 908383 w 908383"/>
                  <a:gd name="connsiteY3" fmla="*/ 866422 h 907248"/>
                  <a:gd name="connsiteX4" fmla="*/ 907249 w 908383"/>
                  <a:gd name="connsiteY4" fmla="*/ 866422 h 907248"/>
                  <a:gd name="connsiteX5" fmla="*/ 907249 w 908383"/>
                  <a:gd name="connsiteY5" fmla="*/ 907248 h 907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8383" h="907248" fill="norm" stroke="1" extrusionOk="0">
                    <a:moveTo>
                      <a:pt x="907249" y="907248"/>
                    </a:moveTo>
                    <a:lnTo>
                      <a:pt x="0" y="0"/>
                    </a:lnTo>
                    <a:lnTo>
                      <a:pt x="40827" y="0"/>
                    </a:lnTo>
                    <a:lnTo>
                      <a:pt x="908383" y="866422"/>
                    </a:lnTo>
                    <a:lnTo>
                      <a:pt x="907249" y="866422"/>
                    </a:lnTo>
                    <a:lnTo>
                      <a:pt x="907249" y="90724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1" name="Freeform: Shape 140"/>
              <p:cNvSpPr/>
              <p:nvPr/>
            </p:nvSpPr>
            <p:spPr bwMode="auto">
              <a:xfrm rot="13500280">
                <a:off x="-123023" y="1060277"/>
                <a:ext cx="822195" cy="821061"/>
              </a:xfrm>
              <a:custGeom>
                <a:avLst/>
                <a:gdLst>
                  <a:gd name="connsiteX0" fmla="*/ 821060 w 822195"/>
                  <a:gd name="connsiteY0" fmla="*/ 821061 h 821061"/>
                  <a:gd name="connsiteX1" fmla="*/ 0 w 822195"/>
                  <a:gd name="connsiteY1" fmla="*/ 0 h 821061"/>
                  <a:gd name="connsiteX2" fmla="*/ 40826 w 822195"/>
                  <a:gd name="connsiteY2" fmla="*/ 1 h 821061"/>
                  <a:gd name="connsiteX3" fmla="*/ 822195 w 822195"/>
                  <a:gd name="connsiteY3" fmla="*/ 780235 h 821061"/>
                  <a:gd name="connsiteX4" fmla="*/ 821060 w 822195"/>
                  <a:gd name="connsiteY4" fmla="*/ 780235 h 821061"/>
                  <a:gd name="connsiteX5" fmla="*/ 821060 w 822195"/>
                  <a:gd name="connsiteY5" fmla="*/ 821061 h 8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2195" h="821061" fill="norm" stroke="1" extrusionOk="0">
                    <a:moveTo>
                      <a:pt x="821060" y="821061"/>
                    </a:moveTo>
                    <a:lnTo>
                      <a:pt x="0" y="0"/>
                    </a:lnTo>
                    <a:lnTo>
                      <a:pt x="40826" y="1"/>
                    </a:lnTo>
                    <a:lnTo>
                      <a:pt x="822195" y="780235"/>
                    </a:lnTo>
                    <a:lnTo>
                      <a:pt x="821060" y="780235"/>
                    </a:lnTo>
                    <a:lnTo>
                      <a:pt x="821060" y="821061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0" name="Freeform: Shape 139"/>
              <p:cNvSpPr/>
              <p:nvPr/>
            </p:nvSpPr>
            <p:spPr bwMode="auto">
              <a:xfrm rot="13500280">
                <a:off x="-140475" y="1102398"/>
                <a:ext cx="736006" cy="736005"/>
              </a:xfrm>
              <a:custGeom>
                <a:avLst/>
                <a:gdLst>
                  <a:gd name="connsiteX0" fmla="*/ 736005 w 736006"/>
                  <a:gd name="connsiteY0" fmla="*/ 736005 h 736005"/>
                  <a:gd name="connsiteX1" fmla="*/ 0 w 736006"/>
                  <a:gd name="connsiteY1" fmla="*/ 0 h 736005"/>
                  <a:gd name="connsiteX2" fmla="*/ 40826 w 736006"/>
                  <a:gd name="connsiteY2" fmla="*/ 0 h 736005"/>
                  <a:gd name="connsiteX3" fmla="*/ 736006 w 736006"/>
                  <a:gd name="connsiteY3" fmla="*/ 695179 h 736005"/>
                  <a:gd name="connsiteX4" fmla="*/ 736005 w 736006"/>
                  <a:gd name="connsiteY4" fmla="*/ 736005 h 736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006" h="736005" fill="norm" stroke="1" extrusionOk="0">
                    <a:moveTo>
                      <a:pt x="736005" y="736005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736006" y="695179"/>
                    </a:lnTo>
                    <a:lnTo>
                      <a:pt x="736005" y="736005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9" name="Freeform: Shape 138"/>
              <p:cNvSpPr/>
              <p:nvPr/>
            </p:nvSpPr>
            <p:spPr bwMode="auto">
              <a:xfrm rot="13500280">
                <a:off x="-158323" y="1145488"/>
                <a:ext cx="649817" cy="649817"/>
              </a:xfrm>
              <a:custGeom>
                <a:avLst/>
                <a:gdLst>
                  <a:gd name="connsiteX0" fmla="*/ 649817 w 649817"/>
                  <a:gd name="connsiteY0" fmla="*/ 649817 h 649817"/>
                  <a:gd name="connsiteX1" fmla="*/ 0 w 649817"/>
                  <a:gd name="connsiteY1" fmla="*/ 0 h 649817"/>
                  <a:gd name="connsiteX2" fmla="*/ 40826 w 649817"/>
                  <a:gd name="connsiteY2" fmla="*/ 0 h 649817"/>
                  <a:gd name="connsiteX3" fmla="*/ 649817 w 649817"/>
                  <a:gd name="connsiteY3" fmla="*/ 608990 h 649817"/>
                  <a:gd name="connsiteX4" fmla="*/ 649817 w 649817"/>
                  <a:gd name="connsiteY4" fmla="*/ 649817 h 64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9817" h="649817" fill="norm" stroke="1" extrusionOk="0">
                    <a:moveTo>
                      <a:pt x="649817" y="649817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649817" y="608990"/>
                    </a:lnTo>
                    <a:lnTo>
                      <a:pt x="649817" y="649817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8" name="Freeform: Shape 137"/>
              <p:cNvSpPr/>
              <p:nvPr/>
            </p:nvSpPr>
            <p:spPr bwMode="auto">
              <a:xfrm rot="13500280">
                <a:off x="-176338" y="1188978"/>
                <a:ext cx="564761" cy="563628"/>
              </a:xfrm>
              <a:custGeom>
                <a:avLst/>
                <a:gdLst>
                  <a:gd name="connsiteX0" fmla="*/ 563628 w 564761"/>
                  <a:gd name="connsiteY0" fmla="*/ 563628 h 563628"/>
                  <a:gd name="connsiteX1" fmla="*/ 0 w 564761"/>
                  <a:gd name="connsiteY1" fmla="*/ 0 h 563628"/>
                  <a:gd name="connsiteX2" fmla="*/ 40826 w 564761"/>
                  <a:gd name="connsiteY2" fmla="*/ 0 h 563628"/>
                  <a:gd name="connsiteX3" fmla="*/ 564761 w 564761"/>
                  <a:gd name="connsiteY3" fmla="*/ 522802 h 563628"/>
                  <a:gd name="connsiteX4" fmla="*/ 563629 w 564761"/>
                  <a:gd name="connsiteY4" fmla="*/ 522802 h 563628"/>
                  <a:gd name="connsiteX5" fmla="*/ 563628 w 564761"/>
                  <a:gd name="connsiteY5" fmla="*/ 563628 h 5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4761" h="563628" fill="norm" stroke="1" extrusionOk="0">
                    <a:moveTo>
                      <a:pt x="563628" y="563628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564761" y="522802"/>
                    </a:lnTo>
                    <a:lnTo>
                      <a:pt x="563629" y="522802"/>
                    </a:lnTo>
                    <a:lnTo>
                      <a:pt x="563628" y="563628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7" name="Freeform: Shape 136"/>
              <p:cNvSpPr/>
              <p:nvPr userDrawn="1"/>
            </p:nvSpPr>
            <p:spPr bwMode="auto">
              <a:xfrm rot="13500280">
                <a:off x="-194190" y="1232066"/>
                <a:ext cx="478574" cy="477440"/>
              </a:xfrm>
              <a:custGeom>
                <a:avLst/>
                <a:gdLst>
                  <a:gd name="connsiteX0" fmla="*/ 478574 w 478574"/>
                  <a:gd name="connsiteY0" fmla="*/ 477440 h 477440"/>
                  <a:gd name="connsiteX1" fmla="*/ 0 w 478574"/>
                  <a:gd name="connsiteY1" fmla="*/ 0 h 477440"/>
                  <a:gd name="connsiteX2" fmla="*/ 40826 w 478574"/>
                  <a:gd name="connsiteY2" fmla="*/ 0 h 477440"/>
                  <a:gd name="connsiteX3" fmla="*/ 478573 w 478574"/>
                  <a:gd name="connsiteY3" fmla="*/ 437747 h 477440"/>
                  <a:gd name="connsiteX4" fmla="*/ 478574 w 478574"/>
                  <a:gd name="connsiteY4" fmla="*/ 477440 h 47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574" h="477440" fill="norm" stroke="1" extrusionOk="0">
                    <a:moveTo>
                      <a:pt x="478574" y="477440"/>
                    </a:moveTo>
                    <a:lnTo>
                      <a:pt x="0" y="0"/>
                    </a:lnTo>
                    <a:lnTo>
                      <a:pt x="40826" y="0"/>
                    </a:lnTo>
                    <a:lnTo>
                      <a:pt x="478573" y="437747"/>
                    </a:lnTo>
                    <a:lnTo>
                      <a:pt x="478574" y="477440"/>
                    </a:lnTo>
                    <a:close/>
                  </a:path>
                </a:pathLst>
              </a:custGeom>
              <a:solidFill>
                <a:schemeClr val="tx2"/>
              </a:solidFill>
              <a:ln w="11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3" name="Freeform: Shape 162"/>
              <p:cNvSpPr/>
              <p:nvPr userDrawn="1"/>
            </p:nvSpPr>
            <p:spPr bwMode="auto">
              <a:xfrm>
                <a:off x="2202360" y="6829131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 fill="norm" stroke="1" extrusionOk="0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Freeform: Shape 183"/>
              <p:cNvSpPr/>
              <p:nvPr userDrawn="1"/>
            </p:nvSpPr>
            <p:spPr bwMode="auto">
              <a:xfrm>
                <a:off x="1089323" y="5806086"/>
                <a:ext cx="30139" cy="1051915"/>
              </a:xfrm>
              <a:custGeom>
                <a:avLst/>
                <a:gdLst>
                  <a:gd name="connsiteX0" fmla="*/ 28833 w 30139"/>
                  <a:gd name="connsiteY0" fmla="*/ 0 h 1051915"/>
                  <a:gd name="connsiteX1" fmla="*/ 30139 w 30139"/>
                  <a:gd name="connsiteY1" fmla="*/ 1051915 h 1051915"/>
                  <a:gd name="connsiteX2" fmla="*/ 1271 w 30139"/>
                  <a:gd name="connsiteY2" fmla="*/ 1051915 h 1051915"/>
                  <a:gd name="connsiteX3" fmla="*/ 0 w 30139"/>
                  <a:gd name="connsiteY3" fmla="*/ 28904 h 1051915"/>
                  <a:gd name="connsiteX4" fmla="*/ 28833 w 30139"/>
                  <a:gd name="connsiteY4" fmla="*/ 0 h 1051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139" h="1051915" fill="norm" stroke="1" extrusionOk="0">
                    <a:moveTo>
                      <a:pt x="28833" y="0"/>
                    </a:moveTo>
                    <a:lnTo>
                      <a:pt x="30139" y="1051915"/>
                    </a:lnTo>
                    <a:lnTo>
                      <a:pt x="1271" y="1051915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: Shape 182"/>
              <p:cNvSpPr/>
              <p:nvPr userDrawn="1"/>
            </p:nvSpPr>
            <p:spPr bwMode="auto">
              <a:xfrm>
                <a:off x="1028453" y="5867106"/>
                <a:ext cx="30064" cy="990894"/>
              </a:xfrm>
              <a:custGeom>
                <a:avLst/>
                <a:gdLst>
                  <a:gd name="connsiteX0" fmla="*/ 28833 w 30064"/>
                  <a:gd name="connsiteY0" fmla="*/ 0 h 990894"/>
                  <a:gd name="connsiteX1" fmla="*/ 30064 w 30064"/>
                  <a:gd name="connsiteY1" fmla="*/ 990894 h 990894"/>
                  <a:gd name="connsiteX2" fmla="*/ 1195 w 30064"/>
                  <a:gd name="connsiteY2" fmla="*/ 990894 h 990894"/>
                  <a:gd name="connsiteX3" fmla="*/ 0 w 30064"/>
                  <a:gd name="connsiteY3" fmla="*/ 28904 h 990894"/>
                  <a:gd name="connsiteX4" fmla="*/ 28833 w 30064"/>
                  <a:gd name="connsiteY4" fmla="*/ 0 h 990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064" h="990894" fill="norm" stroke="1" extrusionOk="0">
                    <a:moveTo>
                      <a:pt x="28833" y="0"/>
                    </a:moveTo>
                    <a:lnTo>
                      <a:pt x="30064" y="990894"/>
                    </a:lnTo>
                    <a:lnTo>
                      <a:pt x="1195" y="990894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Freeform: Shape 181"/>
              <p:cNvSpPr/>
              <p:nvPr userDrawn="1"/>
            </p:nvSpPr>
            <p:spPr bwMode="auto">
              <a:xfrm>
                <a:off x="967584" y="5928926"/>
                <a:ext cx="30790" cy="929074"/>
              </a:xfrm>
              <a:custGeom>
                <a:avLst/>
                <a:gdLst>
                  <a:gd name="connsiteX0" fmla="*/ 29636 w 30790"/>
                  <a:gd name="connsiteY0" fmla="*/ 0 h 929074"/>
                  <a:gd name="connsiteX1" fmla="*/ 30790 w 30790"/>
                  <a:gd name="connsiteY1" fmla="*/ 929074 h 929074"/>
                  <a:gd name="connsiteX2" fmla="*/ 1401 w 30790"/>
                  <a:gd name="connsiteY2" fmla="*/ 929074 h 929074"/>
                  <a:gd name="connsiteX3" fmla="*/ 0 w 30790"/>
                  <a:gd name="connsiteY3" fmla="*/ 28104 h 929074"/>
                  <a:gd name="connsiteX4" fmla="*/ 803 w 30790"/>
                  <a:gd name="connsiteY4" fmla="*/ 28905 h 929074"/>
                  <a:gd name="connsiteX5" fmla="*/ 29636 w 30790"/>
                  <a:gd name="connsiteY5" fmla="*/ 0 h 929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90" h="929074" fill="norm" stroke="1" extrusionOk="0">
                    <a:moveTo>
                      <a:pt x="29636" y="0"/>
                    </a:moveTo>
                    <a:lnTo>
                      <a:pt x="30790" y="929074"/>
                    </a:lnTo>
                    <a:lnTo>
                      <a:pt x="1401" y="929074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1" name="Freeform: Shape 180"/>
              <p:cNvSpPr/>
              <p:nvPr userDrawn="1"/>
            </p:nvSpPr>
            <p:spPr bwMode="auto">
              <a:xfrm>
                <a:off x="906717" y="5989948"/>
                <a:ext cx="30713" cy="868053"/>
              </a:xfrm>
              <a:custGeom>
                <a:avLst/>
                <a:gdLst>
                  <a:gd name="connsiteX0" fmla="*/ 29635 w 30713"/>
                  <a:gd name="connsiteY0" fmla="*/ 0 h 868053"/>
                  <a:gd name="connsiteX1" fmla="*/ 30713 w 30713"/>
                  <a:gd name="connsiteY1" fmla="*/ 868053 h 868053"/>
                  <a:gd name="connsiteX2" fmla="*/ 1319 w 30713"/>
                  <a:gd name="connsiteY2" fmla="*/ 868053 h 868053"/>
                  <a:gd name="connsiteX3" fmla="*/ 0 w 30713"/>
                  <a:gd name="connsiteY3" fmla="*/ 28103 h 868053"/>
                  <a:gd name="connsiteX4" fmla="*/ 802 w 30713"/>
                  <a:gd name="connsiteY4" fmla="*/ 28904 h 868053"/>
                  <a:gd name="connsiteX5" fmla="*/ 29635 w 30713"/>
                  <a:gd name="connsiteY5" fmla="*/ 0 h 86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13" h="868053" fill="norm" stroke="1" extrusionOk="0">
                    <a:moveTo>
                      <a:pt x="29635" y="0"/>
                    </a:moveTo>
                    <a:lnTo>
                      <a:pt x="30713" y="868053"/>
                    </a:lnTo>
                    <a:lnTo>
                      <a:pt x="1319" y="868053"/>
                    </a:lnTo>
                    <a:lnTo>
                      <a:pt x="0" y="28103"/>
                    </a:lnTo>
                    <a:lnTo>
                      <a:pt x="802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Freeform: Shape 179"/>
              <p:cNvSpPr/>
              <p:nvPr userDrawn="1"/>
            </p:nvSpPr>
            <p:spPr bwMode="auto">
              <a:xfrm>
                <a:off x="846647" y="6049364"/>
                <a:ext cx="29838" cy="808636"/>
              </a:xfrm>
              <a:custGeom>
                <a:avLst/>
                <a:gdLst>
                  <a:gd name="connsiteX0" fmla="*/ 28833 w 29838"/>
                  <a:gd name="connsiteY0" fmla="*/ 0 h 808636"/>
                  <a:gd name="connsiteX1" fmla="*/ 29838 w 29838"/>
                  <a:gd name="connsiteY1" fmla="*/ 808636 h 808636"/>
                  <a:gd name="connsiteX2" fmla="*/ 969 w 29838"/>
                  <a:gd name="connsiteY2" fmla="*/ 808636 h 808636"/>
                  <a:gd name="connsiteX3" fmla="*/ 0 w 29838"/>
                  <a:gd name="connsiteY3" fmla="*/ 28904 h 808636"/>
                  <a:gd name="connsiteX4" fmla="*/ 28833 w 29838"/>
                  <a:gd name="connsiteY4" fmla="*/ 0 h 80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38" h="808636" fill="norm" stroke="1" extrusionOk="0">
                    <a:moveTo>
                      <a:pt x="28833" y="0"/>
                    </a:moveTo>
                    <a:lnTo>
                      <a:pt x="29838" y="808636"/>
                    </a:lnTo>
                    <a:lnTo>
                      <a:pt x="969" y="808636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9" name="Freeform: Shape 178"/>
              <p:cNvSpPr/>
              <p:nvPr userDrawn="1"/>
            </p:nvSpPr>
            <p:spPr bwMode="auto">
              <a:xfrm>
                <a:off x="785780" y="6110384"/>
                <a:ext cx="29761" cy="747617"/>
              </a:xfrm>
              <a:custGeom>
                <a:avLst/>
                <a:gdLst>
                  <a:gd name="connsiteX0" fmla="*/ 28832 w 29761"/>
                  <a:gd name="connsiteY0" fmla="*/ 0 h 747617"/>
                  <a:gd name="connsiteX1" fmla="*/ 29761 w 29761"/>
                  <a:gd name="connsiteY1" fmla="*/ 747617 h 747617"/>
                  <a:gd name="connsiteX2" fmla="*/ 893 w 29761"/>
                  <a:gd name="connsiteY2" fmla="*/ 747617 h 747617"/>
                  <a:gd name="connsiteX3" fmla="*/ 0 w 29761"/>
                  <a:gd name="connsiteY3" fmla="*/ 28905 h 747617"/>
                  <a:gd name="connsiteX4" fmla="*/ 28832 w 29761"/>
                  <a:gd name="connsiteY4" fmla="*/ 0 h 747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61" h="747617" fill="norm" stroke="1" extrusionOk="0">
                    <a:moveTo>
                      <a:pt x="28832" y="0"/>
                    </a:moveTo>
                    <a:lnTo>
                      <a:pt x="29761" y="747617"/>
                    </a:lnTo>
                    <a:lnTo>
                      <a:pt x="893" y="747617"/>
                    </a:lnTo>
                    <a:lnTo>
                      <a:pt x="0" y="28905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" name="Freeform: Shape 177"/>
              <p:cNvSpPr/>
              <p:nvPr userDrawn="1"/>
            </p:nvSpPr>
            <p:spPr bwMode="auto">
              <a:xfrm>
                <a:off x="724911" y="6172206"/>
                <a:ext cx="30487" cy="685795"/>
              </a:xfrm>
              <a:custGeom>
                <a:avLst/>
                <a:gdLst>
                  <a:gd name="connsiteX0" fmla="*/ 29635 w 30487"/>
                  <a:gd name="connsiteY0" fmla="*/ 0 h 685795"/>
                  <a:gd name="connsiteX1" fmla="*/ 30487 w 30487"/>
                  <a:gd name="connsiteY1" fmla="*/ 685795 h 685795"/>
                  <a:gd name="connsiteX2" fmla="*/ 1071 w 30487"/>
                  <a:gd name="connsiteY2" fmla="*/ 685795 h 685795"/>
                  <a:gd name="connsiteX3" fmla="*/ 0 w 30487"/>
                  <a:gd name="connsiteY3" fmla="*/ 28103 h 685795"/>
                  <a:gd name="connsiteX4" fmla="*/ 803 w 30487"/>
                  <a:gd name="connsiteY4" fmla="*/ 28904 h 685795"/>
                  <a:gd name="connsiteX5" fmla="*/ 29635 w 30487"/>
                  <a:gd name="connsiteY5" fmla="*/ 0 h 685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7" h="685795" fill="norm" stroke="1" extrusionOk="0">
                    <a:moveTo>
                      <a:pt x="29635" y="0"/>
                    </a:moveTo>
                    <a:lnTo>
                      <a:pt x="30487" y="685795"/>
                    </a:lnTo>
                    <a:lnTo>
                      <a:pt x="1071" y="685795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7" name="Freeform: Shape 176"/>
              <p:cNvSpPr/>
              <p:nvPr userDrawn="1"/>
            </p:nvSpPr>
            <p:spPr bwMode="auto">
              <a:xfrm>
                <a:off x="664843" y="6231622"/>
                <a:ext cx="29611" cy="626379"/>
              </a:xfrm>
              <a:custGeom>
                <a:avLst/>
                <a:gdLst>
                  <a:gd name="connsiteX0" fmla="*/ 28833 w 29611"/>
                  <a:gd name="connsiteY0" fmla="*/ 0 h 626379"/>
                  <a:gd name="connsiteX1" fmla="*/ 29611 w 29611"/>
                  <a:gd name="connsiteY1" fmla="*/ 626379 h 626379"/>
                  <a:gd name="connsiteX2" fmla="*/ 742 w 29611"/>
                  <a:gd name="connsiteY2" fmla="*/ 626379 h 626379"/>
                  <a:gd name="connsiteX3" fmla="*/ 0 w 29611"/>
                  <a:gd name="connsiteY3" fmla="*/ 28904 h 626379"/>
                  <a:gd name="connsiteX4" fmla="*/ 28833 w 29611"/>
                  <a:gd name="connsiteY4" fmla="*/ 0 h 626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611" h="626379" fill="norm" stroke="1" extrusionOk="0">
                    <a:moveTo>
                      <a:pt x="28833" y="0"/>
                    </a:moveTo>
                    <a:lnTo>
                      <a:pt x="29611" y="626379"/>
                    </a:lnTo>
                    <a:lnTo>
                      <a:pt x="742" y="62637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6" name="Freeform: Shape 175"/>
              <p:cNvSpPr/>
              <p:nvPr userDrawn="1"/>
            </p:nvSpPr>
            <p:spPr bwMode="auto">
              <a:xfrm>
                <a:off x="603974" y="6292642"/>
                <a:ext cx="29535" cy="565359"/>
              </a:xfrm>
              <a:custGeom>
                <a:avLst/>
                <a:gdLst>
                  <a:gd name="connsiteX0" fmla="*/ 28833 w 29535"/>
                  <a:gd name="connsiteY0" fmla="*/ 0 h 565359"/>
                  <a:gd name="connsiteX1" fmla="*/ 29535 w 29535"/>
                  <a:gd name="connsiteY1" fmla="*/ 565359 h 565359"/>
                  <a:gd name="connsiteX2" fmla="*/ 666 w 29535"/>
                  <a:gd name="connsiteY2" fmla="*/ 565359 h 565359"/>
                  <a:gd name="connsiteX3" fmla="*/ 0 w 29535"/>
                  <a:gd name="connsiteY3" fmla="*/ 28904 h 565359"/>
                  <a:gd name="connsiteX4" fmla="*/ 28833 w 29535"/>
                  <a:gd name="connsiteY4" fmla="*/ 0 h 5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35" h="565359" fill="norm" stroke="1" extrusionOk="0">
                    <a:moveTo>
                      <a:pt x="28833" y="0"/>
                    </a:moveTo>
                    <a:lnTo>
                      <a:pt x="29535" y="565359"/>
                    </a:lnTo>
                    <a:lnTo>
                      <a:pt x="666" y="565359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5" name="Freeform: Shape 174"/>
              <p:cNvSpPr/>
              <p:nvPr userDrawn="1"/>
            </p:nvSpPr>
            <p:spPr bwMode="auto">
              <a:xfrm>
                <a:off x="543104" y="6353662"/>
                <a:ext cx="29460" cy="504339"/>
              </a:xfrm>
              <a:custGeom>
                <a:avLst/>
                <a:gdLst>
                  <a:gd name="connsiteX0" fmla="*/ 28833 w 29460"/>
                  <a:gd name="connsiteY0" fmla="*/ 0 h 504339"/>
                  <a:gd name="connsiteX1" fmla="*/ 29460 w 29460"/>
                  <a:gd name="connsiteY1" fmla="*/ 504339 h 504339"/>
                  <a:gd name="connsiteX2" fmla="*/ 591 w 29460"/>
                  <a:gd name="connsiteY2" fmla="*/ 504339 h 504339"/>
                  <a:gd name="connsiteX3" fmla="*/ 0 w 29460"/>
                  <a:gd name="connsiteY3" fmla="*/ 28905 h 504339"/>
                  <a:gd name="connsiteX4" fmla="*/ 28833 w 29460"/>
                  <a:gd name="connsiteY4" fmla="*/ 0 h 50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0" h="504339" fill="norm" stroke="1" extrusionOk="0">
                    <a:moveTo>
                      <a:pt x="28833" y="0"/>
                    </a:moveTo>
                    <a:lnTo>
                      <a:pt x="29460" y="504339"/>
                    </a:lnTo>
                    <a:lnTo>
                      <a:pt x="591" y="504339"/>
                    </a:lnTo>
                    <a:lnTo>
                      <a:pt x="0" y="28905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4" name="Freeform: Shape 173"/>
              <p:cNvSpPr/>
              <p:nvPr userDrawn="1"/>
            </p:nvSpPr>
            <p:spPr bwMode="auto">
              <a:xfrm>
                <a:off x="482237" y="6415482"/>
                <a:ext cx="30185" cy="442518"/>
              </a:xfrm>
              <a:custGeom>
                <a:avLst/>
                <a:gdLst>
                  <a:gd name="connsiteX0" fmla="*/ 29635 w 30185"/>
                  <a:gd name="connsiteY0" fmla="*/ 0 h 442518"/>
                  <a:gd name="connsiteX1" fmla="*/ 30185 w 30185"/>
                  <a:gd name="connsiteY1" fmla="*/ 442518 h 442518"/>
                  <a:gd name="connsiteX2" fmla="*/ 724 w 30185"/>
                  <a:gd name="connsiteY2" fmla="*/ 442518 h 442518"/>
                  <a:gd name="connsiteX3" fmla="*/ 0 w 30185"/>
                  <a:gd name="connsiteY3" fmla="*/ 28104 h 442518"/>
                  <a:gd name="connsiteX4" fmla="*/ 803 w 30185"/>
                  <a:gd name="connsiteY4" fmla="*/ 28905 h 442518"/>
                  <a:gd name="connsiteX5" fmla="*/ 29635 w 30185"/>
                  <a:gd name="connsiteY5" fmla="*/ 0 h 442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185" h="442518" fill="norm" stroke="1" extrusionOk="0">
                    <a:moveTo>
                      <a:pt x="29635" y="0"/>
                    </a:moveTo>
                    <a:lnTo>
                      <a:pt x="30185" y="442518"/>
                    </a:lnTo>
                    <a:lnTo>
                      <a:pt x="724" y="442518"/>
                    </a:lnTo>
                    <a:lnTo>
                      <a:pt x="0" y="28104"/>
                    </a:lnTo>
                    <a:lnTo>
                      <a:pt x="803" y="28905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3" name="Freeform: Shape 172"/>
              <p:cNvSpPr/>
              <p:nvPr userDrawn="1"/>
            </p:nvSpPr>
            <p:spPr bwMode="auto">
              <a:xfrm>
                <a:off x="422168" y="6474899"/>
                <a:ext cx="29308" cy="383101"/>
              </a:xfrm>
              <a:custGeom>
                <a:avLst/>
                <a:gdLst>
                  <a:gd name="connsiteX0" fmla="*/ 28832 w 29308"/>
                  <a:gd name="connsiteY0" fmla="*/ 0 h 383101"/>
                  <a:gd name="connsiteX1" fmla="*/ 29308 w 29308"/>
                  <a:gd name="connsiteY1" fmla="*/ 383101 h 383101"/>
                  <a:gd name="connsiteX2" fmla="*/ 440 w 29308"/>
                  <a:gd name="connsiteY2" fmla="*/ 383101 h 383101"/>
                  <a:gd name="connsiteX3" fmla="*/ 0 w 29308"/>
                  <a:gd name="connsiteY3" fmla="*/ 28904 h 383101"/>
                  <a:gd name="connsiteX4" fmla="*/ 28832 w 29308"/>
                  <a:gd name="connsiteY4" fmla="*/ 0 h 383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08" h="383101" fill="norm" stroke="1" extrusionOk="0">
                    <a:moveTo>
                      <a:pt x="28832" y="0"/>
                    </a:moveTo>
                    <a:lnTo>
                      <a:pt x="29308" y="383101"/>
                    </a:lnTo>
                    <a:lnTo>
                      <a:pt x="440" y="383101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2" name="Freeform: Shape 171"/>
              <p:cNvSpPr/>
              <p:nvPr userDrawn="1"/>
            </p:nvSpPr>
            <p:spPr bwMode="auto">
              <a:xfrm>
                <a:off x="361300" y="6535920"/>
                <a:ext cx="29233" cy="322081"/>
              </a:xfrm>
              <a:custGeom>
                <a:avLst/>
                <a:gdLst>
                  <a:gd name="connsiteX0" fmla="*/ 28833 w 29233"/>
                  <a:gd name="connsiteY0" fmla="*/ 0 h 322081"/>
                  <a:gd name="connsiteX1" fmla="*/ 29233 w 29233"/>
                  <a:gd name="connsiteY1" fmla="*/ 322081 h 322081"/>
                  <a:gd name="connsiteX2" fmla="*/ 364 w 29233"/>
                  <a:gd name="connsiteY2" fmla="*/ 322081 h 322081"/>
                  <a:gd name="connsiteX3" fmla="*/ 0 w 29233"/>
                  <a:gd name="connsiteY3" fmla="*/ 28904 h 322081"/>
                  <a:gd name="connsiteX4" fmla="*/ 28833 w 29233"/>
                  <a:gd name="connsiteY4" fmla="*/ 0 h 322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233" h="322081" fill="norm" stroke="1" extrusionOk="0">
                    <a:moveTo>
                      <a:pt x="28833" y="0"/>
                    </a:moveTo>
                    <a:lnTo>
                      <a:pt x="29233" y="322081"/>
                    </a:lnTo>
                    <a:lnTo>
                      <a:pt x="364" y="322081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1" name="Freeform: Shape 170"/>
              <p:cNvSpPr/>
              <p:nvPr userDrawn="1"/>
            </p:nvSpPr>
            <p:spPr bwMode="auto">
              <a:xfrm>
                <a:off x="300431" y="6597740"/>
                <a:ext cx="29959" cy="260260"/>
              </a:xfrm>
              <a:custGeom>
                <a:avLst/>
                <a:gdLst>
                  <a:gd name="connsiteX0" fmla="*/ 29636 w 29959"/>
                  <a:gd name="connsiteY0" fmla="*/ 0 h 260260"/>
                  <a:gd name="connsiteX1" fmla="*/ 29959 w 29959"/>
                  <a:gd name="connsiteY1" fmla="*/ 260260 h 260260"/>
                  <a:gd name="connsiteX2" fmla="*/ 440 w 29959"/>
                  <a:gd name="connsiteY2" fmla="*/ 260260 h 260260"/>
                  <a:gd name="connsiteX3" fmla="*/ 0 w 29959"/>
                  <a:gd name="connsiteY3" fmla="*/ 28104 h 260260"/>
                  <a:gd name="connsiteX4" fmla="*/ 803 w 29959"/>
                  <a:gd name="connsiteY4" fmla="*/ 28904 h 260260"/>
                  <a:gd name="connsiteX5" fmla="*/ 29636 w 29959"/>
                  <a:gd name="connsiteY5" fmla="*/ 0 h 260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959" h="260260" fill="norm" stroke="1" extrusionOk="0">
                    <a:moveTo>
                      <a:pt x="29636" y="0"/>
                    </a:moveTo>
                    <a:lnTo>
                      <a:pt x="29959" y="260260"/>
                    </a:lnTo>
                    <a:lnTo>
                      <a:pt x="440" y="260260"/>
                    </a:lnTo>
                    <a:lnTo>
                      <a:pt x="0" y="28104"/>
                    </a:lnTo>
                    <a:lnTo>
                      <a:pt x="803" y="28904"/>
                    </a:lnTo>
                    <a:lnTo>
                      <a:pt x="29636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" name="Freeform: Shape 169"/>
              <p:cNvSpPr/>
              <p:nvPr userDrawn="1"/>
            </p:nvSpPr>
            <p:spPr bwMode="auto">
              <a:xfrm>
                <a:off x="239562" y="6658760"/>
                <a:ext cx="29882" cy="199240"/>
              </a:xfrm>
              <a:custGeom>
                <a:avLst/>
                <a:gdLst>
                  <a:gd name="connsiteX0" fmla="*/ 29635 w 29882"/>
                  <a:gd name="connsiteY0" fmla="*/ 0 h 199240"/>
                  <a:gd name="connsiteX1" fmla="*/ 29882 w 29882"/>
                  <a:gd name="connsiteY1" fmla="*/ 199240 h 199240"/>
                  <a:gd name="connsiteX2" fmla="*/ 337 w 29882"/>
                  <a:gd name="connsiteY2" fmla="*/ 199240 h 199240"/>
                  <a:gd name="connsiteX3" fmla="*/ 0 w 29882"/>
                  <a:gd name="connsiteY3" fmla="*/ 28103 h 199240"/>
                  <a:gd name="connsiteX4" fmla="*/ 803 w 29882"/>
                  <a:gd name="connsiteY4" fmla="*/ 28904 h 199240"/>
                  <a:gd name="connsiteX5" fmla="*/ 29635 w 29882"/>
                  <a:gd name="connsiteY5" fmla="*/ 0 h 19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82" h="199240" fill="norm" stroke="1" extrusionOk="0">
                    <a:moveTo>
                      <a:pt x="29635" y="0"/>
                    </a:moveTo>
                    <a:lnTo>
                      <a:pt x="29882" y="199240"/>
                    </a:lnTo>
                    <a:lnTo>
                      <a:pt x="337" y="199240"/>
                    </a:lnTo>
                    <a:lnTo>
                      <a:pt x="0" y="28103"/>
                    </a:lnTo>
                    <a:lnTo>
                      <a:pt x="803" y="28904"/>
                    </a:lnTo>
                    <a:lnTo>
                      <a:pt x="29635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" name="Freeform: Shape 168"/>
              <p:cNvSpPr/>
              <p:nvPr userDrawn="1"/>
            </p:nvSpPr>
            <p:spPr bwMode="auto">
              <a:xfrm>
                <a:off x="179494" y="6718178"/>
                <a:ext cx="29006" cy="139823"/>
              </a:xfrm>
              <a:custGeom>
                <a:avLst/>
                <a:gdLst>
                  <a:gd name="connsiteX0" fmla="*/ 28832 w 29006"/>
                  <a:gd name="connsiteY0" fmla="*/ 0 h 139823"/>
                  <a:gd name="connsiteX1" fmla="*/ 29006 w 29006"/>
                  <a:gd name="connsiteY1" fmla="*/ 139823 h 139823"/>
                  <a:gd name="connsiteX2" fmla="*/ 138 w 29006"/>
                  <a:gd name="connsiteY2" fmla="*/ 139823 h 139823"/>
                  <a:gd name="connsiteX3" fmla="*/ 0 w 29006"/>
                  <a:gd name="connsiteY3" fmla="*/ 28904 h 139823"/>
                  <a:gd name="connsiteX4" fmla="*/ 28832 w 29006"/>
                  <a:gd name="connsiteY4" fmla="*/ 0 h 13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06" h="139823" fill="norm" stroke="1" extrusionOk="0">
                    <a:moveTo>
                      <a:pt x="28832" y="0"/>
                    </a:moveTo>
                    <a:lnTo>
                      <a:pt x="29006" y="139823"/>
                    </a:lnTo>
                    <a:lnTo>
                      <a:pt x="138" y="139823"/>
                    </a:lnTo>
                    <a:lnTo>
                      <a:pt x="0" y="28904"/>
                    </a:lnTo>
                    <a:lnTo>
                      <a:pt x="28832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: Shape 167"/>
              <p:cNvSpPr/>
              <p:nvPr userDrawn="1"/>
            </p:nvSpPr>
            <p:spPr bwMode="auto">
              <a:xfrm>
                <a:off x="118626" y="6779198"/>
                <a:ext cx="28931" cy="78803"/>
              </a:xfrm>
              <a:custGeom>
                <a:avLst/>
                <a:gdLst>
                  <a:gd name="connsiteX0" fmla="*/ 28833 w 28931"/>
                  <a:gd name="connsiteY0" fmla="*/ 0 h 78803"/>
                  <a:gd name="connsiteX1" fmla="*/ 28931 w 28931"/>
                  <a:gd name="connsiteY1" fmla="*/ 78803 h 78803"/>
                  <a:gd name="connsiteX2" fmla="*/ 62 w 28931"/>
                  <a:gd name="connsiteY2" fmla="*/ 78803 h 78803"/>
                  <a:gd name="connsiteX3" fmla="*/ 0 w 28931"/>
                  <a:gd name="connsiteY3" fmla="*/ 28904 h 78803"/>
                  <a:gd name="connsiteX4" fmla="*/ 28833 w 28931"/>
                  <a:gd name="connsiteY4" fmla="*/ 0 h 7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931" h="78803" fill="norm" stroke="1" extrusionOk="0">
                    <a:moveTo>
                      <a:pt x="28833" y="0"/>
                    </a:moveTo>
                    <a:lnTo>
                      <a:pt x="28931" y="78803"/>
                    </a:lnTo>
                    <a:lnTo>
                      <a:pt x="62" y="78803"/>
                    </a:lnTo>
                    <a:lnTo>
                      <a:pt x="0" y="28904"/>
                    </a:lnTo>
                    <a:lnTo>
                      <a:pt x="28833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: Shape 166"/>
              <p:cNvSpPr/>
              <p:nvPr userDrawn="1"/>
            </p:nvSpPr>
            <p:spPr bwMode="auto">
              <a:xfrm>
                <a:off x="70452" y="6841018"/>
                <a:ext cx="16961" cy="16982"/>
              </a:xfrm>
              <a:custGeom>
                <a:avLst/>
                <a:gdLst>
                  <a:gd name="connsiteX0" fmla="*/ 16940 w 16961"/>
                  <a:gd name="connsiteY0" fmla="*/ 0 h 16982"/>
                  <a:gd name="connsiteX1" fmla="*/ 16961 w 16961"/>
                  <a:gd name="connsiteY1" fmla="*/ 16982 h 16982"/>
                  <a:gd name="connsiteX2" fmla="*/ 0 w 16961"/>
                  <a:gd name="connsiteY2" fmla="*/ 16982 h 16982"/>
                  <a:gd name="connsiteX3" fmla="*/ 16940 w 16961"/>
                  <a:gd name="connsiteY3" fmla="*/ 0 h 1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61" h="16982" fill="norm" stroke="1" extrusionOk="0">
                    <a:moveTo>
                      <a:pt x="16940" y="0"/>
                    </a:moveTo>
                    <a:lnTo>
                      <a:pt x="16961" y="16982"/>
                    </a:lnTo>
                    <a:lnTo>
                      <a:pt x="0" y="16982"/>
                    </a:lnTo>
                    <a:lnTo>
                      <a:pt x="16940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94" name="Text Placeholder 9"/>
          <p:cNvSpPr>
            <a:spLocks noGrp="1"/>
          </p:cNvSpPr>
          <p:nvPr>
            <p:ph type="body" sz="quarter" idx="20"/>
          </p:nvPr>
        </p:nvSpPr>
        <p:spPr bwMode="auto">
          <a:xfrm>
            <a:off x="4932208" y="1818208"/>
            <a:ext cx="6336792" cy="539812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2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937760" y="2606040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71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4937760" y="2907792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5" name="Text Placeholder 9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937760" y="3895343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74" name="Text Placeholder 9"/>
          <p:cNvSpPr>
            <a:spLocks noGrp="1"/>
          </p:cNvSpPr>
          <p:nvPr>
            <p:ph type="body" sz="quarter" idx="16"/>
          </p:nvPr>
        </p:nvSpPr>
        <p:spPr bwMode="auto">
          <a:xfrm>
            <a:off x="4937760" y="4206240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3" name="Text Placeholder 9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4933746" y="5221224"/>
            <a:ext cx="633984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92" name="Text Placeholder 9"/>
          <p:cNvSpPr>
            <a:spLocks noGrp="1"/>
          </p:cNvSpPr>
          <p:nvPr>
            <p:ph type="body" sz="quarter" idx="18"/>
          </p:nvPr>
        </p:nvSpPr>
        <p:spPr bwMode="auto">
          <a:xfrm>
            <a:off x="4933746" y="5541264"/>
            <a:ext cx="6336792" cy="6400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9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21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21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arison with subtitle"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896112"/>
            <a:ext cx="9124951" cy="1325563"/>
          </a:xfrm>
        </p:spPr>
        <p:txBody>
          <a:bodyPr anchor="t" anchorCtr="0"/>
          <a:lstStyle>
            <a:lvl1pPr>
              <a:defRPr cap="all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4"/>
          </p:nvPr>
        </p:nvSpPr>
        <p:spPr bwMode="auto">
          <a:xfrm>
            <a:off x="914400" y="1595438"/>
            <a:ext cx="9124950" cy="6000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 bwMode="auto">
          <a:xfrm>
            <a:off x="914400" y="2354580"/>
            <a:ext cx="4297679" cy="455295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914400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6373368" y="2352675"/>
            <a:ext cx="4297680" cy="457200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372225" y="2990850"/>
            <a:ext cx="4297680" cy="3105150"/>
          </a:xfrm>
        </p:spPr>
        <p:txBody>
          <a:bodyPr>
            <a:normAutofit/>
          </a:bodyPr>
          <a:lstStyle>
            <a:lvl1pPr>
              <a:lnSpc>
                <a:spcPts val="2000"/>
              </a:lnSpc>
              <a:defRPr sz="1600"/>
            </a:lvl1pPr>
            <a:lvl2pPr>
              <a:lnSpc>
                <a:spcPts val="2000"/>
              </a:lnSpc>
              <a:defRPr sz="1600"/>
            </a:lvl2pPr>
            <a:lvl3pPr>
              <a:lnSpc>
                <a:spcPts val="2000"/>
              </a:lnSpc>
              <a:defRPr sz="1600"/>
            </a:lvl3pPr>
            <a:lvl4pPr>
              <a:lnSpc>
                <a:spcPts val="2000"/>
              </a:lnSpc>
              <a:defRPr sz="1600"/>
            </a:lvl4pPr>
            <a:lvl5pPr>
              <a:lnSpc>
                <a:spcPts val="2000"/>
              </a:lnSpc>
              <a:defRPr sz="16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grpSp>
        <p:nvGrpSpPr>
          <p:cNvPr id="5" name="Group 4"/>
          <p:cNvGrpSpPr/>
          <p:nvPr userDrawn="1"/>
        </p:nvGrpSpPr>
        <p:grpSpPr bwMode="auto"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/>
            <p:cNvSpPr/>
            <p:nvPr userDrawn="1"/>
          </p:nvSpPr>
          <p:spPr bwMode="auto"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 bwMode="auto"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 bwMode="auto"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/>
            <p:cNvPicPr>
              <a:picLocks noChangeAspect="1"/>
            </p:cNvPicPr>
            <p:nvPr userDrawn="1"/>
          </p:nvPicPr>
          <p:blipFill>
            <a:blip r:embed="rId2"/>
            <a:stretch/>
          </p:blipFill>
          <p:spPr bwMode="auto"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 userDrawn="1"/>
          </p:nvSpPr>
          <p:spPr bwMode="auto"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6" name="Graphic 25"/>
            <p:cNvPicPr>
              <a:picLocks noChangeAspect="1"/>
            </p:cNvPicPr>
            <p:nvPr userDrawn="1"/>
          </p:nvPicPr>
          <p:blipFill>
            <a:blip r:embed="rId3"/>
            <a:stretch/>
          </p:blipFill>
          <p:spPr bwMode="auto">
            <a:xfrm rot="16199999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/>
            <p:cNvSpPr/>
            <p:nvPr userDrawn="1"/>
          </p:nvSpPr>
          <p:spPr bwMode="auto"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 fill="norm" stroke="1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1" name="Graphic 30"/>
            <p:cNvPicPr>
              <a:picLocks noChangeAspect="1"/>
            </p:cNvPicPr>
            <p:nvPr userDrawn="1"/>
          </p:nvPicPr>
          <p:blipFill>
            <a:blip r:embed="rId4"/>
            <a:stretch/>
          </p:blipFill>
          <p:spPr bwMode="auto"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meline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838200" y="896112"/>
            <a:ext cx="10515600" cy="1325563"/>
          </a:xfrm>
        </p:spPr>
        <p:txBody>
          <a:bodyPr anchor="t" anchorCtr="0"/>
          <a:lstStyle>
            <a:lvl1pPr>
              <a:defRPr cap="all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en-ZA"/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59" hasCustomPrompt="1"/>
          </p:nvPr>
        </p:nvSpPr>
        <p:spPr bwMode="auto">
          <a:xfrm>
            <a:off x="2258568" y="2304288"/>
            <a:ext cx="1554480" cy="561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Item Title</a:t>
            </a:r>
            <a:endParaRPr lang="en-ZA"/>
          </a:p>
        </p:txBody>
      </p:sp>
      <p:sp>
        <p:nvSpPr>
          <p:cNvPr id="36" name="Text Placeholder 36"/>
          <p:cNvSpPr>
            <a:spLocks noGrp="1"/>
          </p:cNvSpPr>
          <p:nvPr>
            <p:ph type="body" sz="quarter" idx="60" hasCustomPrompt="1"/>
          </p:nvPr>
        </p:nvSpPr>
        <p:spPr bwMode="auto">
          <a:xfrm>
            <a:off x="2313432" y="261518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Month, Year</a:t>
            </a:r>
            <a:endParaRPr lang="en-ZA"/>
          </a:p>
        </p:txBody>
      </p:sp>
      <p:sp>
        <p:nvSpPr>
          <p:cNvPr id="59" name="Text Placeholder 3"/>
          <p:cNvSpPr>
            <a:spLocks noGrp="1"/>
          </p:cNvSpPr>
          <p:nvPr>
            <p:ph type="body" sz="quarter" idx="61" hasCustomPrompt="1"/>
          </p:nvPr>
        </p:nvSpPr>
        <p:spPr bwMode="auto">
          <a:xfrm>
            <a:off x="4667859" y="2302547"/>
            <a:ext cx="1554480" cy="561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Item Title</a:t>
            </a:r>
            <a:endParaRPr lang="en-ZA"/>
          </a:p>
        </p:txBody>
      </p:sp>
      <p:sp>
        <p:nvSpPr>
          <p:cNvPr id="60" name="Text Placeholder 36"/>
          <p:cNvSpPr>
            <a:spLocks noGrp="1"/>
          </p:cNvSpPr>
          <p:nvPr>
            <p:ph type="body" sz="quarter" idx="62" hasCustomPrompt="1"/>
          </p:nvPr>
        </p:nvSpPr>
        <p:spPr bwMode="auto">
          <a:xfrm>
            <a:off x="4722723" y="261344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Month, Year</a:t>
            </a:r>
            <a:endParaRPr lang="en-ZA"/>
          </a:p>
        </p:txBody>
      </p:sp>
      <p:sp>
        <p:nvSpPr>
          <p:cNvPr id="61" name="Text Placeholder 3"/>
          <p:cNvSpPr>
            <a:spLocks noGrp="1"/>
          </p:cNvSpPr>
          <p:nvPr>
            <p:ph type="body" sz="quarter" idx="63" hasCustomPrompt="1"/>
          </p:nvPr>
        </p:nvSpPr>
        <p:spPr bwMode="auto">
          <a:xfrm>
            <a:off x="8577756" y="2319697"/>
            <a:ext cx="1554480" cy="561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Item Title</a:t>
            </a:r>
            <a:endParaRPr lang="en-ZA"/>
          </a:p>
        </p:txBody>
      </p:sp>
      <p:sp>
        <p:nvSpPr>
          <p:cNvPr id="62" name="Text Placeholder 36"/>
          <p:cNvSpPr>
            <a:spLocks noGrp="1"/>
          </p:cNvSpPr>
          <p:nvPr>
            <p:ph type="body" sz="quarter" idx="64" hasCustomPrompt="1"/>
          </p:nvPr>
        </p:nvSpPr>
        <p:spPr bwMode="auto">
          <a:xfrm>
            <a:off x="8632620" y="263059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Month, Year</a:t>
            </a:r>
            <a:endParaRPr lang="en-ZA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914399" y="335471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Year</a:t>
            </a:r>
            <a:endParaRPr lang="en-ZA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914400" y="429246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2"/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Year</a:t>
            </a:r>
            <a:endParaRPr lang="en-ZA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196991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51" hasCustomPrompt="1"/>
          </p:nvPr>
        </p:nvSpPr>
        <p:spPr bwMode="auto"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52" hasCustomPrompt="1"/>
          </p:nvPr>
        </p:nvSpPr>
        <p:spPr bwMode="auto"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53" hasCustomPrompt="1"/>
          </p:nvPr>
        </p:nvSpPr>
        <p:spPr bwMode="auto"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55" hasCustomPrompt="1"/>
          </p:nvPr>
        </p:nvSpPr>
        <p:spPr bwMode="auto"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56" hasCustomPrompt="1"/>
          </p:nvPr>
        </p:nvSpPr>
        <p:spPr bwMode="auto"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54" hasCustomPrompt="1"/>
          </p:nvPr>
        </p:nvSpPr>
        <p:spPr bwMode="auto"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57" hasCustomPrompt="1"/>
          </p:nvPr>
        </p:nvSpPr>
        <p:spPr bwMode="auto"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58" hasCustomPrompt="1"/>
          </p:nvPr>
        </p:nvSpPr>
        <p:spPr bwMode="auto"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en-US"/>
              <a:t>MM</a:t>
            </a:r>
            <a:endParaRPr lang="en-ZA"/>
          </a:p>
        </p:txBody>
      </p:sp>
      <p:sp>
        <p:nvSpPr>
          <p:cNvPr id="37" name="Arrow: Right 36"/>
          <p:cNvSpPr/>
          <p:nvPr userDrawn="1"/>
        </p:nvSpPr>
        <p:spPr bwMode="auto">
          <a:xfrm>
            <a:off x="929640" y="3981445"/>
            <a:ext cx="10332720" cy="168656"/>
          </a:xfrm>
          <a:prstGeom prst="rightArrow">
            <a:avLst>
              <a:gd name="adj1" fmla="val 100000"/>
              <a:gd name="adj2" fmla="val 85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ZA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Graphic 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0800000">
            <a:off x="10162032" y="1"/>
            <a:ext cx="2029968" cy="2029968"/>
          </a:xfrm>
          <a:prstGeom prst="rect">
            <a:avLst/>
          </a:prstGeom>
        </p:spPr>
      </p:pic>
      <p:cxnSp>
        <p:nvCxnSpPr>
          <p:cNvPr id="38" name="Straight Connector 37"/>
          <p:cNvCxnSpPr>
            <a:cxnSpLocks/>
          </p:cNvCxnSpPr>
          <p:nvPr userDrawn="1"/>
        </p:nvCxnSpPr>
        <p:spPr bwMode="auto">
          <a:xfrm>
            <a:off x="3044816" y="2697432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 userDrawn="1"/>
        </p:nvCxnSpPr>
        <p:spPr bwMode="auto">
          <a:xfrm>
            <a:off x="5423645" y="2697480"/>
            <a:ext cx="0" cy="733424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</p:cNvCxnSpPr>
          <p:nvPr userDrawn="1"/>
        </p:nvCxnSpPr>
        <p:spPr bwMode="auto">
          <a:xfrm>
            <a:off x="9354996" y="269748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 userDrawn="1"/>
        </p:nvCxnSpPr>
        <p:spPr bwMode="auto">
          <a:xfrm rot="10800000">
            <a:off x="3049258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 userDrawn="1"/>
        </p:nvCxnSpPr>
        <p:spPr bwMode="auto">
          <a:xfrm rot="10800000">
            <a:off x="7014003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 userDrawn="1"/>
        </p:nvCxnSpPr>
        <p:spPr bwMode="auto">
          <a:xfrm rot="10800000">
            <a:off x="10949479" y="4709160"/>
            <a:ext cx="0" cy="731520"/>
          </a:xfrm>
          <a:prstGeom prst="line">
            <a:avLst/>
          </a:prstGeom>
          <a:ln>
            <a:solidFill>
              <a:schemeClr val="tx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3"/>
          <p:cNvSpPr>
            <a:spLocks noGrp="1"/>
          </p:cNvSpPr>
          <p:nvPr>
            <p:ph type="body" sz="quarter" idx="65" hasCustomPrompt="1"/>
          </p:nvPr>
        </p:nvSpPr>
        <p:spPr bwMode="auto">
          <a:xfrm>
            <a:off x="2302341" y="5269637"/>
            <a:ext cx="1554480" cy="561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Item Title</a:t>
            </a:r>
            <a:endParaRPr lang="en-ZA"/>
          </a:p>
        </p:txBody>
      </p:sp>
      <p:sp>
        <p:nvSpPr>
          <p:cNvPr id="64" name="Text Placeholder 36"/>
          <p:cNvSpPr>
            <a:spLocks noGrp="1"/>
          </p:cNvSpPr>
          <p:nvPr>
            <p:ph type="body" sz="quarter" idx="66" hasCustomPrompt="1"/>
          </p:nvPr>
        </p:nvSpPr>
        <p:spPr bwMode="auto">
          <a:xfrm>
            <a:off x="2357205" y="5580533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Month, Year</a:t>
            </a:r>
            <a:endParaRPr lang="en-ZA"/>
          </a:p>
        </p:txBody>
      </p:sp>
      <p:sp>
        <p:nvSpPr>
          <p:cNvPr id="65" name="Text Placeholder 3"/>
          <p:cNvSpPr>
            <a:spLocks noGrp="1"/>
          </p:cNvSpPr>
          <p:nvPr>
            <p:ph type="body" sz="quarter" idx="67" hasCustomPrompt="1"/>
          </p:nvPr>
        </p:nvSpPr>
        <p:spPr bwMode="auto">
          <a:xfrm>
            <a:off x="6222339" y="5272948"/>
            <a:ext cx="1554480" cy="561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Item Title</a:t>
            </a:r>
            <a:endParaRPr lang="en-ZA"/>
          </a:p>
        </p:txBody>
      </p:sp>
      <p:sp>
        <p:nvSpPr>
          <p:cNvPr id="66" name="Text Placeholder 36"/>
          <p:cNvSpPr>
            <a:spLocks noGrp="1"/>
          </p:cNvSpPr>
          <p:nvPr>
            <p:ph type="body" sz="quarter" idx="68" hasCustomPrompt="1"/>
          </p:nvPr>
        </p:nvSpPr>
        <p:spPr bwMode="auto">
          <a:xfrm>
            <a:off x="6277203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Month, Year</a:t>
            </a:r>
            <a:endParaRPr lang="en-ZA"/>
          </a:p>
        </p:txBody>
      </p:sp>
      <p:sp>
        <p:nvSpPr>
          <p:cNvPr id="67" name="Text Placeholder 3"/>
          <p:cNvSpPr>
            <a:spLocks noGrp="1"/>
          </p:cNvSpPr>
          <p:nvPr>
            <p:ph type="body" sz="quarter" idx="69" hasCustomPrompt="1"/>
          </p:nvPr>
        </p:nvSpPr>
        <p:spPr bwMode="auto">
          <a:xfrm>
            <a:off x="10161393" y="5272948"/>
            <a:ext cx="1554480" cy="5619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tIns="36000" anchor="t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>
              <a:defRPr/>
            </a:pPr>
            <a:r>
              <a:rPr lang="en-US"/>
              <a:t>Item Title</a:t>
            </a:r>
            <a:endParaRPr lang="en-ZA"/>
          </a:p>
        </p:txBody>
      </p:sp>
      <p:sp>
        <p:nvSpPr>
          <p:cNvPr id="68" name="Text Placeholder 36"/>
          <p:cNvSpPr>
            <a:spLocks noGrp="1"/>
          </p:cNvSpPr>
          <p:nvPr>
            <p:ph type="body" sz="quarter" idx="70" hasCustomPrompt="1"/>
          </p:nvPr>
        </p:nvSpPr>
        <p:spPr bwMode="auto">
          <a:xfrm>
            <a:off x="10216257" y="5583844"/>
            <a:ext cx="1463040" cy="224670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/>
              <a:t>Month, Year</a:t>
            </a:r>
            <a:endParaRPr lang="en-ZA"/>
          </a:p>
        </p:txBody>
      </p:sp>
      <p:sp>
        <p:nvSpPr>
          <p:cNvPr id="40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896112"/>
            <a:ext cx="10515600" cy="1325563"/>
          </a:xfrm>
        </p:spPr>
        <p:txBody>
          <a:bodyPr anchor="t" anchorCtr="0"/>
          <a:lstStyle>
            <a:lvl1pPr>
              <a:defRPr cap="all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021080" y="1825625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Rectangle 23"/>
          <p:cNvSpPr/>
          <p:nvPr userDrawn="1"/>
        </p:nvSpPr>
        <p:spPr bwMode="auto"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 fill="norm" stroke="1" extrusionOk="0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42448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eam - 4 up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896112"/>
            <a:ext cx="10363200" cy="1325880"/>
          </a:xfrm>
        </p:spPr>
        <p:txBody>
          <a:bodyPr anchor="t" anchorCtr="0"/>
          <a:lstStyle>
            <a:lvl1pPr>
              <a:defRPr cap="all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914400" y="1993392"/>
            <a:ext cx="2286000" cy="228600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838200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Name</a:t>
            </a:r>
            <a:endParaRPr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38200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6"/>
          </p:nvPr>
        </p:nvSpPr>
        <p:spPr bwMode="auto">
          <a:xfrm>
            <a:off x="3610808" y="1993392"/>
            <a:ext cx="2286000" cy="228600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53568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Name</a:t>
            </a:r>
            <a:endParaRPr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353568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2"/>
          </p:nvPr>
        </p:nvSpPr>
        <p:spPr bwMode="auto">
          <a:xfrm>
            <a:off x="6307216" y="1993392"/>
            <a:ext cx="2286000" cy="228600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233160" y="4511617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Name</a:t>
            </a:r>
            <a:endParaRPr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233160" y="4839223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9"/>
          </p:nvPr>
        </p:nvSpPr>
        <p:spPr bwMode="auto">
          <a:xfrm>
            <a:off x="9003624" y="1993392"/>
            <a:ext cx="2286000" cy="228600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8927973" y="4507992"/>
            <a:ext cx="2286000" cy="274320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Name</a:t>
            </a:r>
            <a:endParaRPr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927973" y="4837176"/>
            <a:ext cx="2286000" cy="457200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pic>
        <p:nvPicPr>
          <p:cNvPr id="6" name="Graphic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eam - 8 up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896112"/>
            <a:ext cx="10515600" cy="1325880"/>
          </a:xfrm>
        </p:spPr>
        <p:txBody>
          <a:bodyPr anchor="t" anchorCtr="0"/>
          <a:lstStyle>
            <a:lvl1pPr>
              <a:defRPr cap="all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 bwMode="auto">
          <a:xfrm>
            <a:off x="914400" y="1975104"/>
            <a:ext cx="2057400" cy="137160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838200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Name</a:t>
            </a:r>
            <a:endParaRPr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38200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6"/>
          </p:nvPr>
        </p:nvSpPr>
        <p:spPr bwMode="auto">
          <a:xfrm>
            <a:off x="3682999" y="1975104"/>
            <a:ext cx="2057400" cy="137160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60883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Name</a:t>
            </a:r>
            <a:endParaRPr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360883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22"/>
          </p:nvPr>
        </p:nvSpPr>
        <p:spPr bwMode="auto">
          <a:xfrm>
            <a:off x="6451598" y="1975104"/>
            <a:ext cx="2057400" cy="137160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379464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Name</a:t>
            </a:r>
            <a:endParaRPr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379464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9"/>
          </p:nvPr>
        </p:nvSpPr>
        <p:spPr bwMode="auto">
          <a:xfrm>
            <a:off x="9220198" y="1975104"/>
            <a:ext cx="2057400" cy="137160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9140952" y="34747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Name</a:t>
            </a:r>
            <a:endParaRPr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140952" y="370332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sp>
        <p:nvSpPr>
          <p:cNvPr id="34" name="Picture Placeholder 8"/>
          <p:cNvSpPr>
            <a:spLocks noGrp="1"/>
          </p:cNvSpPr>
          <p:nvPr>
            <p:ph type="pic" sz="quarter" idx="25"/>
          </p:nvPr>
        </p:nvSpPr>
        <p:spPr bwMode="auto">
          <a:xfrm>
            <a:off x="914400" y="4160519"/>
            <a:ext cx="2057400" cy="137160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838200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Name</a:t>
            </a:r>
            <a:endParaRPr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38200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28"/>
          </p:nvPr>
        </p:nvSpPr>
        <p:spPr bwMode="auto">
          <a:xfrm>
            <a:off x="3685032" y="4160519"/>
            <a:ext cx="2057400" cy="137160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360883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Name</a:t>
            </a:r>
            <a:endParaRPr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360883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sp>
        <p:nvSpPr>
          <p:cNvPr id="43" name="Picture Placeholder 8"/>
          <p:cNvSpPr>
            <a:spLocks noGrp="1"/>
          </p:cNvSpPr>
          <p:nvPr>
            <p:ph type="pic" sz="quarter" idx="34"/>
          </p:nvPr>
        </p:nvSpPr>
        <p:spPr bwMode="auto">
          <a:xfrm>
            <a:off x="6455664" y="4160519"/>
            <a:ext cx="2057400" cy="137160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379464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Name</a:t>
            </a:r>
            <a:endParaRPr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379464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31"/>
          </p:nvPr>
        </p:nvSpPr>
        <p:spPr bwMode="auto">
          <a:xfrm>
            <a:off x="9217152" y="4160519"/>
            <a:ext cx="2057400" cy="1371600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9140952" y="5669280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Name</a:t>
            </a:r>
            <a:endParaRPr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9140952" y="5907024"/>
            <a:ext cx="2057400" cy="274320"/>
          </a:xfrm>
        </p:spPr>
        <p:txBody>
          <a:bodyPr>
            <a:noAutofit/>
          </a:bodyPr>
          <a:lstStyle>
            <a:lvl1pPr marL="0" indent="0">
              <a:buNone/>
              <a:defRPr sz="10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400" b="1">
                <a:solidFill>
                  <a:schemeClr val="tx2"/>
                </a:solidFill>
                <a:latin typeface="+mn-lt"/>
              </a:defRPr>
            </a:lvl2pPr>
            <a:lvl3pPr marL="914400" indent="0">
              <a:buNone/>
              <a:defRPr sz="1400" b="1">
                <a:solidFill>
                  <a:schemeClr val="tx2"/>
                </a:solidFill>
                <a:latin typeface="+mn-lt"/>
              </a:defRPr>
            </a:lvl3pPr>
            <a:lvl4pPr marL="1371600" indent="0">
              <a:buNone/>
              <a:defRPr sz="1400" b="1">
                <a:solidFill>
                  <a:schemeClr val="tx2"/>
                </a:solidFill>
                <a:latin typeface="+mn-lt"/>
              </a:defRPr>
            </a:lvl4pPr>
            <a:lvl5pPr marL="1828800" indent="0">
              <a:buNone/>
              <a:defRPr sz="1400" b="1">
                <a:solidFill>
                  <a:schemeClr val="tx2"/>
                </a:solidFill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pic>
        <p:nvPicPr>
          <p:cNvPr id="49" name="Graphic 4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0800000">
            <a:off x="10162032" y="1"/>
            <a:ext cx="2029968" cy="2029968"/>
          </a:xfrm>
          <a:prstGeom prst="rect">
            <a:avLst/>
          </a:prstGeom>
        </p:spPr>
      </p:pic>
      <p:sp>
        <p:nvSpPr>
          <p:cNvPr id="50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Funding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896112"/>
            <a:ext cx="10058400" cy="694171"/>
          </a:xfrm>
        </p:spPr>
        <p:txBody>
          <a:bodyPr anchor="t" anchorCtr="0"/>
          <a:lstStyle>
            <a:lvl1pPr>
              <a:defRPr cap="all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grpSp>
        <p:nvGrpSpPr>
          <p:cNvPr id="3" name="Group 2"/>
          <p:cNvGrpSpPr/>
          <p:nvPr userDrawn="1"/>
        </p:nvGrpSpPr>
        <p:grpSpPr bwMode="auto">
          <a:xfrm>
            <a:off x="11173968" y="0"/>
            <a:ext cx="1018032" cy="6862761"/>
            <a:chOff x="11173968" y="0"/>
            <a:chExt cx="1018032" cy="6862761"/>
          </a:xfrm>
        </p:grpSpPr>
        <p:sp>
          <p:nvSpPr>
            <p:cNvPr id="8" name="Rectangle 7"/>
            <p:cNvSpPr/>
            <p:nvPr userDrawn="1"/>
          </p:nvSpPr>
          <p:spPr bwMode="auto">
            <a:xfrm>
              <a:off x="11177016" y="4858514"/>
              <a:ext cx="1014984" cy="20042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 bwMode="auto">
            <a:xfrm>
              <a:off x="11177016" y="2838061"/>
              <a:ext cx="1014984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auto">
            <a:xfrm>
              <a:off x="11177016" y="0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4" name="Picture 13" descr="A black and white striped pattern&#10;&#10;Description automatically generated with low confidence"/>
            <p:cNvPicPr>
              <a:picLocks noChangeAspect="1"/>
            </p:cNvPicPr>
            <p:nvPr userDrawn="1"/>
          </p:nvPicPr>
          <p:blipFill>
            <a:blip r:embed="rId2"/>
            <a:stretch/>
          </p:blipFill>
          <p:spPr bwMode="auto">
            <a:xfrm rot="5400000">
              <a:off x="10718200" y="557719"/>
              <a:ext cx="1828800" cy="905164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 userDrawn="1"/>
          </p:nvSpPr>
          <p:spPr bwMode="auto">
            <a:xfrm>
              <a:off x="11177016" y="2026941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Freeform: Shape 19"/>
            <p:cNvSpPr/>
            <p:nvPr userDrawn="1"/>
          </p:nvSpPr>
          <p:spPr bwMode="auto">
            <a:xfrm rot="10800000">
              <a:off x="11277600" y="2954014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 fill="norm" stroke="1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2" name="Graphic 21"/>
            <p:cNvPicPr>
              <a:picLocks noChangeAspect="1"/>
            </p:cNvPicPr>
            <p:nvPr userDrawn="1"/>
          </p:nvPicPr>
          <p:blipFill>
            <a:blip r:embed="rId3"/>
            <a:stretch/>
          </p:blipFill>
          <p:spPr bwMode="auto">
            <a:xfrm rot="5400000">
              <a:off x="10716768" y="5418805"/>
              <a:ext cx="1828800" cy="914400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 userDrawn="1">
            <p:ph type="body" sz="quarter" idx="14" hasCustomPrompt="1"/>
          </p:nvPr>
        </p:nvSpPr>
        <p:spPr bwMode="auto">
          <a:xfrm>
            <a:off x="2678424" y="2107851"/>
            <a:ext cx="1530196" cy="39403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Text</a:t>
            </a:r>
            <a:endParaRPr/>
          </a:p>
        </p:txBody>
      </p:sp>
      <p:sp>
        <p:nvSpPr>
          <p:cNvPr id="61" name="Text Placeholder 6"/>
          <p:cNvSpPr>
            <a:spLocks noGrp="1"/>
          </p:cNvSpPr>
          <p:nvPr userDrawn="1">
            <p:ph type="body" sz="quarter" idx="18" hasCustomPrompt="1"/>
          </p:nvPr>
        </p:nvSpPr>
        <p:spPr bwMode="auto">
          <a:xfrm>
            <a:off x="2052902" y="2559632"/>
            <a:ext cx="2070324" cy="380859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Text</a:t>
            </a:r>
            <a:endParaRPr/>
          </a:p>
        </p:txBody>
      </p:sp>
      <p:sp>
        <p:nvSpPr>
          <p:cNvPr id="65" name="Text Placeholder 6"/>
          <p:cNvSpPr>
            <a:spLocks noGrp="1"/>
          </p:cNvSpPr>
          <p:nvPr userDrawn="1">
            <p:ph type="body" sz="quarter" idx="22" hasCustomPrompt="1"/>
          </p:nvPr>
        </p:nvSpPr>
        <p:spPr bwMode="auto">
          <a:xfrm>
            <a:off x="1878637" y="2848394"/>
            <a:ext cx="2074739" cy="509921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Text</a:t>
            </a:r>
            <a:endParaRPr/>
          </a:p>
        </p:txBody>
      </p:sp>
      <p:sp>
        <p:nvSpPr>
          <p:cNvPr id="58" name="Text Placeholder 6"/>
          <p:cNvSpPr>
            <a:spLocks noGrp="1"/>
          </p:cNvSpPr>
          <p:nvPr userDrawn="1">
            <p:ph type="body" sz="quarter" idx="15" hasCustomPrompt="1"/>
          </p:nvPr>
        </p:nvSpPr>
        <p:spPr bwMode="auto">
          <a:xfrm>
            <a:off x="7060242" y="1685194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Text</a:t>
            </a:r>
            <a:endParaRPr/>
          </a:p>
        </p:txBody>
      </p:sp>
      <p:sp>
        <p:nvSpPr>
          <p:cNvPr id="62" name="Text Placeholder 6"/>
          <p:cNvSpPr>
            <a:spLocks noGrp="1"/>
          </p:cNvSpPr>
          <p:nvPr userDrawn="1">
            <p:ph type="body" sz="quarter" idx="19" hasCustomPrompt="1"/>
          </p:nvPr>
        </p:nvSpPr>
        <p:spPr bwMode="auto">
          <a:xfrm>
            <a:off x="7667063" y="2203470"/>
            <a:ext cx="1680922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Text</a:t>
            </a:r>
            <a:endParaRPr/>
          </a:p>
        </p:txBody>
      </p:sp>
      <p:sp>
        <p:nvSpPr>
          <p:cNvPr id="66" name="Text Placeholder 6"/>
          <p:cNvSpPr>
            <a:spLocks noGrp="1"/>
          </p:cNvSpPr>
          <p:nvPr userDrawn="1">
            <p:ph type="body" sz="quarter" idx="23" hasCustomPrompt="1"/>
          </p:nvPr>
        </p:nvSpPr>
        <p:spPr bwMode="auto">
          <a:xfrm>
            <a:off x="7662713" y="2512081"/>
            <a:ext cx="1957767" cy="569574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Text</a:t>
            </a:r>
            <a:endParaRPr/>
          </a:p>
        </p:txBody>
      </p:sp>
      <p:sp>
        <p:nvSpPr>
          <p:cNvPr id="59" name="Text Placeholder 6"/>
          <p:cNvSpPr>
            <a:spLocks noGrp="1"/>
          </p:cNvSpPr>
          <p:nvPr userDrawn="1">
            <p:ph type="body" sz="quarter" idx="16" hasCustomPrompt="1"/>
          </p:nvPr>
        </p:nvSpPr>
        <p:spPr bwMode="auto">
          <a:xfrm>
            <a:off x="1996818" y="4181199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Text</a:t>
            </a:r>
            <a:endParaRPr/>
          </a:p>
        </p:txBody>
      </p:sp>
      <p:sp>
        <p:nvSpPr>
          <p:cNvPr id="63" name="Text Placeholder 6"/>
          <p:cNvSpPr>
            <a:spLocks noGrp="1"/>
          </p:cNvSpPr>
          <p:nvPr userDrawn="1">
            <p:ph type="body" sz="quarter" idx="20" hasCustomPrompt="1"/>
          </p:nvPr>
        </p:nvSpPr>
        <p:spPr bwMode="auto">
          <a:xfrm>
            <a:off x="1810730" y="4727342"/>
            <a:ext cx="1857095" cy="377825"/>
          </a:xfrm>
        </p:spPr>
        <p:txBody>
          <a:bodyPr>
            <a:noAutofit/>
          </a:bodyPr>
          <a:lstStyle>
            <a:lvl1pPr marL="0" indent="0" algn="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Text</a:t>
            </a:r>
            <a:endParaRPr/>
          </a:p>
        </p:txBody>
      </p:sp>
      <p:sp>
        <p:nvSpPr>
          <p:cNvPr id="67" name="Text Placeholder 6"/>
          <p:cNvSpPr>
            <a:spLocks noGrp="1"/>
          </p:cNvSpPr>
          <p:nvPr userDrawn="1">
            <p:ph type="body" sz="quarter" idx="24" hasCustomPrompt="1"/>
          </p:nvPr>
        </p:nvSpPr>
        <p:spPr bwMode="auto">
          <a:xfrm>
            <a:off x="1308100" y="5052157"/>
            <a:ext cx="2350537" cy="875894"/>
          </a:xfrm>
        </p:spPr>
        <p:txBody>
          <a:bodyPr>
            <a:noAutofit/>
          </a:bodyPr>
          <a:lstStyle>
            <a:lvl1pPr marL="0" indent="0" algn="r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Text</a:t>
            </a:r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 bwMode="auto">
          <a:xfrm>
            <a:off x="3883024" y="2093472"/>
            <a:ext cx="3908425" cy="38882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0" name="Text Placeholder 6"/>
          <p:cNvSpPr>
            <a:spLocks noGrp="1"/>
          </p:cNvSpPr>
          <p:nvPr userDrawn="1">
            <p:ph type="body" sz="quarter" idx="17" hasCustomPrompt="1"/>
          </p:nvPr>
        </p:nvSpPr>
        <p:spPr bwMode="auto">
          <a:xfrm>
            <a:off x="8493650" y="5089231"/>
            <a:ext cx="1050925" cy="377825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Text</a:t>
            </a:r>
            <a:endParaRPr/>
          </a:p>
        </p:txBody>
      </p:sp>
      <p:sp>
        <p:nvSpPr>
          <p:cNvPr id="64" name="Text Placeholder 6"/>
          <p:cNvSpPr>
            <a:spLocks noGrp="1"/>
          </p:cNvSpPr>
          <p:nvPr userDrawn="1">
            <p:ph type="body" sz="quarter" idx="21" hasCustomPrompt="1"/>
          </p:nvPr>
        </p:nvSpPr>
        <p:spPr bwMode="auto">
          <a:xfrm>
            <a:off x="8544683" y="5490770"/>
            <a:ext cx="1513717" cy="377825"/>
          </a:xfrm>
        </p:spPr>
        <p:txBody>
          <a:bodyPr>
            <a:no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Text</a:t>
            </a:r>
            <a:endParaRPr/>
          </a:p>
        </p:txBody>
      </p:sp>
      <p:sp>
        <p:nvSpPr>
          <p:cNvPr id="68" name="Text Placeholder 6"/>
          <p:cNvSpPr>
            <a:spLocks noGrp="1"/>
          </p:cNvSpPr>
          <p:nvPr userDrawn="1">
            <p:ph type="body" sz="quarter" idx="25" hasCustomPrompt="1"/>
          </p:nvPr>
        </p:nvSpPr>
        <p:spPr bwMode="auto">
          <a:xfrm>
            <a:off x="8541799" y="5792787"/>
            <a:ext cx="1783300" cy="447757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en-US"/>
              <a:t>Text</a:t>
            </a:r>
            <a:endParaRPr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1440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and content right"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 flipH="1">
            <a:off x="0" y="2021358"/>
            <a:ext cx="2032942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933950" y="898524"/>
            <a:ext cx="6343650" cy="1325880"/>
          </a:xfrm>
        </p:spPr>
        <p:txBody>
          <a:bodyPr anchor="t" anchorCtr="0"/>
          <a:lstStyle>
            <a:lvl1pPr>
              <a:defRPr cap="all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4933949" y="2310817"/>
            <a:ext cx="6400800" cy="36576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2029604" y="2031653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 fill="norm" stroke="1" extrusionOk="0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 bwMode="auto">
          <a:xfrm>
            <a:off x="2028252" y="4052815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" name="Picture 19" descr="A black and white striped pattern&#10;&#10;Description automatically generated with low confidence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033015" y="5086646"/>
            <a:ext cx="2019299" cy="999451"/>
          </a:xfrm>
          <a:prstGeom prst="rect">
            <a:avLst/>
          </a:prstGeom>
        </p:spPr>
      </p:pic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 rot="10800000">
            <a:off x="-9867" y="-1076"/>
            <a:ext cx="2029968" cy="2029968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 bwMode="auto">
          <a:xfrm>
            <a:off x="2029968" y="6045049"/>
            <a:ext cx="2029968" cy="8129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Rectangle 35"/>
          <p:cNvSpPr/>
          <p:nvPr userDrawn="1"/>
        </p:nvSpPr>
        <p:spPr bwMode="auto">
          <a:xfrm flipH="1">
            <a:off x="0" y="4828032"/>
            <a:ext cx="2032942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-2860" y="4828032"/>
            <a:ext cx="2029968" cy="2029968"/>
          </a:xfrm>
          <a:prstGeom prst="rect">
            <a:avLst/>
          </a:prstGeom>
        </p:spPr>
      </p:pic>
      <p:grpSp>
        <p:nvGrpSpPr>
          <p:cNvPr id="40" name="Group 39"/>
          <p:cNvGrpSpPr/>
          <p:nvPr userDrawn="1"/>
        </p:nvGrpSpPr>
        <p:grpSpPr bwMode="auto">
          <a:xfrm>
            <a:off x="100242" y="2099803"/>
            <a:ext cx="1920240" cy="1920240"/>
            <a:chOff x="5361924" y="7472789"/>
            <a:chExt cx="1828800" cy="1828800"/>
          </a:xfrm>
        </p:grpSpPr>
        <p:grpSp>
          <p:nvGrpSpPr>
            <p:cNvPr id="41" name="Group 40"/>
            <p:cNvGrpSpPr/>
            <p:nvPr userDrawn="1"/>
          </p:nvGrpSpPr>
          <p:grpSpPr bwMode="auto">
            <a:xfrm>
              <a:off x="5361924" y="7472789"/>
              <a:ext cx="1828800" cy="1828800"/>
              <a:chOff x="5361924" y="7472789"/>
              <a:chExt cx="1828800" cy="1828800"/>
            </a:xfrm>
          </p:grpSpPr>
          <p:grpSp>
            <p:nvGrpSpPr>
              <p:cNvPr id="43" name="Group 42"/>
              <p:cNvGrpSpPr/>
              <p:nvPr userDrawn="1"/>
            </p:nvGrpSpPr>
            <p:grpSpPr bwMode="auto">
              <a:xfrm>
                <a:off x="5361924" y="7472789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/>
                <p:cNvGrpSpPr/>
                <p:nvPr userDrawn="1"/>
              </p:nvGrpSpPr>
              <p:grpSpPr bwMode="auto"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/>
                  <p:cNvGrpSpPr/>
                  <p:nvPr userDrawn="1"/>
                </p:nvGrpSpPr>
                <p:grpSpPr bwMode="auto"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/>
                    <p:cNvGrpSpPr/>
                    <p:nvPr userDrawn="1"/>
                  </p:nvGrpSpPr>
                  <p:grpSpPr bwMode="auto"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/>
                      <p:cNvGrpSpPr/>
                      <p:nvPr userDrawn="1"/>
                    </p:nvGrpSpPr>
                    <p:grpSpPr bwMode="auto"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/>
                        <p:cNvGrpSpPr/>
                        <p:nvPr userDrawn="1"/>
                      </p:nvGrpSpPr>
                      <p:grpSpPr bwMode="auto"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/>
                          <p:cNvSpPr/>
                          <p:nvPr userDrawn="1"/>
                        </p:nvSpPr>
                        <p:spPr bwMode="auto"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r>
                              <a:rPr lang="en-US"/>
                              <a:t> 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60" name="Oval 59"/>
                          <p:cNvSpPr/>
                          <p:nvPr userDrawn="1"/>
                        </p:nvSpPr>
                        <p:spPr bwMode="auto"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r>
                              <a:rPr lang="en-US"/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58" name="Oval 57"/>
                        <p:cNvSpPr/>
                        <p:nvPr userDrawn="1"/>
                      </p:nvSpPr>
                      <p:spPr bwMode="auto"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r>
                            <a:rPr lang="en-US"/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56" name="Oval 55"/>
                      <p:cNvSpPr/>
                      <p:nvPr userDrawn="1"/>
                    </p:nvSpPr>
                    <p:spPr bwMode="auto"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r>
                          <a:rPr lang="en-US"/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54" name="Oval 53"/>
                    <p:cNvSpPr/>
                    <p:nvPr userDrawn="1"/>
                  </p:nvSpPr>
                  <p:spPr bwMode="auto"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r>
                        <a:rPr lang="en-US"/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52" name="Oval 51"/>
                  <p:cNvSpPr/>
                  <p:nvPr userDrawn="1"/>
                </p:nvSpPr>
                <p:spPr bwMode="auto"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/>
                      <a:t> </a:t>
                    </a:r>
                    <a:endParaRPr/>
                  </a:p>
                </p:txBody>
              </p:sp>
            </p:grpSp>
            <p:sp>
              <p:nvSpPr>
                <p:cNvPr id="50" name="Oval 49"/>
                <p:cNvSpPr/>
                <p:nvPr userDrawn="1"/>
              </p:nvSpPr>
              <p:spPr bwMode="auto"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/>
                    <a:t> </a:t>
                  </a:r>
                  <a:endParaRPr/>
                </a:p>
              </p:txBody>
            </p:sp>
          </p:grpSp>
          <p:sp>
            <p:nvSpPr>
              <p:cNvPr id="44" name="Oval 43"/>
              <p:cNvSpPr/>
              <p:nvPr userDrawn="1"/>
            </p:nvSpPr>
            <p:spPr bwMode="auto"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  <p:sp>
            <p:nvSpPr>
              <p:cNvPr id="45" name="Oval 44"/>
              <p:cNvSpPr/>
              <p:nvPr userDrawn="1"/>
            </p:nvSpPr>
            <p:spPr bwMode="auto"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  <p:sp>
            <p:nvSpPr>
              <p:cNvPr id="46" name="Oval 45"/>
              <p:cNvSpPr/>
              <p:nvPr userDrawn="1"/>
            </p:nvSpPr>
            <p:spPr bwMode="auto"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  <p:sp>
            <p:nvSpPr>
              <p:cNvPr id="47" name="Oval 46"/>
              <p:cNvSpPr/>
              <p:nvPr userDrawn="1"/>
            </p:nvSpPr>
            <p:spPr bwMode="auto"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  <p:sp>
            <p:nvSpPr>
              <p:cNvPr id="48" name="Oval 47"/>
              <p:cNvSpPr/>
              <p:nvPr userDrawn="1"/>
            </p:nvSpPr>
            <p:spPr bwMode="auto"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</p:grpSp>
        <p:sp>
          <p:nvSpPr>
            <p:cNvPr id="42" name="Oval 41"/>
            <p:cNvSpPr/>
            <p:nvPr userDrawn="1"/>
          </p:nvSpPr>
          <p:spPr bwMode="auto"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/>
                <a:t> </a:t>
              </a:r>
              <a:endParaRPr/>
            </a:p>
          </p:txBody>
        </p:sp>
      </p:grpSp>
      <p:sp>
        <p:nvSpPr>
          <p:cNvPr id="75" name="Rectangle 74"/>
          <p:cNvSpPr/>
          <p:nvPr userDrawn="1"/>
        </p:nvSpPr>
        <p:spPr bwMode="auto">
          <a:xfrm>
            <a:off x="0" y="4043197"/>
            <a:ext cx="2029968" cy="784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Freeform: Shape 73"/>
          <p:cNvSpPr/>
          <p:nvPr userDrawn="1"/>
        </p:nvSpPr>
        <p:spPr bwMode="auto">
          <a:xfrm>
            <a:off x="0" y="2021358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 fill="norm" stroke="1" extrusionOk="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cxnSp>
        <p:nvCxnSpPr>
          <p:cNvPr id="66" name="Straight Connector 65"/>
          <p:cNvCxnSpPr>
            <a:cxnSpLocks/>
          </p:cNvCxnSpPr>
          <p:nvPr userDrawn="1"/>
        </p:nvCxnSpPr>
        <p:spPr bwMode="auto">
          <a:xfrm>
            <a:off x="10632" y="-7753"/>
            <a:ext cx="4052352" cy="404086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 userDrawn="1"/>
        </p:nvSpPr>
        <p:spPr bwMode="auto">
          <a:xfrm>
            <a:off x="3903349" y="386982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1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11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losing">
    <p:bg>
      <p:bgPr shadeToTitle="0">
        <a:solidFill>
          <a:schemeClr val="accent6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937760" y="898525"/>
            <a:ext cx="6400800" cy="1325880"/>
          </a:xfrm>
        </p:spPr>
        <p:txBody>
          <a:bodyPr anchor="t" anchorCtr="0"/>
          <a:lstStyle>
            <a:lvl1pPr>
              <a:defRPr cap="all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4937760" y="2254670"/>
            <a:ext cx="6400800" cy="4114800"/>
          </a:xfrm>
        </p:spPr>
        <p:txBody>
          <a:bodyPr>
            <a:norm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pic>
        <p:nvPicPr>
          <p:cNvPr id="26" name="Graphic 2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8097645">
            <a:off x="1569915" y="-983359"/>
            <a:ext cx="2029968" cy="2029968"/>
          </a:xfrm>
          <a:prstGeom prst="rect">
            <a:avLst/>
          </a:prstGeom>
        </p:spPr>
      </p:pic>
      <p:sp>
        <p:nvSpPr>
          <p:cNvPr id="8" name="Rectangle 23"/>
          <p:cNvSpPr/>
          <p:nvPr userDrawn="1"/>
        </p:nvSpPr>
        <p:spPr bwMode="auto">
          <a:xfrm rot="13508190">
            <a:off x="141725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 fill="norm" stroke="1" extrusionOk="0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 rot="18902533">
            <a:off x="1574706" y="1900474"/>
            <a:ext cx="2029968" cy="2029968"/>
          </a:xfrm>
          <a:prstGeom prst="rect">
            <a:avLst/>
          </a:prstGeom>
        </p:spPr>
      </p:pic>
      <p:sp>
        <p:nvSpPr>
          <p:cNvPr id="11" name="Rectangle 23"/>
          <p:cNvSpPr/>
          <p:nvPr userDrawn="1"/>
        </p:nvSpPr>
        <p:spPr bwMode="auto">
          <a:xfrm rot="18900000">
            <a:off x="1580257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 fill="norm" stroke="1" extrusionOk="0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2" name="Graphic 1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2708786">
            <a:off x="145529" y="3355869"/>
            <a:ext cx="2029968" cy="2029968"/>
          </a:xfrm>
          <a:prstGeom prst="rect">
            <a:avLst/>
          </a:prstGeom>
        </p:spPr>
      </p:pic>
      <p:pic>
        <p:nvPicPr>
          <p:cNvPr id="13" name="Graphic 12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 rot="13489226">
            <a:off x="3019001" y="3357927"/>
            <a:ext cx="2029968" cy="2029968"/>
          </a:xfrm>
          <a:prstGeom prst="rect">
            <a:avLst/>
          </a:prstGeom>
        </p:spPr>
      </p:pic>
      <p:grpSp>
        <p:nvGrpSpPr>
          <p:cNvPr id="21" name="Group 20"/>
          <p:cNvGrpSpPr/>
          <p:nvPr userDrawn="1"/>
        </p:nvGrpSpPr>
        <p:grpSpPr bwMode="auto">
          <a:xfrm>
            <a:off x="1159403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/>
            <p:cNvSpPr/>
            <p:nvPr userDrawn="1"/>
          </p:nvSpPr>
          <p:spPr bwMode="auto"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 fill="norm" stroke="1" extrusionOk="0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Freeform: Shape 89"/>
            <p:cNvSpPr/>
            <p:nvPr userDrawn="1"/>
          </p:nvSpPr>
          <p:spPr bwMode="auto"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 fill="norm" stroke="1" extrusionOk="0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Freeform: Shape 88"/>
            <p:cNvSpPr/>
            <p:nvPr userDrawn="1"/>
          </p:nvSpPr>
          <p:spPr bwMode="auto"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 fill="norm" stroke="1" extrusionOk="0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Freeform: Shape 87"/>
            <p:cNvSpPr/>
            <p:nvPr userDrawn="1"/>
          </p:nvSpPr>
          <p:spPr bwMode="auto"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 fill="norm" stroke="1" extrusionOk="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7" name="Freeform: Shape 86"/>
            <p:cNvSpPr/>
            <p:nvPr userDrawn="1"/>
          </p:nvSpPr>
          <p:spPr bwMode="auto"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 fill="norm" stroke="1" extrusionOk="0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Freeform: Shape 85"/>
            <p:cNvSpPr/>
            <p:nvPr userDrawn="1"/>
          </p:nvSpPr>
          <p:spPr bwMode="auto"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 fill="norm" stroke="1" extrusionOk="0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5" name="Freeform: Shape 84"/>
            <p:cNvSpPr/>
            <p:nvPr userDrawn="1"/>
          </p:nvSpPr>
          <p:spPr bwMode="auto"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 fill="norm" stroke="1" extrusionOk="0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4" name="Freeform: Shape 83"/>
            <p:cNvSpPr/>
            <p:nvPr userDrawn="1"/>
          </p:nvSpPr>
          <p:spPr bwMode="auto"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 fill="norm" stroke="1" extrusionOk="0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3" name="Freeform: Shape 82"/>
            <p:cNvSpPr/>
            <p:nvPr userDrawn="1"/>
          </p:nvSpPr>
          <p:spPr bwMode="auto"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 fill="norm" stroke="1" extrusionOk="0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" name="Freeform: Shape 81"/>
            <p:cNvSpPr/>
            <p:nvPr userDrawn="1"/>
          </p:nvSpPr>
          <p:spPr bwMode="auto"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 fill="norm" stroke="1" extrusionOk="0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1" name="Freeform: Shape 80"/>
            <p:cNvSpPr/>
            <p:nvPr userDrawn="1"/>
          </p:nvSpPr>
          <p:spPr bwMode="auto"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 fill="norm" stroke="1" extrusionOk="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" name="Freeform: Shape 79"/>
            <p:cNvSpPr/>
            <p:nvPr userDrawn="1"/>
          </p:nvSpPr>
          <p:spPr bwMode="auto"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 fill="norm" stroke="1" extrusionOk="0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Freeform: Shape 78"/>
            <p:cNvSpPr/>
            <p:nvPr userDrawn="1"/>
          </p:nvSpPr>
          <p:spPr bwMode="auto"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 fill="norm" stroke="1" extrusionOk="0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8" name="Freeform: Shape 77"/>
            <p:cNvSpPr/>
            <p:nvPr userDrawn="1"/>
          </p:nvSpPr>
          <p:spPr bwMode="auto"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 fill="norm" stroke="1" extrusionOk="0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Freeform: Shape 76"/>
            <p:cNvSpPr/>
            <p:nvPr userDrawn="1"/>
          </p:nvSpPr>
          <p:spPr bwMode="auto"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 fill="norm" stroke="1" extrusionOk="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Freeform: Shape 75"/>
            <p:cNvSpPr/>
            <p:nvPr userDrawn="1"/>
          </p:nvSpPr>
          <p:spPr bwMode="auto"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 fill="norm" stroke="1" extrusionOk="0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Freeform: Shape 72"/>
            <p:cNvSpPr/>
            <p:nvPr userDrawn="1"/>
          </p:nvSpPr>
          <p:spPr bwMode="auto"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 fill="norm" stroke="1" extrusionOk="0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1" name="Freeform: Shape 100"/>
          <p:cNvSpPr/>
          <p:nvPr userDrawn="1"/>
        </p:nvSpPr>
        <p:spPr bwMode="auto">
          <a:xfrm>
            <a:off x="2960473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 fill="norm" stroke="1" extrusionOk="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33" name="Freeform: Shape 132"/>
          <p:cNvSpPr/>
          <p:nvPr userDrawn="1"/>
        </p:nvSpPr>
        <p:spPr bwMode="auto">
          <a:xfrm>
            <a:off x="-7600" y="2930958"/>
            <a:ext cx="1128311" cy="2870805"/>
          </a:xfrm>
          <a:custGeom>
            <a:avLst/>
            <a:gdLst>
              <a:gd name="connsiteX0" fmla="*/ 1128311 w 1128311"/>
              <a:gd name="connsiteY0" fmla="*/ 0 h 2870805"/>
              <a:gd name="connsiteX1" fmla="*/ 1123909 w 1128311"/>
              <a:gd name="connsiteY1" fmla="*/ 2870805 h 2870805"/>
              <a:gd name="connsiteX2" fmla="*/ 0 w 1128311"/>
              <a:gd name="connsiteY2" fmla="*/ 1743443 h 2870805"/>
              <a:gd name="connsiteX3" fmla="*/ 0 w 1128311"/>
              <a:gd name="connsiteY3" fmla="*/ 1124856 h 2870805"/>
              <a:gd name="connsiteX4" fmla="*/ 1128311 w 1128311"/>
              <a:gd name="connsiteY4" fmla="*/ 0 h 287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8311" h="2870805" fill="norm" stroke="1" extrusionOk="0">
                <a:moveTo>
                  <a:pt x="1128311" y="0"/>
                </a:moveTo>
                <a:lnTo>
                  <a:pt x="1123909" y="2870805"/>
                </a:lnTo>
                <a:lnTo>
                  <a:pt x="0" y="1743443"/>
                </a:lnTo>
                <a:lnTo>
                  <a:pt x="0" y="1124856"/>
                </a:lnTo>
                <a:lnTo>
                  <a:pt x="112831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55" name="Freeform: Shape 154"/>
          <p:cNvSpPr/>
          <p:nvPr/>
        </p:nvSpPr>
        <p:spPr bwMode="auto">
          <a:xfrm rot="13500280">
            <a:off x="126341" y="458327"/>
            <a:ext cx="2024298" cy="2024298"/>
          </a:xfrm>
          <a:custGeom>
            <a:avLst/>
            <a:gdLst>
              <a:gd name="connsiteX0" fmla="*/ 2024298 w 2024298"/>
              <a:gd name="connsiteY0" fmla="*/ 2024298 h 2024298"/>
              <a:gd name="connsiteX1" fmla="*/ 0 w 2024298"/>
              <a:gd name="connsiteY1" fmla="*/ 0 h 2024298"/>
              <a:gd name="connsiteX2" fmla="*/ 40826 w 2024298"/>
              <a:gd name="connsiteY2" fmla="*/ 0 h 2024298"/>
              <a:gd name="connsiteX3" fmla="*/ 2024298 w 2024298"/>
              <a:gd name="connsiteY3" fmla="*/ 1983472 h 2024298"/>
              <a:gd name="connsiteX4" fmla="*/ 2024298 w 2024298"/>
              <a:gd name="connsiteY4" fmla="*/ 2024298 h 202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298" h="2024298" fill="norm" stroke="1" extrusionOk="0">
                <a:moveTo>
                  <a:pt x="2024298" y="2024298"/>
                </a:moveTo>
                <a:lnTo>
                  <a:pt x="0" y="0"/>
                </a:lnTo>
                <a:lnTo>
                  <a:pt x="40826" y="0"/>
                </a:lnTo>
                <a:lnTo>
                  <a:pt x="2024298" y="1983472"/>
                </a:lnTo>
                <a:lnTo>
                  <a:pt x="2024298" y="202429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54" name="Freeform: Shape 153"/>
          <p:cNvSpPr/>
          <p:nvPr/>
        </p:nvSpPr>
        <p:spPr bwMode="auto">
          <a:xfrm rot="13500280">
            <a:off x="108491" y="501416"/>
            <a:ext cx="1938109" cy="1938109"/>
          </a:xfrm>
          <a:custGeom>
            <a:avLst/>
            <a:gdLst>
              <a:gd name="connsiteX0" fmla="*/ 1938109 w 1938109"/>
              <a:gd name="connsiteY0" fmla="*/ 1938109 h 1938109"/>
              <a:gd name="connsiteX1" fmla="*/ 0 w 1938109"/>
              <a:gd name="connsiteY1" fmla="*/ 0 h 1938109"/>
              <a:gd name="connsiteX2" fmla="*/ 40826 w 1938109"/>
              <a:gd name="connsiteY2" fmla="*/ 0 h 1938109"/>
              <a:gd name="connsiteX3" fmla="*/ 1938109 w 1938109"/>
              <a:gd name="connsiteY3" fmla="*/ 1897283 h 1938109"/>
              <a:gd name="connsiteX4" fmla="*/ 1938109 w 1938109"/>
              <a:gd name="connsiteY4" fmla="*/ 1938109 h 1938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109" h="1938109" fill="norm" stroke="1" extrusionOk="0">
                <a:moveTo>
                  <a:pt x="1938109" y="1938109"/>
                </a:moveTo>
                <a:lnTo>
                  <a:pt x="0" y="0"/>
                </a:lnTo>
                <a:lnTo>
                  <a:pt x="40826" y="0"/>
                </a:lnTo>
                <a:lnTo>
                  <a:pt x="1938109" y="1897283"/>
                </a:lnTo>
                <a:lnTo>
                  <a:pt x="1938109" y="193810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53" name="Freeform: Shape 152"/>
          <p:cNvSpPr/>
          <p:nvPr/>
        </p:nvSpPr>
        <p:spPr bwMode="auto">
          <a:xfrm rot="13500280">
            <a:off x="90475" y="544906"/>
            <a:ext cx="1853055" cy="1851921"/>
          </a:xfrm>
          <a:custGeom>
            <a:avLst/>
            <a:gdLst>
              <a:gd name="connsiteX0" fmla="*/ 1851921 w 1853055"/>
              <a:gd name="connsiteY0" fmla="*/ 1851921 h 1851921"/>
              <a:gd name="connsiteX1" fmla="*/ 0 w 1853055"/>
              <a:gd name="connsiteY1" fmla="*/ 0 h 1851921"/>
              <a:gd name="connsiteX2" fmla="*/ 40826 w 1853055"/>
              <a:gd name="connsiteY2" fmla="*/ 0 h 1851921"/>
              <a:gd name="connsiteX3" fmla="*/ 1853055 w 1853055"/>
              <a:gd name="connsiteY3" fmla="*/ 1811094 h 1851921"/>
              <a:gd name="connsiteX4" fmla="*/ 1851920 w 1853055"/>
              <a:gd name="connsiteY4" fmla="*/ 1811094 h 1851921"/>
              <a:gd name="connsiteX5" fmla="*/ 1851921 w 1853055"/>
              <a:gd name="connsiteY5" fmla="*/ 1851921 h 18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3055" h="1851921" fill="norm" stroke="1" extrusionOk="0">
                <a:moveTo>
                  <a:pt x="1851921" y="1851921"/>
                </a:moveTo>
                <a:lnTo>
                  <a:pt x="0" y="0"/>
                </a:lnTo>
                <a:lnTo>
                  <a:pt x="40826" y="0"/>
                </a:lnTo>
                <a:lnTo>
                  <a:pt x="1853055" y="1811094"/>
                </a:lnTo>
                <a:lnTo>
                  <a:pt x="1851920" y="1811094"/>
                </a:lnTo>
                <a:lnTo>
                  <a:pt x="1851921" y="185192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52" name="Freeform: Shape 151"/>
          <p:cNvSpPr/>
          <p:nvPr/>
        </p:nvSpPr>
        <p:spPr bwMode="auto">
          <a:xfrm rot="13500280">
            <a:off x="72624" y="587994"/>
            <a:ext cx="1766866" cy="1765732"/>
          </a:xfrm>
          <a:custGeom>
            <a:avLst/>
            <a:gdLst>
              <a:gd name="connsiteX0" fmla="*/ 1765732 w 1766866"/>
              <a:gd name="connsiteY0" fmla="*/ 1765732 h 1765732"/>
              <a:gd name="connsiteX1" fmla="*/ 0 w 1766866"/>
              <a:gd name="connsiteY1" fmla="*/ 0 h 1765732"/>
              <a:gd name="connsiteX2" fmla="*/ 40826 w 1766866"/>
              <a:gd name="connsiteY2" fmla="*/ 0 h 1765732"/>
              <a:gd name="connsiteX3" fmla="*/ 1766866 w 1766866"/>
              <a:gd name="connsiteY3" fmla="*/ 1724906 h 1765732"/>
              <a:gd name="connsiteX4" fmla="*/ 1765731 w 1766866"/>
              <a:gd name="connsiteY4" fmla="*/ 1724906 h 1765732"/>
              <a:gd name="connsiteX5" fmla="*/ 1765732 w 1766866"/>
              <a:gd name="connsiteY5" fmla="*/ 1765732 h 176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6866" h="1765732" fill="norm" stroke="1" extrusionOk="0">
                <a:moveTo>
                  <a:pt x="1765732" y="1765732"/>
                </a:moveTo>
                <a:lnTo>
                  <a:pt x="0" y="0"/>
                </a:lnTo>
                <a:lnTo>
                  <a:pt x="40826" y="0"/>
                </a:lnTo>
                <a:lnTo>
                  <a:pt x="1766866" y="1724906"/>
                </a:lnTo>
                <a:lnTo>
                  <a:pt x="1765731" y="1724906"/>
                </a:lnTo>
                <a:lnTo>
                  <a:pt x="1765732" y="1765732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51" name="Freeform: Shape 150"/>
          <p:cNvSpPr/>
          <p:nvPr/>
        </p:nvSpPr>
        <p:spPr bwMode="auto">
          <a:xfrm rot="13500280">
            <a:off x="55175" y="630117"/>
            <a:ext cx="1680678" cy="1680677"/>
          </a:xfrm>
          <a:custGeom>
            <a:avLst/>
            <a:gdLst>
              <a:gd name="connsiteX0" fmla="*/ 1680678 w 1680678"/>
              <a:gd name="connsiteY0" fmla="*/ 1680677 h 1680677"/>
              <a:gd name="connsiteX1" fmla="*/ 0 w 1680678"/>
              <a:gd name="connsiteY1" fmla="*/ 0 h 1680677"/>
              <a:gd name="connsiteX2" fmla="*/ 40826 w 1680678"/>
              <a:gd name="connsiteY2" fmla="*/ 0 h 1680677"/>
              <a:gd name="connsiteX3" fmla="*/ 1680678 w 1680678"/>
              <a:gd name="connsiteY3" fmla="*/ 1639851 h 1680677"/>
              <a:gd name="connsiteX4" fmla="*/ 1680678 w 1680678"/>
              <a:gd name="connsiteY4" fmla="*/ 1680677 h 168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678" h="1680677" fill="norm" stroke="1" extrusionOk="0">
                <a:moveTo>
                  <a:pt x="1680678" y="1680677"/>
                </a:moveTo>
                <a:lnTo>
                  <a:pt x="0" y="0"/>
                </a:lnTo>
                <a:lnTo>
                  <a:pt x="40826" y="0"/>
                </a:lnTo>
                <a:lnTo>
                  <a:pt x="1680678" y="1639851"/>
                </a:lnTo>
                <a:lnTo>
                  <a:pt x="1680678" y="168067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50" name="Freeform: Shape 149"/>
          <p:cNvSpPr/>
          <p:nvPr/>
        </p:nvSpPr>
        <p:spPr bwMode="auto">
          <a:xfrm rot="13500280">
            <a:off x="37325" y="673206"/>
            <a:ext cx="1594489" cy="1594489"/>
          </a:xfrm>
          <a:custGeom>
            <a:avLst/>
            <a:gdLst>
              <a:gd name="connsiteX0" fmla="*/ 1594489 w 1594489"/>
              <a:gd name="connsiteY0" fmla="*/ 1594489 h 1594489"/>
              <a:gd name="connsiteX1" fmla="*/ 0 w 1594489"/>
              <a:gd name="connsiteY1" fmla="*/ 0 h 1594489"/>
              <a:gd name="connsiteX2" fmla="*/ 40826 w 1594489"/>
              <a:gd name="connsiteY2" fmla="*/ 0 h 1594489"/>
              <a:gd name="connsiteX3" fmla="*/ 1594489 w 1594489"/>
              <a:gd name="connsiteY3" fmla="*/ 1553663 h 1594489"/>
              <a:gd name="connsiteX4" fmla="*/ 1594489 w 1594489"/>
              <a:gd name="connsiteY4" fmla="*/ 1594489 h 159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4489" h="1594489" fill="norm" stroke="1" extrusionOk="0">
                <a:moveTo>
                  <a:pt x="1594489" y="1594489"/>
                </a:moveTo>
                <a:lnTo>
                  <a:pt x="0" y="0"/>
                </a:lnTo>
                <a:lnTo>
                  <a:pt x="40826" y="0"/>
                </a:lnTo>
                <a:lnTo>
                  <a:pt x="1594489" y="1553663"/>
                </a:lnTo>
                <a:lnTo>
                  <a:pt x="1594489" y="159448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49" name="Freeform: Shape 148"/>
          <p:cNvSpPr/>
          <p:nvPr/>
        </p:nvSpPr>
        <p:spPr bwMode="auto">
          <a:xfrm rot="13500280">
            <a:off x="19309" y="716696"/>
            <a:ext cx="1509435" cy="1508300"/>
          </a:xfrm>
          <a:custGeom>
            <a:avLst/>
            <a:gdLst>
              <a:gd name="connsiteX0" fmla="*/ 1508301 w 1509435"/>
              <a:gd name="connsiteY0" fmla="*/ 1508300 h 1508300"/>
              <a:gd name="connsiteX1" fmla="*/ 0 w 1509435"/>
              <a:gd name="connsiteY1" fmla="*/ 0 h 1508300"/>
              <a:gd name="connsiteX2" fmla="*/ 40826 w 1509435"/>
              <a:gd name="connsiteY2" fmla="*/ 0 h 1508300"/>
              <a:gd name="connsiteX3" fmla="*/ 1509435 w 1509435"/>
              <a:gd name="connsiteY3" fmla="*/ 1467474 h 1508300"/>
              <a:gd name="connsiteX4" fmla="*/ 1508301 w 1509435"/>
              <a:gd name="connsiteY4" fmla="*/ 1467474 h 1508300"/>
              <a:gd name="connsiteX5" fmla="*/ 1508301 w 1509435"/>
              <a:gd name="connsiteY5" fmla="*/ 1508300 h 150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9435" h="1508300" fill="norm" stroke="1" extrusionOk="0">
                <a:moveTo>
                  <a:pt x="1508301" y="1508300"/>
                </a:moveTo>
                <a:lnTo>
                  <a:pt x="0" y="0"/>
                </a:lnTo>
                <a:lnTo>
                  <a:pt x="40826" y="0"/>
                </a:lnTo>
                <a:lnTo>
                  <a:pt x="1509435" y="1467474"/>
                </a:lnTo>
                <a:lnTo>
                  <a:pt x="1508301" y="1467474"/>
                </a:lnTo>
                <a:lnTo>
                  <a:pt x="1508301" y="150830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48" name="Freeform: Shape 147"/>
          <p:cNvSpPr/>
          <p:nvPr/>
        </p:nvSpPr>
        <p:spPr bwMode="auto">
          <a:xfrm rot="13500280">
            <a:off x="1859" y="758817"/>
            <a:ext cx="1423246" cy="1423247"/>
          </a:xfrm>
          <a:custGeom>
            <a:avLst/>
            <a:gdLst>
              <a:gd name="connsiteX0" fmla="*/ 1423246 w 1423246"/>
              <a:gd name="connsiteY0" fmla="*/ 1423247 h 1423247"/>
              <a:gd name="connsiteX1" fmla="*/ 0 w 1423246"/>
              <a:gd name="connsiteY1" fmla="*/ 0 h 1423247"/>
              <a:gd name="connsiteX2" fmla="*/ 40825 w 1423246"/>
              <a:gd name="connsiteY2" fmla="*/ 0 h 1423247"/>
              <a:gd name="connsiteX3" fmla="*/ 1423246 w 1423246"/>
              <a:gd name="connsiteY3" fmla="*/ 1382420 h 1423247"/>
              <a:gd name="connsiteX4" fmla="*/ 1423246 w 1423246"/>
              <a:gd name="connsiteY4" fmla="*/ 1423247 h 14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246" h="1423247" fill="norm" stroke="1" extrusionOk="0">
                <a:moveTo>
                  <a:pt x="1423246" y="1423247"/>
                </a:moveTo>
                <a:lnTo>
                  <a:pt x="0" y="0"/>
                </a:lnTo>
                <a:lnTo>
                  <a:pt x="40825" y="0"/>
                </a:lnTo>
                <a:lnTo>
                  <a:pt x="1423246" y="1382420"/>
                </a:lnTo>
                <a:lnTo>
                  <a:pt x="1423246" y="142324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47" name="Freeform: Shape 146"/>
          <p:cNvSpPr/>
          <p:nvPr/>
        </p:nvSpPr>
        <p:spPr bwMode="auto">
          <a:xfrm rot="13500280">
            <a:off x="-15991" y="801908"/>
            <a:ext cx="1337057" cy="1337057"/>
          </a:xfrm>
          <a:custGeom>
            <a:avLst/>
            <a:gdLst>
              <a:gd name="connsiteX0" fmla="*/ 1337057 w 1337057"/>
              <a:gd name="connsiteY0" fmla="*/ 1337057 h 1337057"/>
              <a:gd name="connsiteX1" fmla="*/ 0 w 1337057"/>
              <a:gd name="connsiteY1" fmla="*/ 0 h 1337057"/>
              <a:gd name="connsiteX2" fmla="*/ 40826 w 1337057"/>
              <a:gd name="connsiteY2" fmla="*/ 0 h 1337057"/>
              <a:gd name="connsiteX3" fmla="*/ 1337057 w 1337057"/>
              <a:gd name="connsiteY3" fmla="*/ 1296231 h 1337057"/>
              <a:gd name="connsiteX4" fmla="*/ 1337057 w 1337057"/>
              <a:gd name="connsiteY4" fmla="*/ 1337057 h 133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7057" h="1337057" fill="norm" stroke="1" extrusionOk="0">
                <a:moveTo>
                  <a:pt x="1337057" y="1337057"/>
                </a:moveTo>
                <a:lnTo>
                  <a:pt x="0" y="0"/>
                </a:lnTo>
                <a:lnTo>
                  <a:pt x="40826" y="0"/>
                </a:lnTo>
                <a:lnTo>
                  <a:pt x="1337057" y="1296231"/>
                </a:lnTo>
                <a:lnTo>
                  <a:pt x="1337057" y="133705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46" name="Freeform: Shape 145"/>
          <p:cNvSpPr/>
          <p:nvPr/>
        </p:nvSpPr>
        <p:spPr bwMode="auto">
          <a:xfrm rot="13500280">
            <a:off x="-33841" y="844997"/>
            <a:ext cx="1250869" cy="1250869"/>
          </a:xfrm>
          <a:custGeom>
            <a:avLst/>
            <a:gdLst>
              <a:gd name="connsiteX0" fmla="*/ 1250869 w 1250869"/>
              <a:gd name="connsiteY0" fmla="*/ 1250869 h 1250869"/>
              <a:gd name="connsiteX1" fmla="*/ 0 w 1250869"/>
              <a:gd name="connsiteY1" fmla="*/ 0 h 1250869"/>
              <a:gd name="connsiteX2" fmla="*/ 40825 w 1250869"/>
              <a:gd name="connsiteY2" fmla="*/ 0 h 1250869"/>
              <a:gd name="connsiteX3" fmla="*/ 1250869 w 1250869"/>
              <a:gd name="connsiteY3" fmla="*/ 1210042 h 1250869"/>
              <a:gd name="connsiteX4" fmla="*/ 1250869 w 1250869"/>
              <a:gd name="connsiteY4" fmla="*/ 1250869 h 125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0869" h="1250869" fill="norm" stroke="1" extrusionOk="0">
                <a:moveTo>
                  <a:pt x="1250869" y="1250869"/>
                </a:moveTo>
                <a:lnTo>
                  <a:pt x="0" y="0"/>
                </a:lnTo>
                <a:lnTo>
                  <a:pt x="40825" y="0"/>
                </a:lnTo>
                <a:lnTo>
                  <a:pt x="1250869" y="1210042"/>
                </a:lnTo>
                <a:lnTo>
                  <a:pt x="1250869" y="1250869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45" name="Freeform: Shape 144"/>
          <p:cNvSpPr/>
          <p:nvPr/>
        </p:nvSpPr>
        <p:spPr bwMode="auto">
          <a:xfrm rot="13500280">
            <a:off x="-51857" y="888486"/>
            <a:ext cx="1165814" cy="1164680"/>
          </a:xfrm>
          <a:custGeom>
            <a:avLst/>
            <a:gdLst>
              <a:gd name="connsiteX0" fmla="*/ 1164680 w 1165814"/>
              <a:gd name="connsiteY0" fmla="*/ 1164680 h 1164680"/>
              <a:gd name="connsiteX1" fmla="*/ 0 w 1165814"/>
              <a:gd name="connsiteY1" fmla="*/ 1 h 1164680"/>
              <a:gd name="connsiteX2" fmla="*/ 40825 w 1165814"/>
              <a:gd name="connsiteY2" fmla="*/ 0 h 1164680"/>
              <a:gd name="connsiteX3" fmla="*/ 1165814 w 1165814"/>
              <a:gd name="connsiteY3" fmla="*/ 1123854 h 1164680"/>
              <a:gd name="connsiteX4" fmla="*/ 1164680 w 1165814"/>
              <a:gd name="connsiteY4" fmla="*/ 1123854 h 1164680"/>
              <a:gd name="connsiteX5" fmla="*/ 1164680 w 1165814"/>
              <a:gd name="connsiteY5" fmla="*/ 1164680 h 116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5814" h="1164680" fill="norm" stroke="1" extrusionOk="0">
                <a:moveTo>
                  <a:pt x="1164680" y="1164680"/>
                </a:moveTo>
                <a:lnTo>
                  <a:pt x="0" y="1"/>
                </a:lnTo>
                <a:lnTo>
                  <a:pt x="40825" y="0"/>
                </a:lnTo>
                <a:lnTo>
                  <a:pt x="1165814" y="1123854"/>
                </a:lnTo>
                <a:lnTo>
                  <a:pt x="1164680" y="1123854"/>
                </a:lnTo>
                <a:lnTo>
                  <a:pt x="1164680" y="116468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44" name="Freeform: Shape 143"/>
          <p:cNvSpPr/>
          <p:nvPr/>
        </p:nvSpPr>
        <p:spPr bwMode="auto">
          <a:xfrm rot="13500280">
            <a:off x="-69307" y="930608"/>
            <a:ext cx="1079626" cy="1079626"/>
          </a:xfrm>
          <a:custGeom>
            <a:avLst/>
            <a:gdLst>
              <a:gd name="connsiteX0" fmla="*/ 1079626 w 1079626"/>
              <a:gd name="connsiteY0" fmla="*/ 1079626 h 1079626"/>
              <a:gd name="connsiteX1" fmla="*/ 0 w 1079626"/>
              <a:gd name="connsiteY1" fmla="*/ 1 h 1079626"/>
              <a:gd name="connsiteX2" fmla="*/ 40826 w 1079626"/>
              <a:gd name="connsiteY2" fmla="*/ 0 h 1079626"/>
              <a:gd name="connsiteX3" fmla="*/ 1079626 w 1079626"/>
              <a:gd name="connsiteY3" fmla="*/ 1038800 h 1079626"/>
              <a:gd name="connsiteX4" fmla="*/ 1079626 w 1079626"/>
              <a:gd name="connsiteY4" fmla="*/ 1079626 h 1079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626" h="1079626" fill="norm" stroke="1" extrusionOk="0">
                <a:moveTo>
                  <a:pt x="1079626" y="1079626"/>
                </a:moveTo>
                <a:lnTo>
                  <a:pt x="0" y="1"/>
                </a:lnTo>
                <a:lnTo>
                  <a:pt x="40826" y="0"/>
                </a:lnTo>
                <a:lnTo>
                  <a:pt x="1079626" y="1038800"/>
                </a:lnTo>
                <a:lnTo>
                  <a:pt x="1079626" y="1079626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43" name="Freeform: Shape 142"/>
          <p:cNvSpPr/>
          <p:nvPr/>
        </p:nvSpPr>
        <p:spPr bwMode="auto">
          <a:xfrm rot="13500280">
            <a:off x="-87157" y="973697"/>
            <a:ext cx="993437" cy="993438"/>
          </a:xfrm>
          <a:custGeom>
            <a:avLst/>
            <a:gdLst>
              <a:gd name="connsiteX0" fmla="*/ 993437 w 993437"/>
              <a:gd name="connsiteY0" fmla="*/ 993438 h 993438"/>
              <a:gd name="connsiteX1" fmla="*/ 0 w 993437"/>
              <a:gd name="connsiteY1" fmla="*/ 0 h 993438"/>
              <a:gd name="connsiteX2" fmla="*/ 40825 w 993437"/>
              <a:gd name="connsiteY2" fmla="*/ 1 h 993438"/>
              <a:gd name="connsiteX3" fmla="*/ 993437 w 993437"/>
              <a:gd name="connsiteY3" fmla="*/ 952612 h 993438"/>
              <a:gd name="connsiteX4" fmla="*/ 993437 w 993437"/>
              <a:gd name="connsiteY4" fmla="*/ 993438 h 993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437" h="993438" fill="norm" stroke="1" extrusionOk="0">
                <a:moveTo>
                  <a:pt x="993437" y="993438"/>
                </a:moveTo>
                <a:lnTo>
                  <a:pt x="0" y="0"/>
                </a:lnTo>
                <a:lnTo>
                  <a:pt x="40825" y="1"/>
                </a:lnTo>
                <a:lnTo>
                  <a:pt x="993437" y="952612"/>
                </a:lnTo>
                <a:lnTo>
                  <a:pt x="993437" y="99343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42" name="Freeform: Shape 141"/>
          <p:cNvSpPr/>
          <p:nvPr/>
        </p:nvSpPr>
        <p:spPr bwMode="auto">
          <a:xfrm rot="13500280">
            <a:off x="-105173" y="1017188"/>
            <a:ext cx="908382" cy="907248"/>
          </a:xfrm>
          <a:custGeom>
            <a:avLst/>
            <a:gdLst>
              <a:gd name="connsiteX0" fmla="*/ 907249 w 908383"/>
              <a:gd name="connsiteY0" fmla="*/ 907248 h 907248"/>
              <a:gd name="connsiteX1" fmla="*/ 0 w 908383"/>
              <a:gd name="connsiteY1" fmla="*/ 0 h 907248"/>
              <a:gd name="connsiteX2" fmla="*/ 40827 w 908383"/>
              <a:gd name="connsiteY2" fmla="*/ 0 h 907248"/>
              <a:gd name="connsiteX3" fmla="*/ 908383 w 908383"/>
              <a:gd name="connsiteY3" fmla="*/ 866422 h 907248"/>
              <a:gd name="connsiteX4" fmla="*/ 907249 w 908383"/>
              <a:gd name="connsiteY4" fmla="*/ 866422 h 907248"/>
              <a:gd name="connsiteX5" fmla="*/ 907249 w 908383"/>
              <a:gd name="connsiteY5" fmla="*/ 907248 h 907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383" h="907248" fill="norm" stroke="1" extrusionOk="0">
                <a:moveTo>
                  <a:pt x="907249" y="907248"/>
                </a:moveTo>
                <a:lnTo>
                  <a:pt x="0" y="0"/>
                </a:lnTo>
                <a:lnTo>
                  <a:pt x="40827" y="0"/>
                </a:lnTo>
                <a:lnTo>
                  <a:pt x="908383" y="866422"/>
                </a:lnTo>
                <a:lnTo>
                  <a:pt x="907249" y="866422"/>
                </a:lnTo>
                <a:lnTo>
                  <a:pt x="907249" y="90724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41" name="Freeform: Shape 140"/>
          <p:cNvSpPr/>
          <p:nvPr/>
        </p:nvSpPr>
        <p:spPr bwMode="auto">
          <a:xfrm rot="13500280">
            <a:off x="-123023" y="1060277"/>
            <a:ext cx="822195" cy="821061"/>
          </a:xfrm>
          <a:custGeom>
            <a:avLst/>
            <a:gdLst>
              <a:gd name="connsiteX0" fmla="*/ 821060 w 822195"/>
              <a:gd name="connsiteY0" fmla="*/ 821061 h 821061"/>
              <a:gd name="connsiteX1" fmla="*/ 0 w 822195"/>
              <a:gd name="connsiteY1" fmla="*/ 0 h 821061"/>
              <a:gd name="connsiteX2" fmla="*/ 40826 w 822195"/>
              <a:gd name="connsiteY2" fmla="*/ 1 h 821061"/>
              <a:gd name="connsiteX3" fmla="*/ 822195 w 822195"/>
              <a:gd name="connsiteY3" fmla="*/ 780235 h 821061"/>
              <a:gd name="connsiteX4" fmla="*/ 821060 w 822195"/>
              <a:gd name="connsiteY4" fmla="*/ 780235 h 821061"/>
              <a:gd name="connsiteX5" fmla="*/ 821060 w 822195"/>
              <a:gd name="connsiteY5" fmla="*/ 821061 h 8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195" h="821061" fill="norm" stroke="1" extrusionOk="0">
                <a:moveTo>
                  <a:pt x="821060" y="821061"/>
                </a:moveTo>
                <a:lnTo>
                  <a:pt x="0" y="0"/>
                </a:lnTo>
                <a:lnTo>
                  <a:pt x="40826" y="1"/>
                </a:lnTo>
                <a:lnTo>
                  <a:pt x="822195" y="780235"/>
                </a:lnTo>
                <a:lnTo>
                  <a:pt x="821060" y="780235"/>
                </a:lnTo>
                <a:lnTo>
                  <a:pt x="821060" y="821061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40" name="Freeform: Shape 139"/>
          <p:cNvSpPr/>
          <p:nvPr/>
        </p:nvSpPr>
        <p:spPr bwMode="auto">
          <a:xfrm rot="13500280">
            <a:off x="-140475" y="1102398"/>
            <a:ext cx="736006" cy="736005"/>
          </a:xfrm>
          <a:custGeom>
            <a:avLst/>
            <a:gdLst>
              <a:gd name="connsiteX0" fmla="*/ 736005 w 736006"/>
              <a:gd name="connsiteY0" fmla="*/ 736005 h 736005"/>
              <a:gd name="connsiteX1" fmla="*/ 0 w 736006"/>
              <a:gd name="connsiteY1" fmla="*/ 0 h 736005"/>
              <a:gd name="connsiteX2" fmla="*/ 40826 w 736006"/>
              <a:gd name="connsiteY2" fmla="*/ 0 h 736005"/>
              <a:gd name="connsiteX3" fmla="*/ 736006 w 736006"/>
              <a:gd name="connsiteY3" fmla="*/ 695179 h 736005"/>
              <a:gd name="connsiteX4" fmla="*/ 736005 w 736006"/>
              <a:gd name="connsiteY4" fmla="*/ 736005 h 73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006" h="736005" fill="norm" stroke="1" extrusionOk="0">
                <a:moveTo>
                  <a:pt x="736005" y="736005"/>
                </a:moveTo>
                <a:lnTo>
                  <a:pt x="0" y="0"/>
                </a:lnTo>
                <a:lnTo>
                  <a:pt x="40826" y="0"/>
                </a:lnTo>
                <a:lnTo>
                  <a:pt x="736006" y="695179"/>
                </a:lnTo>
                <a:lnTo>
                  <a:pt x="736005" y="736005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39" name="Freeform: Shape 138"/>
          <p:cNvSpPr/>
          <p:nvPr/>
        </p:nvSpPr>
        <p:spPr bwMode="auto">
          <a:xfrm rot="13500280">
            <a:off x="-158323" y="1145488"/>
            <a:ext cx="649817" cy="649817"/>
          </a:xfrm>
          <a:custGeom>
            <a:avLst/>
            <a:gdLst>
              <a:gd name="connsiteX0" fmla="*/ 649817 w 649817"/>
              <a:gd name="connsiteY0" fmla="*/ 649817 h 649817"/>
              <a:gd name="connsiteX1" fmla="*/ 0 w 649817"/>
              <a:gd name="connsiteY1" fmla="*/ 0 h 649817"/>
              <a:gd name="connsiteX2" fmla="*/ 40826 w 649817"/>
              <a:gd name="connsiteY2" fmla="*/ 0 h 649817"/>
              <a:gd name="connsiteX3" fmla="*/ 649817 w 649817"/>
              <a:gd name="connsiteY3" fmla="*/ 608990 h 649817"/>
              <a:gd name="connsiteX4" fmla="*/ 649817 w 649817"/>
              <a:gd name="connsiteY4" fmla="*/ 649817 h 649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817" h="649817" fill="norm" stroke="1" extrusionOk="0">
                <a:moveTo>
                  <a:pt x="649817" y="649817"/>
                </a:moveTo>
                <a:lnTo>
                  <a:pt x="0" y="0"/>
                </a:lnTo>
                <a:lnTo>
                  <a:pt x="40826" y="0"/>
                </a:lnTo>
                <a:lnTo>
                  <a:pt x="649817" y="608990"/>
                </a:lnTo>
                <a:lnTo>
                  <a:pt x="649817" y="649817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38" name="Freeform: Shape 137"/>
          <p:cNvSpPr/>
          <p:nvPr/>
        </p:nvSpPr>
        <p:spPr bwMode="auto">
          <a:xfrm rot="13500280">
            <a:off x="-176338" y="1188978"/>
            <a:ext cx="564761" cy="563628"/>
          </a:xfrm>
          <a:custGeom>
            <a:avLst/>
            <a:gdLst>
              <a:gd name="connsiteX0" fmla="*/ 563628 w 564761"/>
              <a:gd name="connsiteY0" fmla="*/ 563628 h 563628"/>
              <a:gd name="connsiteX1" fmla="*/ 0 w 564761"/>
              <a:gd name="connsiteY1" fmla="*/ 0 h 563628"/>
              <a:gd name="connsiteX2" fmla="*/ 40826 w 564761"/>
              <a:gd name="connsiteY2" fmla="*/ 0 h 563628"/>
              <a:gd name="connsiteX3" fmla="*/ 564761 w 564761"/>
              <a:gd name="connsiteY3" fmla="*/ 522802 h 563628"/>
              <a:gd name="connsiteX4" fmla="*/ 563629 w 564761"/>
              <a:gd name="connsiteY4" fmla="*/ 522802 h 563628"/>
              <a:gd name="connsiteX5" fmla="*/ 563628 w 564761"/>
              <a:gd name="connsiteY5" fmla="*/ 563628 h 5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761" h="563628" fill="norm" stroke="1" extrusionOk="0">
                <a:moveTo>
                  <a:pt x="563628" y="563628"/>
                </a:moveTo>
                <a:lnTo>
                  <a:pt x="0" y="0"/>
                </a:lnTo>
                <a:lnTo>
                  <a:pt x="40826" y="0"/>
                </a:lnTo>
                <a:lnTo>
                  <a:pt x="564761" y="522802"/>
                </a:lnTo>
                <a:lnTo>
                  <a:pt x="563629" y="522802"/>
                </a:lnTo>
                <a:lnTo>
                  <a:pt x="563628" y="563628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37" name="Freeform: Shape 136"/>
          <p:cNvSpPr/>
          <p:nvPr userDrawn="1"/>
        </p:nvSpPr>
        <p:spPr bwMode="auto">
          <a:xfrm rot="13500280">
            <a:off x="-194190" y="1232066"/>
            <a:ext cx="478574" cy="477440"/>
          </a:xfrm>
          <a:custGeom>
            <a:avLst/>
            <a:gdLst>
              <a:gd name="connsiteX0" fmla="*/ 478574 w 478574"/>
              <a:gd name="connsiteY0" fmla="*/ 477440 h 477440"/>
              <a:gd name="connsiteX1" fmla="*/ 0 w 478574"/>
              <a:gd name="connsiteY1" fmla="*/ 0 h 477440"/>
              <a:gd name="connsiteX2" fmla="*/ 40826 w 478574"/>
              <a:gd name="connsiteY2" fmla="*/ 0 h 477440"/>
              <a:gd name="connsiteX3" fmla="*/ 478573 w 478574"/>
              <a:gd name="connsiteY3" fmla="*/ 437747 h 477440"/>
              <a:gd name="connsiteX4" fmla="*/ 478574 w 478574"/>
              <a:gd name="connsiteY4" fmla="*/ 477440 h 4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574" h="477440" fill="norm" stroke="1" extrusionOk="0">
                <a:moveTo>
                  <a:pt x="478574" y="477440"/>
                </a:moveTo>
                <a:lnTo>
                  <a:pt x="0" y="0"/>
                </a:lnTo>
                <a:lnTo>
                  <a:pt x="40826" y="0"/>
                </a:lnTo>
                <a:lnTo>
                  <a:pt x="478573" y="437747"/>
                </a:lnTo>
                <a:lnTo>
                  <a:pt x="478574" y="477440"/>
                </a:lnTo>
                <a:close/>
              </a:path>
            </a:pathLst>
          </a:custGeom>
          <a:solidFill>
            <a:schemeClr val="tx2"/>
          </a:solidFill>
          <a:ln w="11334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63" name="Freeform: Shape 162"/>
          <p:cNvSpPr/>
          <p:nvPr userDrawn="1"/>
        </p:nvSpPr>
        <p:spPr bwMode="auto">
          <a:xfrm>
            <a:off x="2202360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 fill="norm" stroke="1" extrusionOk="0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4" name="Freeform: Shape 183"/>
          <p:cNvSpPr/>
          <p:nvPr userDrawn="1"/>
        </p:nvSpPr>
        <p:spPr bwMode="auto">
          <a:xfrm>
            <a:off x="1089323" y="5806086"/>
            <a:ext cx="30139" cy="1051915"/>
          </a:xfrm>
          <a:custGeom>
            <a:avLst/>
            <a:gdLst>
              <a:gd name="connsiteX0" fmla="*/ 28833 w 30139"/>
              <a:gd name="connsiteY0" fmla="*/ 0 h 1051915"/>
              <a:gd name="connsiteX1" fmla="*/ 30139 w 30139"/>
              <a:gd name="connsiteY1" fmla="*/ 1051915 h 1051915"/>
              <a:gd name="connsiteX2" fmla="*/ 1271 w 30139"/>
              <a:gd name="connsiteY2" fmla="*/ 1051915 h 1051915"/>
              <a:gd name="connsiteX3" fmla="*/ 0 w 30139"/>
              <a:gd name="connsiteY3" fmla="*/ 28904 h 1051915"/>
              <a:gd name="connsiteX4" fmla="*/ 28833 w 30139"/>
              <a:gd name="connsiteY4" fmla="*/ 0 h 105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39" h="1051915" fill="norm" stroke="1" extrusionOk="0">
                <a:moveTo>
                  <a:pt x="28833" y="0"/>
                </a:moveTo>
                <a:lnTo>
                  <a:pt x="30139" y="1051915"/>
                </a:lnTo>
                <a:lnTo>
                  <a:pt x="1271" y="1051915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3" name="Freeform: Shape 182"/>
          <p:cNvSpPr/>
          <p:nvPr userDrawn="1"/>
        </p:nvSpPr>
        <p:spPr bwMode="auto">
          <a:xfrm>
            <a:off x="1028453" y="5867106"/>
            <a:ext cx="30064" cy="990894"/>
          </a:xfrm>
          <a:custGeom>
            <a:avLst/>
            <a:gdLst>
              <a:gd name="connsiteX0" fmla="*/ 28833 w 30064"/>
              <a:gd name="connsiteY0" fmla="*/ 0 h 990894"/>
              <a:gd name="connsiteX1" fmla="*/ 30064 w 30064"/>
              <a:gd name="connsiteY1" fmla="*/ 990894 h 990894"/>
              <a:gd name="connsiteX2" fmla="*/ 1195 w 30064"/>
              <a:gd name="connsiteY2" fmla="*/ 990894 h 990894"/>
              <a:gd name="connsiteX3" fmla="*/ 0 w 30064"/>
              <a:gd name="connsiteY3" fmla="*/ 28904 h 990894"/>
              <a:gd name="connsiteX4" fmla="*/ 28833 w 30064"/>
              <a:gd name="connsiteY4" fmla="*/ 0 h 990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064" h="990894" fill="norm" stroke="1" extrusionOk="0">
                <a:moveTo>
                  <a:pt x="28833" y="0"/>
                </a:moveTo>
                <a:lnTo>
                  <a:pt x="30064" y="990894"/>
                </a:lnTo>
                <a:lnTo>
                  <a:pt x="1195" y="990894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2" name="Freeform: Shape 181"/>
          <p:cNvSpPr/>
          <p:nvPr userDrawn="1"/>
        </p:nvSpPr>
        <p:spPr bwMode="auto">
          <a:xfrm>
            <a:off x="967584" y="5928926"/>
            <a:ext cx="30790" cy="929074"/>
          </a:xfrm>
          <a:custGeom>
            <a:avLst/>
            <a:gdLst>
              <a:gd name="connsiteX0" fmla="*/ 29636 w 30790"/>
              <a:gd name="connsiteY0" fmla="*/ 0 h 929074"/>
              <a:gd name="connsiteX1" fmla="*/ 30790 w 30790"/>
              <a:gd name="connsiteY1" fmla="*/ 929074 h 929074"/>
              <a:gd name="connsiteX2" fmla="*/ 1401 w 30790"/>
              <a:gd name="connsiteY2" fmla="*/ 929074 h 929074"/>
              <a:gd name="connsiteX3" fmla="*/ 0 w 30790"/>
              <a:gd name="connsiteY3" fmla="*/ 28104 h 929074"/>
              <a:gd name="connsiteX4" fmla="*/ 803 w 30790"/>
              <a:gd name="connsiteY4" fmla="*/ 28905 h 929074"/>
              <a:gd name="connsiteX5" fmla="*/ 29636 w 30790"/>
              <a:gd name="connsiteY5" fmla="*/ 0 h 929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90" h="929074" fill="norm" stroke="1" extrusionOk="0">
                <a:moveTo>
                  <a:pt x="29636" y="0"/>
                </a:moveTo>
                <a:lnTo>
                  <a:pt x="30790" y="929074"/>
                </a:lnTo>
                <a:lnTo>
                  <a:pt x="1401" y="929074"/>
                </a:lnTo>
                <a:lnTo>
                  <a:pt x="0" y="28104"/>
                </a:lnTo>
                <a:lnTo>
                  <a:pt x="803" y="28905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1" name="Freeform: Shape 180"/>
          <p:cNvSpPr/>
          <p:nvPr userDrawn="1"/>
        </p:nvSpPr>
        <p:spPr bwMode="auto">
          <a:xfrm>
            <a:off x="906717" y="5989948"/>
            <a:ext cx="30713" cy="868053"/>
          </a:xfrm>
          <a:custGeom>
            <a:avLst/>
            <a:gdLst>
              <a:gd name="connsiteX0" fmla="*/ 29635 w 30713"/>
              <a:gd name="connsiteY0" fmla="*/ 0 h 868053"/>
              <a:gd name="connsiteX1" fmla="*/ 30713 w 30713"/>
              <a:gd name="connsiteY1" fmla="*/ 868053 h 868053"/>
              <a:gd name="connsiteX2" fmla="*/ 1319 w 30713"/>
              <a:gd name="connsiteY2" fmla="*/ 868053 h 868053"/>
              <a:gd name="connsiteX3" fmla="*/ 0 w 30713"/>
              <a:gd name="connsiteY3" fmla="*/ 28103 h 868053"/>
              <a:gd name="connsiteX4" fmla="*/ 802 w 30713"/>
              <a:gd name="connsiteY4" fmla="*/ 28904 h 868053"/>
              <a:gd name="connsiteX5" fmla="*/ 29635 w 30713"/>
              <a:gd name="connsiteY5" fmla="*/ 0 h 86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13" h="868053" fill="norm" stroke="1" extrusionOk="0">
                <a:moveTo>
                  <a:pt x="29635" y="0"/>
                </a:moveTo>
                <a:lnTo>
                  <a:pt x="30713" y="868053"/>
                </a:lnTo>
                <a:lnTo>
                  <a:pt x="1319" y="868053"/>
                </a:lnTo>
                <a:lnTo>
                  <a:pt x="0" y="28103"/>
                </a:lnTo>
                <a:lnTo>
                  <a:pt x="802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80" name="Freeform: Shape 179"/>
          <p:cNvSpPr/>
          <p:nvPr userDrawn="1"/>
        </p:nvSpPr>
        <p:spPr bwMode="auto">
          <a:xfrm>
            <a:off x="846647" y="6049364"/>
            <a:ext cx="29838" cy="808636"/>
          </a:xfrm>
          <a:custGeom>
            <a:avLst/>
            <a:gdLst>
              <a:gd name="connsiteX0" fmla="*/ 28833 w 29838"/>
              <a:gd name="connsiteY0" fmla="*/ 0 h 808636"/>
              <a:gd name="connsiteX1" fmla="*/ 29838 w 29838"/>
              <a:gd name="connsiteY1" fmla="*/ 808636 h 808636"/>
              <a:gd name="connsiteX2" fmla="*/ 969 w 29838"/>
              <a:gd name="connsiteY2" fmla="*/ 808636 h 808636"/>
              <a:gd name="connsiteX3" fmla="*/ 0 w 29838"/>
              <a:gd name="connsiteY3" fmla="*/ 28904 h 808636"/>
              <a:gd name="connsiteX4" fmla="*/ 28833 w 29838"/>
              <a:gd name="connsiteY4" fmla="*/ 0 h 80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38" h="808636" fill="norm" stroke="1" extrusionOk="0">
                <a:moveTo>
                  <a:pt x="28833" y="0"/>
                </a:moveTo>
                <a:lnTo>
                  <a:pt x="29838" y="808636"/>
                </a:lnTo>
                <a:lnTo>
                  <a:pt x="969" y="808636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79" name="Freeform: Shape 178"/>
          <p:cNvSpPr/>
          <p:nvPr userDrawn="1"/>
        </p:nvSpPr>
        <p:spPr bwMode="auto">
          <a:xfrm>
            <a:off x="785780" y="6110384"/>
            <a:ext cx="29761" cy="747617"/>
          </a:xfrm>
          <a:custGeom>
            <a:avLst/>
            <a:gdLst>
              <a:gd name="connsiteX0" fmla="*/ 28832 w 29761"/>
              <a:gd name="connsiteY0" fmla="*/ 0 h 747617"/>
              <a:gd name="connsiteX1" fmla="*/ 29761 w 29761"/>
              <a:gd name="connsiteY1" fmla="*/ 747617 h 747617"/>
              <a:gd name="connsiteX2" fmla="*/ 893 w 29761"/>
              <a:gd name="connsiteY2" fmla="*/ 747617 h 747617"/>
              <a:gd name="connsiteX3" fmla="*/ 0 w 29761"/>
              <a:gd name="connsiteY3" fmla="*/ 28905 h 747617"/>
              <a:gd name="connsiteX4" fmla="*/ 28832 w 29761"/>
              <a:gd name="connsiteY4" fmla="*/ 0 h 747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61" h="747617" fill="norm" stroke="1" extrusionOk="0">
                <a:moveTo>
                  <a:pt x="28832" y="0"/>
                </a:moveTo>
                <a:lnTo>
                  <a:pt x="29761" y="747617"/>
                </a:lnTo>
                <a:lnTo>
                  <a:pt x="893" y="747617"/>
                </a:lnTo>
                <a:lnTo>
                  <a:pt x="0" y="28905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78" name="Freeform: Shape 177"/>
          <p:cNvSpPr/>
          <p:nvPr userDrawn="1"/>
        </p:nvSpPr>
        <p:spPr bwMode="auto">
          <a:xfrm>
            <a:off x="724911" y="6172206"/>
            <a:ext cx="30487" cy="685795"/>
          </a:xfrm>
          <a:custGeom>
            <a:avLst/>
            <a:gdLst>
              <a:gd name="connsiteX0" fmla="*/ 29635 w 30487"/>
              <a:gd name="connsiteY0" fmla="*/ 0 h 685795"/>
              <a:gd name="connsiteX1" fmla="*/ 30487 w 30487"/>
              <a:gd name="connsiteY1" fmla="*/ 685795 h 685795"/>
              <a:gd name="connsiteX2" fmla="*/ 1071 w 30487"/>
              <a:gd name="connsiteY2" fmla="*/ 685795 h 685795"/>
              <a:gd name="connsiteX3" fmla="*/ 0 w 30487"/>
              <a:gd name="connsiteY3" fmla="*/ 28103 h 685795"/>
              <a:gd name="connsiteX4" fmla="*/ 803 w 30487"/>
              <a:gd name="connsiteY4" fmla="*/ 28904 h 685795"/>
              <a:gd name="connsiteX5" fmla="*/ 29635 w 30487"/>
              <a:gd name="connsiteY5" fmla="*/ 0 h 68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487" h="685795" fill="norm" stroke="1" extrusionOk="0">
                <a:moveTo>
                  <a:pt x="29635" y="0"/>
                </a:moveTo>
                <a:lnTo>
                  <a:pt x="30487" y="685795"/>
                </a:lnTo>
                <a:lnTo>
                  <a:pt x="1071" y="685795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77" name="Freeform: Shape 176"/>
          <p:cNvSpPr/>
          <p:nvPr userDrawn="1"/>
        </p:nvSpPr>
        <p:spPr bwMode="auto">
          <a:xfrm>
            <a:off x="664843" y="6231622"/>
            <a:ext cx="29611" cy="626379"/>
          </a:xfrm>
          <a:custGeom>
            <a:avLst/>
            <a:gdLst>
              <a:gd name="connsiteX0" fmla="*/ 28833 w 29611"/>
              <a:gd name="connsiteY0" fmla="*/ 0 h 626379"/>
              <a:gd name="connsiteX1" fmla="*/ 29611 w 29611"/>
              <a:gd name="connsiteY1" fmla="*/ 626379 h 626379"/>
              <a:gd name="connsiteX2" fmla="*/ 742 w 29611"/>
              <a:gd name="connsiteY2" fmla="*/ 626379 h 626379"/>
              <a:gd name="connsiteX3" fmla="*/ 0 w 29611"/>
              <a:gd name="connsiteY3" fmla="*/ 28904 h 626379"/>
              <a:gd name="connsiteX4" fmla="*/ 28833 w 29611"/>
              <a:gd name="connsiteY4" fmla="*/ 0 h 626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11" h="626379" fill="norm" stroke="1" extrusionOk="0">
                <a:moveTo>
                  <a:pt x="28833" y="0"/>
                </a:moveTo>
                <a:lnTo>
                  <a:pt x="29611" y="626379"/>
                </a:lnTo>
                <a:lnTo>
                  <a:pt x="742" y="62637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76" name="Freeform: Shape 175"/>
          <p:cNvSpPr/>
          <p:nvPr userDrawn="1"/>
        </p:nvSpPr>
        <p:spPr bwMode="auto">
          <a:xfrm>
            <a:off x="603974" y="6292642"/>
            <a:ext cx="29535" cy="565359"/>
          </a:xfrm>
          <a:custGeom>
            <a:avLst/>
            <a:gdLst>
              <a:gd name="connsiteX0" fmla="*/ 28833 w 29535"/>
              <a:gd name="connsiteY0" fmla="*/ 0 h 565359"/>
              <a:gd name="connsiteX1" fmla="*/ 29535 w 29535"/>
              <a:gd name="connsiteY1" fmla="*/ 565359 h 565359"/>
              <a:gd name="connsiteX2" fmla="*/ 666 w 29535"/>
              <a:gd name="connsiteY2" fmla="*/ 565359 h 565359"/>
              <a:gd name="connsiteX3" fmla="*/ 0 w 29535"/>
              <a:gd name="connsiteY3" fmla="*/ 28904 h 565359"/>
              <a:gd name="connsiteX4" fmla="*/ 28833 w 29535"/>
              <a:gd name="connsiteY4" fmla="*/ 0 h 56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35" h="565359" fill="norm" stroke="1" extrusionOk="0">
                <a:moveTo>
                  <a:pt x="28833" y="0"/>
                </a:moveTo>
                <a:lnTo>
                  <a:pt x="29535" y="565359"/>
                </a:lnTo>
                <a:lnTo>
                  <a:pt x="666" y="565359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75" name="Freeform: Shape 174"/>
          <p:cNvSpPr/>
          <p:nvPr userDrawn="1"/>
        </p:nvSpPr>
        <p:spPr bwMode="auto">
          <a:xfrm>
            <a:off x="543104" y="6353662"/>
            <a:ext cx="29460" cy="504339"/>
          </a:xfrm>
          <a:custGeom>
            <a:avLst/>
            <a:gdLst>
              <a:gd name="connsiteX0" fmla="*/ 28833 w 29460"/>
              <a:gd name="connsiteY0" fmla="*/ 0 h 504339"/>
              <a:gd name="connsiteX1" fmla="*/ 29460 w 29460"/>
              <a:gd name="connsiteY1" fmla="*/ 504339 h 504339"/>
              <a:gd name="connsiteX2" fmla="*/ 591 w 29460"/>
              <a:gd name="connsiteY2" fmla="*/ 504339 h 504339"/>
              <a:gd name="connsiteX3" fmla="*/ 0 w 29460"/>
              <a:gd name="connsiteY3" fmla="*/ 28905 h 504339"/>
              <a:gd name="connsiteX4" fmla="*/ 28833 w 29460"/>
              <a:gd name="connsiteY4" fmla="*/ 0 h 50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60" h="504339" fill="norm" stroke="1" extrusionOk="0">
                <a:moveTo>
                  <a:pt x="28833" y="0"/>
                </a:moveTo>
                <a:lnTo>
                  <a:pt x="29460" y="504339"/>
                </a:lnTo>
                <a:lnTo>
                  <a:pt x="591" y="504339"/>
                </a:lnTo>
                <a:lnTo>
                  <a:pt x="0" y="28905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74" name="Freeform: Shape 173"/>
          <p:cNvSpPr/>
          <p:nvPr userDrawn="1"/>
        </p:nvSpPr>
        <p:spPr bwMode="auto">
          <a:xfrm>
            <a:off x="482237" y="6415482"/>
            <a:ext cx="30185" cy="442518"/>
          </a:xfrm>
          <a:custGeom>
            <a:avLst/>
            <a:gdLst>
              <a:gd name="connsiteX0" fmla="*/ 29635 w 30185"/>
              <a:gd name="connsiteY0" fmla="*/ 0 h 442518"/>
              <a:gd name="connsiteX1" fmla="*/ 30185 w 30185"/>
              <a:gd name="connsiteY1" fmla="*/ 442518 h 442518"/>
              <a:gd name="connsiteX2" fmla="*/ 724 w 30185"/>
              <a:gd name="connsiteY2" fmla="*/ 442518 h 442518"/>
              <a:gd name="connsiteX3" fmla="*/ 0 w 30185"/>
              <a:gd name="connsiteY3" fmla="*/ 28104 h 442518"/>
              <a:gd name="connsiteX4" fmla="*/ 803 w 30185"/>
              <a:gd name="connsiteY4" fmla="*/ 28905 h 442518"/>
              <a:gd name="connsiteX5" fmla="*/ 29635 w 30185"/>
              <a:gd name="connsiteY5" fmla="*/ 0 h 44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85" h="442518" fill="norm" stroke="1" extrusionOk="0">
                <a:moveTo>
                  <a:pt x="29635" y="0"/>
                </a:moveTo>
                <a:lnTo>
                  <a:pt x="30185" y="442518"/>
                </a:lnTo>
                <a:lnTo>
                  <a:pt x="724" y="442518"/>
                </a:lnTo>
                <a:lnTo>
                  <a:pt x="0" y="28104"/>
                </a:lnTo>
                <a:lnTo>
                  <a:pt x="803" y="28905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73" name="Freeform: Shape 172"/>
          <p:cNvSpPr/>
          <p:nvPr userDrawn="1"/>
        </p:nvSpPr>
        <p:spPr bwMode="auto">
          <a:xfrm>
            <a:off x="422168" y="6474899"/>
            <a:ext cx="29308" cy="383101"/>
          </a:xfrm>
          <a:custGeom>
            <a:avLst/>
            <a:gdLst>
              <a:gd name="connsiteX0" fmla="*/ 28832 w 29308"/>
              <a:gd name="connsiteY0" fmla="*/ 0 h 383101"/>
              <a:gd name="connsiteX1" fmla="*/ 29308 w 29308"/>
              <a:gd name="connsiteY1" fmla="*/ 383101 h 383101"/>
              <a:gd name="connsiteX2" fmla="*/ 440 w 29308"/>
              <a:gd name="connsiteY2" fmla="*/ 383101 h 383101"/>
              <a:gd name="connsiteX3" fmla="*/ 0 w 29308"/>
              <a:gd name="connsiteY3" fmla="*/ 28904 h 383101"/>
              <a:gd name="connsiteX4" fmla="*/ 28832 w 29308"/>
              <a:gd name="connsiteY4" fmla="*/ 0 h 38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08" h="383101" fill="norm" stroke="1" extrusionOk="0">
                <a:moveTo>
                  <a:pt x="28832" y="0"/>
                </a:moveTo>
                <a:lnTo>
                  <a:pt x="29308" y="383101"/>
                </a:lnTo>
                <a:lnTo>
                  <a:pt x="440" y="383101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72" name="Freeform: Shape 171"/>
          <p:cNvSpPr/>
          <p:nvPr userDrawn="1"/>
        </p:nvSpPr>
        <p:spPr bwMode="auto">
          <a:xfrm>
            <a:off x="361300" y="6535920"/>
            <a:ext cx="29233" cy="322081"/>
          </a:xfrm>
          <a:custGeom>
            <a:avLst/>
            <a:gdLst>
              <a:gd name="connsiteX0" fmla="*/ 28833 w 29233"/>
              <a:gd name="connsiteY0" fmla="*/ 0 h 322081"/>
              <a:gd name="connsiteX1" fmla="*/ 29233 w 29233"/>
              <a:gd name="connsiteY1" fmla="*/ 322081 h 322081"/>
              <a:gd name="connsiteX2" fmla="*/ 364 w 29233"/>
              <a:gd name="connsiteY2" fmla="*/ 322081 h 322081"/>
              <a:gd name="connsiteX3" fmla="*/ 0 w 29233"/>
              <a:gd name="connsiteY3" fmla="*/ 28904 h 322081"/>
              <a:gd name="connsiteX4" fmla="*/ 28833 w 29233"/>
              <a:gd name="connsiteY4" fmla="*/ 0 h 322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33" h="322081" fill="norm" stroke="1" extrusionOk="0">
                <a:moveTo>
                  <a:pt x="28833" y="0"/>
                </a:moveTo>
                <a:lnTo>
                  <a:pt x="29233" y="322081"/>
                </a:lnTo>
                <a:lnTo>
                  <a:pt x="364" y="322081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71" name="Freeform: Shape 170"/>
          <p:cNvSpPr/>
          <p:nvPr userDrawn="1"/>
        </p:nvSpPr>
        <p:spPr bwMode="auto">
          <a:xfrm>
            <a:off x="300431" y="6597740"/>
            <a:ext cx="29959" cy="260260"/>
          </a:xfrm>
          <a:custGeom>
            <a:avLst/>
            <a:gdLst>
              <a:gd name="connsiteX0" fmla="*/ 29636 w 29959"/>
              <a:gd name="connsiteY0" fmla="*/ 0 h 260260"/>
              <a:gd name="connsiteX1" fmla="*/ 29959 w 29959"/>
              <a:gd name="connsiteY1" fmla="*/ 260260 h 260260"/>
              <a:gd name="connsiteX2" fmla="*/ 440 w 29959"/>
              <a:gd name="connsiteY2" fmla="*/ 260260 h 260260"/>
              <a:gd name="connsiteX3" fmla="*/ 0 w 29959"/>
              <a:gd name="connsiteY3" fmla="*/ 28104 h 260260"/>
              <a:gd name="connsiteX4" fmla="*/ 803 w 29959"/>
              <a:gd name="connsiteY4" fmla="*/ 28904 h 260260"/>
              <a:gd name="connsiteX5" fmla="*/ 29636 w 29959"/>
              <a:gd name="connsiteY5" fmla="*/ 0 h 26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9" h="260260" fill="norm" stroke="1" extrusionOk="0">
                <a:moveTo>
                  <a:pt x="29636" y="0"/>
                </a:moveTo>
                <a:lnTo>
                  <a:pt x="29959" y="260260"/>
                </a:lnTo>
                <a:lnTo>
                  <a:pt x="440" y="260260"/>
                </a:lnTo>
                <a:lnTo>
                  <a:pt x="0" y="28104"/>
                </a:lnTo>
                <a:lnTo>
                  <a:pt x="803" y="28904"/>
                </a:lnTo>
                <a:lnTo>
                  <a:pt x="29636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70" name="Freeform: Shape 169"/>
          <p:cNvSpPr/>
          <p:nvPr userDrawn="1"/>
        </p:nvSpPr>
        <p:spPr bwMode="auto">
          <a:xfrm>
            <a:off x="239562" y="6658760"/>
            <a:ext cx="29882" cy="199240"/>
          </a:xfrm>
          <a:custGeom>
            <a:avLst/>
            <a:gdLst>
              <a:gd name="connsiteX0" fmla="*/ 29635 w 29882"/>
              <a:gd name="connsiteY0" fmla="*/ 0 h 199240"/>
              <a:gd name="connsiteX1" fmla="*/ 29882 w 29882"/>
              <a:gd name="connsiteY1" fmla="*/ 199240 h 199240"/>
              <a:gd name="connsiteX2" fmla="*/ 337 w 29882"/>
              <a:gd name="connsiteY2" fmla="*/ 199240 h 199240"/>
              <a:gd name="connsiteX3" fmla="*/ 0 w 29882"/>
              <a:gd name="connsiteY3" fmla="*/ 28103 h 199240"/>
              <a:gd name="connsiteX4" fmla="*/ 803 w 29882"/>
              <a:gd name="connsiteY4" fmla="*/ 28904 h 199240"/>
              <a:gd name="connsiteX5" fmla="*/ 29635 w 29882"/>
              <a:gd name="connsiteY5" fmla="*/ 0 h 19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82" h="199240" fill="norm" stroke="1" extrusionOk="0">
                <a:moveTo>
                  <a:pt x="29635" y="0"/>
                </a:moveTo>
                <a:lnTo>
                  <a:pt x="29882" y="199240"/>
                </a:lnTo>
                <a:lnTo>
                  <a:pt x="337" y="199240"/>
                </a:lnTo>
                <a:lnTo>
                  <a:pt x="0" y="28103"/>
                </a:lnTo>
                <a:lnTo>
                  <a:pt x="803" y="28904"/>
                </a:lnTo>
                <a:lnTo>
                  <a:pt x="2963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69" name="Freeform: Shape 168"/>
          <p:cNvSpPr/>
          <p:nvPr userDrawn="1"/>
        </p:nvSpPr>
        <p:spPr bwMode="auto">
          <a:xfrm>
            <a:off x="179494" y="6718178"/>
            <a:ext cx="29006" cy="139823"/>
          </a:xfrm>
          <a:custGeom>
            <a:avLst/>
            <a:gdLst>
              <a:gd name="connsiteX0" fmla="*/ 28832 w 29006"/>
              <a:gd name="connsiteY0" fmla="*/ 0 h 139823"/>
              <a:gd name="connsiteX1" fmla="*/ 29006 w 29006"/>
              <a:gd name="connsiteY1" fmla="*/ 139823 h 139823"/>
              <a:gd name="connsiteX2" fmla="*/ 138 w 29006"/>
              <a:gd name="connsiteY2" fmla="*/ 139823 h 139823"/>
              <a:gd name="connsiteX3" fmla="*/ 0 w 29006"/>
              <a:gd name="connsiteY3" fmla="*/ 28904 h 139823"/>
              <a:gd name="connsiteX4" fmla="*/ 28832 w 29006"/>
              <a:gd name="connsiteY4" fmla="*/ 0 h 13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06" h="139823" fill="norm" stroke="1" extrusionOk="0">
                <a:moveTo>
                  <a:pt x="28832" y="0"/>
                </a:moveTo>
                <a:lnTo>
                  <a:pt x="29006" y="139823"/>
                </a:lnTo>
                <a:lnTo>
                  <a:pt x="138" y="139823"/>
                </a:lnTo>
                <a:lnTo>
                  <a:pt x="0" y="28904"/>
                </a:lnTo>
                <a:lnTo>
                  <a:pt x="2883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68" name="Freeform: Shape 167"/>
          <p:cNvSpPr/>
          <p:nvPr userDrawn="1"/>
        </p:nvSpPr>
        <p:spPr bwMode="auto">
          <a:xfrm>
            <a:off x="118626" y="6779198"/>
            <a:ext cx="28931" cy="78803"/>
          </a:xfrm>
          <a:custGeom>
            <a:avLst/>
            <a:gdLst>
              <a:gd name="connsiteX0" fmla="*/ 28833 w 28931"/>
              <a:gd name="connsiteY0" fmla="*/ 0 h 78803"/>
              <a:gd name="connsiteX1" fmla="*/ 28931 w 28931"/>
              <a:gd name="connsiteY1" fmla="*/ 78803 h 78803"/>
              <a:gd name="connsiteX2" fmla="*/ 62 w 28931"/>
              <a:gd name="connsiteY2" fmla="*/ 78803 h 78803"/>
              <a:gd name="connsiteX3" fmla="*/ 0 w 28931"/>
              <a:gd name="connsiteY3" fmla="*/ 28904 h 78803"/>
              <a:gd name="connsiteX4" fmla="*/ 28833 w 28931"/>
              <a:gd name="connsiteY4" fmla="*/ 0 h 7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31" h="78803" fill="norm" stroke="1" extrusionOk="0">
                <a:moveTo>
                  <a:pt x="28833" y="0"/>
                </a:moveTo>
                <a:lnTo>
                  <a:pt x="28931" y="78803"/>
                </a:lnTo>
                <a:lnTo>
                  <a:pt x="62" y="78803"/>
                </a:lnTo>
                <a:lnTo>
                  <a:pt x="0" y="28904"/>
                </a:lnTo>
                <a:lnTo>
                  <a:pt x="2883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167" name="Freeform: Shape 166"/>
          <p:cNvSpPr/>
          <p:nvPr userDrawn="1"/>
        </p:nvSpPr>
        <p:spPr bwMode="auto">
          <a:xfrm>
            <a:off x="70452" y="6841018"/>
            <a:ext cx="16961" cy="16982"/>
          </a:xfrm>
          <a:custGeom>
            <a:avLst/>
            <a:gdLst>
              <a:gd name="connsiteX0" fmla="*/ 16940 w 16961"/>
              <a:gd name="connsiteY0" fmla="*/ 0 h 16982"/>
              <a:gd name="connsiteX1" fmla="*/ 16961 w 16961"/>
              <a:gd name="connsiteY1" fmla="*/ 16982 h 16982"/>
              <a:gd name="connsiteX2" fmla="*/ 0 w 16961"/>
              <a:gd name="connsiteY2" fmla="*/ 16982 h 16982"/>
              <a:gd name="connsiteX3" fmla="*/ 16940 w 16961"/>
              <a:gd name="connsiteY3" fmla="*/ 0 h 16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61" h="16982" fill="norm" stroke="1" extrusionOk="0">
                <a:moveTo>
                  <a:pt x="16940" y="0"/>
                </a:moveTo>
                <a:lnTo>
                  <a:pt x="16961" y="16982"/>
                </a:lnTo>
                <a:lnTo>
                  <a:pt x="0" y="16982"/>
                </a:lnTo>
                <a:lnTo>
                  <a:pt x="1694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09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21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21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roblem">
    <p:bg>
      <p:bgPr shadeToTitle="0">
        <a:solidFill>
          <a:schemeClr val="accent6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937760" y="898524"/>
            <a:ext cx="6339840" cy="1325880"/>
          </a:xfrm>
        </p:spPr>
        <p:txBody>
          <a:bodyPr anchor="t" anchorCtr="0"/>
          <a:lstStyle>
            <a:lvl1pPr>
              <a:defRPr cap="all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grpSp>
        <p:nvGrpSpPr>
          <p:cNvPr id="3" name="Group 2"/>
          <p:cNvGrpSpPr/>
          <p:nvPr userDrawn="1"/>
        </p:nvGrpSpPr>
        <p:grpSpPr bwMode="auto">
          <a:xfrm>
            <a:off x="-193623" y="-983359"/>
            <a:ext cx="5242592" cy="7843456"/>
            <a:chOff x="-193623" y="-983359"/>
            <a:chExt cx="5242592" cy="7843456"/>
          </a:xfrm>
        </p:grpSpPr>
        <p:pic>
          <p:nvPicPr>
            <p:cNvPr id="26" name="Graphic 25"/>
            <p:cNvPicPr>
              <a:picLocks noChangeAspect="1"/>
            </p:cNvPicPr>
            <p:nvPr userDrawn="1"/>
          </p:nvPicPr>
          <p:blipFill>
            <a:blip r:embed="rId2"/>
            <a:stretch/>
          </p:blipFill>
          <p:spPr bwMode="auto">
            <a:xfrm rot="8097645">
              <a:off x="1569915" y="-983359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23"/>
            <p:cNvSpPr/>
            <p:nvPr userDrawn="1"/>
          </p:nvSpPr>
          <p:spPr bwMode="auto">
            <a:xfrm rot="13508190">
              <a:off x="141725" y="458228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 fill="norm" stroke="1" extrusionOk="0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9" name="Graphic 8"/>
            <p:cNvPicPr>
              <a:picLocks noChangeAspect="1"/>
            </p:cNvPicPr>
            <p:nvPr userDrawn="1"/>
          </p:nvPicPr>
          <p:blipFill>
            <a:blip r:embed="rId3"/>
            <a:stretch/>
          </p:blipFill>
          <p:spPr bwMode="auto">
            <a:xfrm rot="18902533">
              <a:off x="1574706" y="1900474"/>
              <a:ext cx="2029968" cy="2029968"/>
            </a:xfrm>
            <a:prstGeom prst="rect">
              <a:avLst/>
            </a:prstGeom>
          </p:spPr>
        </p:pic>
        <p:sp>
          <p:nvSpPr>
            <p:cNvPr id="11" name="Rectangle 23"/>
            <p:cNvSpPr/>
            <p:nvPr userDrawn="1"/>
          </p:nvSpPr>
          <p:spPr bwMode="auto">
            <a:xfrm rot="18900000">
              <a:off x="1580257" y="1923515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 fill="norm" stroke="1" extrusionOk="0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2" name="Graphic 11"/>
            <p:cNvPicPr>
              <a:picLocks noChangeAspect="1"/>
            </p:cNvPicPr>
            <p:nvPr userDrawn="1"/>
          </p:nvPicPr>
          <p:blipFill>
            <a:blip r:embed="rId2"/>
            <a:stretch/>
          </p:blipFill>
          <p:spPr bwMode="auto">
            <a:xfrm rot="2708786">
              <a:off x="145529" y="3355869"/>
              <a:ext cx="2029968" cy="2029968"/>
            </a:xfrm>
            <a:prstGeom prst="rect">
              <a:avLst/>
            </a:prstGeom>
          </p:spPr>
        </p:pic>
        <p:pic>
          <p:nvPicPr>
            <p:cNvPr id="13" name="Graphic 12"/>
            <p:cNvPicPr>
              <a:picLocks noChangeAspect="1"/>
            </p:cNvPicPr>
            <p:nvPr userDrawn="1"/>
          </p:nvPicPr>
          <p:blipFill>
            <a:blip r:embed="rId4"/>
            <a:stretch/>
          </p:blipFill>
          <p:spPr bwMode="auto">
            <a:xfrm rot="13489226">
              <a:off x="3019001" y="3357927"/>
              <a:ext cx="2029968" cy="2029968"/>
            </a:xfrm>
            <a:prstGeom prst="rect">
              <a:avLst/>
            </a:prstGeom>
          </p:spPr>
        </p:pic>
        <p:grpSp>
          <p:nvGrpSpPr>
            <p:cNvPr id="21" name="Group 20"/>
            <p:cNvGrpSpPr/>
            <p:nvPr userDrawn="1"/>
          </p:nvGrpSpPr>
          <p:grpSpPr bwMode="auto">
            <a:xfrm>
              <a:off x="1159403" y="5806395"/>
              <a:ext cx="2870810" cy="1000774"/>
              <a:chOff x="-13699" y="5839164"/>
              <a:chExt cx="2862790" cy="1000774"/>
            </a:xfrm>
          </p:grpSpPr>
          <p:sp>
            <p:nvSpPr>
              <p:cNvPr id="91" name="Freeform: Shape 90"/>
              <p:cNvSpPr/>
              <p:nvPr userDrawn="1"/>
            </p:nvSpPr>
            <p:spPr bwMode="auto">
              <a:xfrm>
                <a:off x="-13699" y="5839164"/>
                <a:ext cx="2862790" cy="28868"/>
              </a:xfrm>
              <a:custGeom>
                <a:avLst/>
                <a:gdLst>
                  <a:gd name="connsiteX0" fmla="*/ 0 w 2862790"/>
                  <a:gd name="connsiteY0" fmla="*/ 0 h 28868"/>
                  <a:gd name="connsiteX1" fmla="*/ 2862790 w 2862790"/>
                  <a:gd name="connsiteY1" fmla="*/ 0 h 28868"/>
                  <a:gd name="connsiteX2" fmla="*/ 2833921 w 2862790"/>
                  <a:gd name="connsiteY2" fmla="*/ 28868 h 28868"/>
                  <a:gd name="connsiteX3" fmla="*/ 28868 w 2862790"/>
                  <a:gd name="connsiteY3" fmla="*/ 28868 h 28868"/>
                  <a:gd name="connsiteX4" fmla="*/ 0 w 286279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62790" h="28868" fill="norm" stroke="1" extrusionOk="0">
                    <a:moveTo>
                      <a:pt x="0" y="0"/>
                    </a:moveTo>
                    <a:lnTo>
                      <a:pt x="2862790" y="0"/>
                    </a:lnTo>
                    <a:lnTo>
                      <a:pt x="2833921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0" name="Freeform: Shape 89"/>
              <p:cNvSpPr/>
              <p:nvPr userDrawn="1"/>
            </p:nvSpPr>
            <p:spPr bwMode="auto">
              <a:xfrm>
                <a:off x="47246" y="5900109"/>
                <a:ext cx="2740900" cy="28868"/>
              </a:xfrm>
              <a:custGeom>
                <a:avLst/>
                <a:gdLst>
                  <a:gd name="connsiteX0" fmla="*/ 0 w 2740900"/>
                  <a:gd name="connsiteY0" fmla="*/ 0 h 28868"/>
                  <a:gd name="connsiteX1" fmla="*/ 2740900 w 2740900"/>
                  <a:gd name="connsiteY1" fmla="*/ 0 h 28868"/>
                  <a:gd name="connsiteX2" fmla="*/ 2712032 w 2740900"/>
                  <a:gd name="connsiteY2" fmla="*/ 28868 h 28868"/>
                  <a:gd name="connsiteX3" fmla="*/ 28868 w 2740900"/>
                  <a:gd name="connsiteY3" fmla="*/ 28868 h 28868"/>
                  <a:gd name="connsiteX4" fmla="*/ 0 w 2740900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900" h="28868" fill="norm" stroke="1" extrusionOk="0">
                    <a:moveTo>
                      <a:pt x="0" y="0"/>
                    </a:moveTo>
                    <a:lnTo>
                      <a:pt x="2740900" y="0"/>
                    </a:lnTo>
                    <a:lnTo>
                      <a:pt x="2712032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Freeform: Shape 88"/>
              <p:cNvSpPr/>
              <p:nvPr userDrawn="1"/>
            </p:nvSpPr>
            <p:spPr bwMode="auto">
              <a:xfrm>
                <a:off x="108992" y="5960251"/>
                <a:ext cx="2619012" cy="29671"/>
              </a:xfrm>
              <a:custGeom>
                <a:avLst/>
                <a:gdLst>
                  <a:gd name="connsiteX0" fmla="*/ 0 w 2619012"/>
                  <a:gd name="connsiteY0" fmla="*/ 0 h 29671"/>
                  <a:gd name="connsiteX1" fmla="*/ 2619012 w 2619012"/>
                  <a:gd name="connsiteY1" fmla="*/ 0 h 29671"/>
                  <a:gd name="connsiteX2" fmla="*/ 2590143 w 2619012"/>
                  <a:gd name="connsiteY2" fmla="*/ 28868 h 29671"/>
                  <a:gd name="connsiteX3" fmla="*/ 28067 w 2619012"/>
                  <a:gd name="connsiteY3" fmla="*/ 29671 h 29671"/>
                  <a:gd name="connsiteX4" fmla="*/ 28869 w 2619012"/>
                  <a:gd name="connsiteY4" fmla="*/ 28869 h 29671"/>
                  <a:gd name="connsiteX5" fmla="*/ 0 w 2619012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012" h="29671" fill="norm" stroke="1" extrusionOk="0">
                    <a:moveTo>
                      <a:pt x="0" y="0"/>
                    </a:moveTo>
                    <a:lnTo>
                      <a:pt x="2619012" y="0"/>
                    </a:lnTo>
                    <a:lnTo>
                      <a:pt x="2590143" y="28868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" name="Freeform: Shape 87"/>
              <p:cNvSpPr/>
              <p:nvPr userDrawn="1"/>
            </p:nvSpPr>
            <p:spPr bwMode="auto">
              <a:xfrm>
                <a:off x="169937" y="6021196"/>
                <a:ext cx="2497122" cy="29670"/>
              </a:xfrm>
              <a:custGeom>
                <a:avLst/>
                <a:gdLst>
                  <a:gd name="connsiteX0" fmla="*/ 0 w 2497122"/>
                  <a:gd name="connsiteY0" fmla="*/ 0 h 29670"/>
                  <a:gd name="connsiteX1" fmla="*/ 2497122 w 2497122"/>
                  <a:gd name="connsiteY1" fmla="*/ 0 h 29670"/>
                  <a:gd name="connsiteX2" fmla="*/ 2468254 w 2497122"/>
                  <a:gd name="connsiteY2" fmla="*/ 28868 h 29670"/>
                  <a:gd name="connsiteX3" fmla="*/ 28066 w 2497122"/>
                  <a:gd name="connsiteY3" fmla="*/ 29670 h 29670"/>
                  <a:gd name="connsiteX4" fmla="*/ 28868 w 2497122"/>
                  <a:gd name="connsiteY4" fmla="*/ 28868 h 29670"/>
                  <a:gd name="connsiteX5" fmla="*/ 0 w 2497122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7122" h="29670" fill="norm" stroke="1" extrusionOk="0">
                    <a:moveTo>
                      <a:pt x="0" y="0"/>
                    </a:moveTo>
                    <a:lnTo>
                      <a:pt x="2497122" y="0"/>
                    </a:lnTo>
                    <a:lnTo>
                      <a:pt x="2468254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7" name="Freeform: Shape 86"/>
              <p:cNvSpPr/>
              <p:nvPr userDrawn="1"/>
            </p:nvSpPr>
            <p:spPr bwMode="auto">
              <a:xfrm>
                <a:off x="229279" y="6082140"/>
                <a:ext cx="2376837" cy="28869"/>
              </a:xfrm>
              <a:custGeom>
                <a:avLst/>
                <a:gdLst>
                  <a:gd name="connsiteX0" fmla="*/ 0 w 2376837"/>
                  <a:gd name="connsiteY0" fmla="*/ 0 h 28869"/>
                  <a:gd name="connsiteX1" fmla="*/ 2376837 w 2376837"/>
                  <a:gd name="connsiteY1" fmla="*/ 0 h 28869"/>
                  <a:gd name="connsiteX2" fmla="*/ 2347968 w 2376837"/>
                  <a:gd name="connsiteY2" fmla="*/ 28868 h 28869"/>
                  <a:gd name="connsiteX3" fmla="*/ 28868 w 2376837"/>
                  <a:gd name="connsiteY3" fmla="*/ 28869 h 28869"/>
                  <a:gd name="connsiteX4" fmla="*/ 0 w 2376837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837" h="28869" fill="norm" stroke="1" extrusionOk="0">
                    <a:moveTo>
                      <a:pt x="0" y="0"/>
                    </a:moveTo>
                    <a:lnTo>
                      <a:pt x="2376837" y="0"/>
                    </a:lnTo>
                    <a:lnTo>
                      <a:pt x="2347968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6" name="Freeform: Shape 85"/>
              <p:cNvSpPr/>
              <p:nvPr userDrawn="1"/>
            </p:nvSpPr>
            <p:spPr bwMode="auto">
              <a:xfrm>
                <a:off x="290222" y="6143085"/>
                <a:ext cx="2254948" cy="28868"/>
              </a:xfrm>
              <a:custGeom>
                <a:avLst/>
                <a:gdLst>
                  <a:gd name="connsiteX0" fmla="*/ 0 w 2254948"/>
                  <a:gd name="connsiteY0" fmla="*/ 0 h 28868"/>
                  <a:gd name="connsiteX1" fmla="*/ 2254948 w 2254948"/>
                  <a:gd name="connsiteY1" fmla="*/ 0 h 28868"/>
                  <a:gd name="connsiteX2" fmla="*/ 2226080 w 2254948"/>
                  <a:gd name="connsiteY2" fmla="*/ 28868 h 28868"/>
                  <a:gd name="connsiteX3" fmla="*/ 28868 w 2254948"/>
                  <a:gd name="connsiteY3" fmla="*/ 28868 h 28868"/>
                  <a:gd name="connsiteX4" fmla="*/ 0 w 2254948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4948" h="28868" fill="norm" stroke="1" extrusionOk="0">
                    <a:moveTo>
                      <a:pt x="0" y="0"/>
                    </a:moveTo>
                    <a:lnTo>
                      <a:pt x="2254948" y="0"/>
                    </a:lnTo>
                    <a:lnTo>
                      <a:pt x="2226080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5" name="Freeform: Shape 84"/>
              <p:cNvSpPr/>
              <p:nvPr userDrawn="1"/>
            </p:nvSpPr>
            <p:spPr bwMode="auto">
              <a:xfrm>
                <a:off x="351970" y="6203227"/>
                <a:ext cx="2133059" cy="29671"/>
              </a:xfrm>
              <a:custGeom>
                <a:avLst/>
                <a:gdLst>
                  <a:gd name="connsiteX0" fmla="*/ 2133059 w 2133059"/>
                  <a:gd name="connsiteY0" fmla="*/ 0 h 29671"/>
                  <a:gd name="connsiteX1" fmla="*/ 2104190 w 2133059"/>
                  <a:gd name="connsiteY1" fmla="*/ 28869 h 29671"/>
                  <a:gd name="connsiteX2" fmla="*/ 28066 w 2133059"/>
                  <a:gd name="connsiteY2" fmla="*/ 29671 h 29671"/>
                  <a:gd name="connsiteX3" fmla="*/ 28868 w 2133059"/>
                  <a:gd name="connsiteY3" fmla="*/ 28869 h 29671"/>
                  <a:gd name="connsiteX4" fmla="*/ 0 w 2133059"/>
                  <a:gd name="connsiteY4" fmla="*/ 1 h 29671"/>
                  <a:gd name="connsiteX5" fmla="*/ 2133059 w 2133059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33059" h="29671" fill="norm" stroke="1" extrusionOk="0">
                    <a:moveTo>
                      <a:pt x="2133059" y="0"/>
                    </a:moveTo>
                    <a:lnTo>
                      <a:pt x="2104190" y="28869"/>
                    </a:lnTo>
                    <a:lnTo>
                      <a:pt x="28066" y="29671"/>
                    </a:lnTo>
                    <a:lnTo>
                      <a:pt x="28868" y="28869"/>
                    </a:lnTo>
                    <a:lnTo>
                      <a:pt x="0" y="1"/>
                    </a:lnTo>
                    <a:lnTo>
                      <a:pt x="21330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4" name="Freeform: Shape 83"/>
              <p:cNvSpPr/>
              <p:nvPr userDrawn="1"/>
            </p:nvSpPr>
            <p:spPr bwMode="auto">
              <a:xfrm>
                <a:off x="411310" y="6264172"/>
                <a:ext cx="2012774" cy="28868"/>
              </a:xfrm>
              <a:custGeom>
                <a:avLst/>
                <a:gdLst>
                  <a:gd name="connsiteX0" fmla="*/ 0 w 2012774"/>
                  <a:gd name="connsiteY0" fmla="*/ 0 h 28868"/>
                  <a:gd name="connsiteX1" fmla="*/ 2012774 w 2012774"/>
                  <a:gd name="connsiteY1" fmla="*/ 0 h 28868"/>
                  <a:gd name="connsiteX2" fmla="*/ 1983905 w 2012774"/>
                  <a:gd name="connsiteY2" fmla="*/ 28868 h 28868"/>
                  <a:gd name="connsiteX3" fmla="*/ 28868 w 2012774"/>
                  <a:gd name="connsiteY3" fmla="*/ 28868 h 28868"/>
                  <a:gd name="connsiteX4" fmla="*/ 0 w 201277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774" h="28868" fill="norm" stroke="1" extrusionOk="0">
                    <a:moveTo>
                      <a:pt x="0" y="0"/>
                    </a:moveTo>
                    <a:lnTo>
                      <a:pt x="2012774" y="0"/>
                    </a:lnTo>
                    <a:lnTo>
                      <a:pt x="1983905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3" name="Freeform: Shape 82"/>
              <p:cNvSpPr/>
              <p:nvPr userDrawn="1"/>
            </p:nvSpPr>
            <p:spPr bwMode="auto">
              <a:xfrm>
                <a:off x="472255" y="6325117"/>
                <a:ext cx="1890884" cy="28868"/>
              </a:xfrm>
              <a:custGeom>
                <a:avLst/>
                <a:gdLst>
                  <a:gd name="connsiteX0" fmla="*/ 0 w 1890884"/>
                  <a:gd name="connsiteY0" fmla="*/ 0 h 28868"/>
                  <a:gd name="connsiteX1" fmla="*/ 1890884 w 1890884"/>
                  <a:gd name="connsiteY1" fmla="*/ 0 h 28868"/>
                  <a:gd name="connsiteX2" fmla="*/ 1862016 w 1890884"/>
                  <a:gd name="connsiteY2" fmla="*/ 28868 h 28868"/>
                  <a:gd name="connsiteX3" fmla="*/ 28868 w 1890884"/>
                  <a:gd name="connsiteY3" fmla="*/ 28868 h 28868"/>
                  <a:gd name="connsiteX4" fmla="*/ 0 w 1890884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884" h="28868" fill="norm" stroke="1" extrusionOk="0">
                    <a:moveTo>
                      <a:pt x="0" y="0"/>
                    </a:moveTo>
                    <a:lnTo>
                      <a:pt x="1890884" y="0"/>
                    </a:lnTo>
                    <a:lnTo>
                      <a:pt x="1862016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2" name="Freeform: Shape 81"/>
              <p:cNvSpPr/>
              <p:nvPr userDrawn="1"/>
            </p:nvSpPr>
            <p:spPr bwMode="auto">
              <a:xfrm>
                <a:off x="533199" y="6386061"/>
                <a:ext cx="1768996" cy="28869"/>
              </a:xfrm>
              <a:custGeom>
                <a:avLst/>
                <a:gdLst>
                  <a:gd name="connsiteX0" fmla="*/ 0 w 1768996"/>
                  <a:gd name="connsiteY0" fmla="*/ 0 h 28869"/>
                  <a:gd name="connsiteX1" fmla="*/ 1768996 w 1768996"/>
                  <a:gd name="connsiteY1" fmla="*/ 0 h 28869"/>
                  <a:gd name="connsiteX2" fmla="*/ 1740128 w 1768996"/>
                  <a:gd name="connsiteY2" fmla="*/ 28868 h 28869"/>
                  <a:gd name="connsiteX3" fmla="*/ 28869 w 1768996"/>
                  <a:gd name="connsiteY3" fmla="*/ 28869 h 28869"/>
                  <a:gd name="connsiteX4" fmla="*/ 0 w 1768996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8996" h="28869" fill="norm" stroke="1" extrusionOk="0">
                    <a:moveTo>
                      <a:pt x="0" y="0"/>
                    </a:moveTo>
                    <a:lnTo>
                      <a:pt x="1768996" y="0"/>
                    </a:lnTo>
                    <a:lnTo>
                      <a:pt x="1740128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1" name="Freeform: Shape 80"/>
              <p:cNvSpPr/>
              <p:nvPr userDrawn="1"/>
            </p:nvSpPr>
            <p:spPr bwMode="auto">
              <a:xfrm>
                <a:off x="594946" y="6446204"/>
                <a:ext cx="1647106" cy="29670"/>
              </a:xfrm>
              <a:custGeom>
                <a:avLst/>
                <a:gdLst>
                  <a:gd name="connsiteX0" fmla="*/ 0 w 1647106"/>
                  <a:gd name="connsiteY0" fmla="*/ 0 h 29670"/>
                  <a:gd name="connsiteX1" fmla="*/ 1647106 w 1647106"/>
                  <a:gd name="connsiteY1" fmla="*/ 0 h 29670"/>
                  <a:gd name="connsiteX2" fmla="*/ 1618238 w 1647106"/>
                  <a:gd name="connsiteY2" fmla="*/ 28868 h 29670"/>
                  <a:gd name="connsiteX3" fmla="*/ 28066 w 1647106"/>
                  <a:gd name="connsiteY3" fmla="*/ 29670 h 29670"/>
                  <a:gd name="connsiteX4" fmla="*/ 28868 w 1647106"/>
                  <a:gd name="connsiteY4" fmla="*/ 28868 h 29670"/>
                  <a:gd name="connsiteX5" fmla="*/ 0 w 1647106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106" h="29670" fill="norm" stroke="1" extrusionOk="0">
                    <a:moveTo>
                      <a:pt x="0" y="0"/>
                    </a:moveTo>
                    <a:lnTo>
                      <a:pt x="1647106" y="0"/>
                    </a:lnTo>
                    <a:lnTo>
                      <a:pt x="1618238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0" name="Freeform: Shape 79"/>
              <p:cNvSpPr/>
              <p:nvPr userDrawn="1"/>
            </p:nvSpPr>
            <p:spPr bwMode="auto">
              <a:xfrm>
                <a:off x="654287" y="6507148"/>
                <a:ext cx="1526821" cy="28869"/>
              </a:xfrm>
              <a:custGeom>
                <a:avLst/>
                <a:gdLst>
                  <a:gd name="connsiteX0" fmla="*/ 0 w 1526821"/>
                  <a:gd name="connsiteY0" fmla="*/ 0 h 28869"/>
                  <a:gd name="connsiteX1" fmla="*/ 1526821 w 1526821"/>
                  <a:gd name="connsiteY1" fmla="*/ 0 h 28869"/>
                  <a:gd name="connsiteX2" fmla="*/ 1497952 w 1526821"/>
                  <a:gd name="connsiteY2" fmla="*/ 28868 h 28869"/>
                  <a:gd name="connsiteX3" fmla="*/ 28868 w 1526821"/>
                  <a:gd name="connsiteY3" fmla="*/ 28869 h 28869"/>
                  <a:gd name="connsiteX4" fmla="*/ 0 w 1526821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821" h="28869" fill="norm" stroke="1" extrusionOk="0">
                    <a:moveTo>
                      <a:pt x="0" y="0"/>
                    </a:moveTo>
                    <a:lnTo>
                      <a:pt x="1526821" y="0"/>
                    </a:lnTo>
                    <a:lnTo>
                      <a:pt x="1497952" y="28868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9" name="Freeform: Shape 78"/>
              <p:cNvSpPr/>
              <p:nvPr userDrawn="1"/>
            </p:nvSpPr>
            <p:spPr bwMode="auto">
              <a:xfrm>
                <a:off x="715231" y="6568093"/>
                <a:ext cx="1404932" cy="28868"/>
              </a:xfrm>
              <a:custGeom>
                <a:avLst/>
                <a:gdLst>
                  <a:gd name="connsiteX0" fmla="*/ 0 w 1404932"/>
                  <a:gd name="connsiteY0" fmla="*/ 0 h 28868"/>
                  <a:gd name="connsiteX1" fmla="*/ 1404932 w 1404932"/>
                  <a:gd name="connsiteY1" fmla="*/ 0 h 28868"/>
                  <a:gd name="connsiteX2" fmla="*/ 1376064 w 1404932"/>
                  <a:gd name="connsiteY2" fmla="*/ 28868 h 28868"/>
                  <a:gd name="connsiteX3" fmla="*/ 28868 w 1404932"/>
                  <a:gd name="connsiteY3" fmla="*/ 28868 h 28868"/>
                  <a:gd name="connsiteX4" fmla="*/ 0 w 1404932"/>
                  <a:gd name="connsiteY4" fmla="*/ 0 h 2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932" h="28868" fill="norm" stroke="1" extrusionOk="0">
                    <a:moveTo>
                      <a:pt x="0" y="0"/>
                    </a:moveTo>
                    <a:lnTo>
                      <a:pt x="1404932" y="0"/>
                    </a:lnTo>
                    <a:lnTo>
                      <a:pt x="1376064" y="28868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8" name="Freeform: Shape 77"/>
              <p:cNvSpPr/>
              <p:nvPr userDrawn="1"/>
            </p:nvSpPr>
            <p:spPr bwMode="auto">
              <a:xfrm>
                <a:off x="776977" y="6628235"/>
                <a:ext cx="1283044" cy="29671"/>
              </a:xfrm>
              <a:custGeom>
                <a:avLst/>
                <a:gdLst>
                  <a:gd name="connsiteX0" fmla="*/ 1283044 w 1283044"/>
                  <a:gd name="connsiteY0" fmla="*/ 0 h 29671"/>
                  <a:gd name="connsiteX1" fmla="*/ 1254175 w 1283044"/>
                  <a:gd name="connsiteY1" fmla="*/ 28869 h 29671"/>
                  <a:gd name="connsiteX2" fmla="*/ 28067 w 1283044"/>
                  <a:gd name="connsiteY2" fmla="*/ 29671 h 29671"/>
                  <a:gd name="connsiteX3" fmla="*/ 28869 w 1283044"/>
                  <a:gd name="connsiteY3" fmla="*/ 28869 h 29671"/>
                  <a:gd name="connsiteX4" fmla="*/ 0 w 1283044"/>
                  <a:gd name="connsiteY4" fmla="*/ 1 h 29671"/>
                  <a:gd name="connsiteX5" fmla="*/ 1283044 w 1283044"/>
                  <a:gd name="connsiteY5" fmla="*/ 0 h 2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83044" h="29671" fill="norm" stroke="1" extrusionOk="0">
                    <a:moveTo>
                      <a:pt x="1283044" y="0"/>
                    </a:moveTo>
                    <a:lnTo>
                      <a:pt x="1254175" y="28869"/>
                    </a:lnTo>
                    <a:lnTo>
                      <a:pt x="28067" y="29671"/>
                    </a:lnTo>
                    <a:lnTo>
                      <a:pt x="28869" y="28869"/>
                    </a:lnTo>
                    <a:lnTo>
                      <a:pt x="0" y="1"/>
                    </a:lnTo>
                    <a:lnTo>
                      <a:pt x="128304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7" name="Freeform: Shape 76"/>
              <p:cNvSpPr/>
              <p:nvPr userDrawn="1"/>
            </p:nvSpPr>
            <p:spPr bwMode="auto">
              <a:xfrm>
                <a:off x="837922" y="6689180"/>
                <a:ext cx="1161154" cy="29670"/>
              </a:xfrm>
              <a:custGeom>
                <a:avLst/>
                <a:gdLst>
                  <a:gd name="connsiteX0" fmla="*/ 0 w 1161154"/>
                  <a:gd name="connsiteY0" fmla="*/ 0 h 29670"/>
                  <a:gd name="connsiteX1" fmla="*/ 1161154 w 1161154"/>
                  <a:gd name="connsiteY1" fmla="*/ 0 h 29670"/>
                  <a:gd name="connsiteX2" fmla="*/ 1132285 w 1161154"/>
                  <a:gd name="connsiteY2" fmla="*/ 28868 h 29670"/>
                  <a:gd name="connsiteX3" fmla="*/ 28066 w 1161154"/>
                  <a:gd name="connsiteY3" fmla="*/ 29670 h 29670"/>
                  <a:gd name="connsiteX4" fmla="*/ 28868 w 1161154"/>
                  <a:gd name="connsiteY4" fmla="*/ 28868 h 29670"/>
                  <a:gd name="connsiteX5" fmla="*/ 0 w 1161154"/>
                  <a:gd name="connsiteY5" fmla="*/ 0 h 29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1154" h="29670" fill="norm" stroke="1" extrusionOk="0">
                    <a:moveTo>
                      <a:pt x="0" y="0"/>
                    </a:moveTo>
                    <a:lnTo>
                      <a:pt x="1161154" y="0"/>
                    </a:lnTo>
                    <a:lnTo>
                      <a:pt x="1132285" y="28868"/>
                    </a:lnTo>
                    <a:lnTo>
                      <a:pt x="28066" y="29670"/>
                    </a:lnTo>
                    <a:lnTo>
                      <a:pt x="28868" y="288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6" name="Freeform: Shape 75"/>
              <p:cNvSpPr/>
              <p:nvPr userDrawn="1"/>
            </p:nvSpPr>
            <p:spPr bwMode="auto">
              <a:xfrm>
                <a:off x="897263" y="6750124"/>
                <a:ext cx="1040868" cy="28869"/>
              </a:xfrm>
              <a:custGeom>
                <a:avLst/>
                <a:gdLst>
                  <a:gd name="connsiteX0" fmla="*/ 0 w 1040868"/>
                  <a:gd name="connsiteY0" fmla="*/ 0 h 28869"/>
                  <a:gd name="connsiteX1" fmla="*/ 1040868 w 1040868"/>
                  <a:gd name="connsiteY1" fmla="*/ 0 h 28869"/>
                  <a:gd name="connsiteX2" fmla="*/ 1012000 w 1040868"/>
                  <a:gd name="connsiteY2" fmla="*/ 28869 h 28869"/>
                  <a:gd name="connsiteX3" fmla="*/ 28868 w 1040868"/>
                  <a:gd name="connsiteY3" fmla="*/ 28869 h 28869"/>
                  <a:gd name="connsiteX4" fmla="*/ 0 w 1040868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0868" h="28869" fill="norm" stroke="1" extrusionOk="0">
                    <a:moveTo>
                      <a:pt x="0" y="0"/>
                    </a:moveTo>
                    <a:lnTo>
                      <a:pt x="1040868" y="0"/>
                    </a:lnTo>
                    <a:lnTo>
                      <a:pt x="1012000" y="28869"/>
                    </a:lnTo>
                    <a:lnTo>
                      <a:pt x="28868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73" name="Freeform: Shape 72"/>
              <p:cNvSpPr/>
              <p:nvPr userDrawn="1"/>
            </p:nvSpPr>
            <p:spPr bwMode="auto">
              <a:xfrm>
                <a:off x="958207" y="6811069"/>
                <a:ext cx="918980" cy="28869"/>
              </a:xfrm>
              <a:custGeom>
                <a:avLst/>
                <a:gdLst>
                  <a:gd name="connsiteX0" fmla="*/ 0 w 918980"/>
                  <a:gd name="connsiteY0" fmla="*/ 0 h 28869"/>
                  <a:gd name="connsiteX1" fmla="*/ 918980 w 918980"/>
                  <a:gd name="connsiteY1" fmla="*/ 0 h 28869"/>
                  <a:gd name="connsiteX2" fmla="*/ 890112 w 918980"/>
                  <a:gd name="connsiteY2" fmla="*/ 28868 h 28869"/>
                  <a:gd name="connsiteX3" fmla="*/ 28869 w 918980"/>
                  <a:gd name="connsiteY3" fmla="*/ 28869 h 28869"/>
                  <a:gd name="connsiteX4" fmla="*/ 0 w 918980"/>
                  <a:gd name="connsiteY4" fmla="*/ 0 h 28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8980" h="28869" fill="norm" stroke="1" extrusionOk="0">
                    <a:moveTo>
                      <a:pt x="0" y="0"/>
                    </a:moveTo>
                    <a:lnTo>
                      <a:pt x="918980" y="0"/>
                    </a:lnTo>
                    <a:lnTo>
                      <a:pt x="890112" y="28868"/>
                    </a:lnTo>
                    <a:lnTo>
                      <a:pt x="28869" y="288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01" name="Freeform: Shape 100"/>
            <p:cNvSpPr/>
            <p:nvPr userDrawn="1"/>
          </p:nvSpPr>
          <p:spPr bwMode="auto">
            <a:xfrm>
              <a:off x="2960473" y="5801762"/>
              <a:ext cx="1075475" cy="1058335"/>
            </a:xfrm>
            <a:custGeom>
              <a:avLst/>
              <a:gdLst>
                <a:gd name="connsiteX0" fmla="*/ 1062720 w 1062720"/>
                <a:gd name="connsiteY0" fmla="*/ 0 h 1062720"/>
                <a:gd name="connsiteX1" fmla="*/ 1062720 w 1062720"/>
                <a:gd name="connsiteY1" fmla="*/ 1062720 h 1062720"/>
                <a:gd name="connsiteX2" fmla="*/ 0 w 1062720"/>
                <a:gd name="connsiteY2" fmla="*/ 1062720 h 1062720"/>
                <a:gd name="connsiteX3" fmla="*/ 1062720 w 1062720"/>
                <a:gd name="connsiteY3" fmla="*/ 0 h 1062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20" h="1062720" fill="norm" stroke="1" extrusionOk="0">
                  <a:moveTo>
                    <a:pt x="1062720" y="0"/>
                  </a:moveTo>
                  <a:lnTo>
                    <a:pt x="1062720" y="1062720"/>
                  </a:lnTo>
                  <a:lnTo>
                    <a:pt x="0" y="1062720"/>
                  </a:lnTo>
                  <a:lnTo>
                    <a:pt x="10627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3" name="Freeform: Shape 132"/>
            <p:cNvSpPr/>
            <p:nvPr userDrawn="1"/>
          </p:nvSpPr>
          <p:spPr bwMode="auto">
            <a:xfrm>
              <a:off x="-7600" y="2930958"/>
              <a:ext cx="1128311" cy="2870805"/>
            </a:xfrm>
            <a:custGeom>
              <a:avLst/>
              <a:gdLst>
                <a:gd name="connsiteX0" fmla="*/ 1128311 w 1128311"/>
                <a:gd name="connsiteY0" fmla="*/ 0 h 2870805"/>
                <a:gd name="connsiteX1" fmla="*/ 1123909 w 1128311"/>
                <a:gd name="connsiteY1" fmla="*/ 2870805 h 2870805"/>
                <a:gd name="connsiteX2" fmla="*/ 0 w 1128311"/>
                <a:gd name="connsiteY2" fmla="*/ 1743443 h 2870805"/>
                <a:gd name="connsiteX3" fmla="*/ 0 w 1128311"/>
                <a:gd name="connsiteY3" fmla="*/ 1124856 h 2870805"/>
                <a:gd name="connsiteX4" fmla="*/ 1128311 w 1128311"/>
                <a:gd name="connsiteY4" fmla="*/ 0 h 2870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311" h="2870805" fill="norm" stroke="1" extrusionOk="0">
                  <a:moveTo>
                    <a:pt x="1128311" y="0"/>
                  </a:moveTo>
                  <a:lnTo>
                    <a:pt x="1123909" y="2870805"/>
                  </a:lnTo>
                  <a:lnTo>
                    <a:pt x="0" y="1743443"/>
                  </a:lnTo>
                  <a:lnTo>
                    <a:pt x="0" y="1124856"/>
                  </a:lnTo>
                  <a:lnTo>
                    <a:pt x="1128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5" name="Freeform: Shape 154"/>
            <p:cNvSpPr/>
            <p:nvPr/>
          </p:nvSpPr>
          <p:spPr bwMode="auto">
            <a:xfrm rot="13500280">
              <a:off x="126341" y="458327"/>
              <a:ext cx="2024298" cy="2024298"/>
            </a:xfrm>
            <a:custGeom>
              <a:avLst/>
              <a:gdLst>
                <a:gd name="connsiteX0" fmla="*/ 2024298 w 2024298"/>
                <a:gd name="connsiteY0" fmla="*/ 2024298 h 2024298"/>
                <a:gd name="connsiteX1" fmla="*/ 0 w 2024298"/>
                <a:gd name="connsiteY1" fmla="*/ 0 h 2024298"/>
                <a:gd name="connsiteX2" fmla="*/ 40826 w 2024298"/>
                <a:gd name="connsiteY2" fmla="*/ 0 h 2024298"/>
                <a:gd name="connsiteX3" fmla="*/ 2024298 w 2024298"/>
                <a:gd name="connsiteY3" fmla="*/ 1983472 h 2024298"/>
                <a:gd name="connsiteX4" fmla="*/ 2024298 w 2024298"/>
                <a:gd name="connsiteY4" fmla="*/ 2024298 h 202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4298" h="2024298" fill="norm" stroke="1" extrusionOk="0">
                  <a:moveTo>
                    <a:pt x="2024298" y="202429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2024298" y="1983472"/>
                  </a:lnTo>
                  <a:lnTo>
                    <a:pt x="2024298" y="202429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: Shape 153"/>
            <p:cNvSpPr/>
            <p:nvPr/>
          </p:nvSpPr>
          <p:spPr bwMode="auto">
            <a:xfrm rot="13500280">
              <a:off x="108491" y="501416"/>
              <a:ext cx="1938109" cy="1938109"/>
            </a:xfrm>
            <a:custGeom>
              <a:avLst/>
              <a:gdLst>
                <a:gd name="connsiteX0" fmla="*/ 1938109 w 1938109"/>
                <a:gd name="connsiteY0" fmla="*/ 1938109 h 1938109"/>
                <a:gd name="connsiteX1" fmla="*/ 0 w 1938109"/>
                <a:gd name="connsiteY1" fmla="*/ 0 h 1938109"/>
                <a:gd name="connsiteX2" fmla="*/ 40826 w 1938109"/>
                <a:gd name="connsiteY2" fmla="*/ 0 h 1938109"/>
                <a:gd name="connsiteX3" fmla="*/ 1938109 w 1938109"/>
                <a:gd name="connsiteY3" fmla="*/ 1897283 h 1938109"/>
                <a:gd name="connsiteX4" fmla="*/ 1938109 w 1938109"/>
                <a:gd name="connsiteY4" fmla="*/ 1938109 h 19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8109" h="1938109" fill="norm" stroke="1" extrusionOk="0">
                  <a:moveTo>
                    <a:pt x="1938109" y="193810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938109" y="1897283"/>
                  </a:lnTo>
                  <a:lnTo>
                    <a:pt x="1938109" y="193810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: Shape 152"/>
            <p:cNvSpPr/>
            <p:nvPr/>
          </p:nvSpPr>
          <p:spPr bwMode="auto">
            <a:xfrm rot="13500280">
              <a:off x="90475" y="544906"/>
              <a:ext cx="1853055" cy="1851921"/>
            </a:xfrm>
            <a:custGeom>
              <a:avLst/>
              <a:gdLst>
                <a:gd name="connsiteX0" fmla="*/ 1851921 w 1853055"/>
                <a:gd name="connsiteY0" fmla="*/ 1851921 h 1851921"/>
                <a:gd name="connsiteX1" fmla="*/ 0 w 1853055"/>
                <a:gd name="connsiteY1" fmla="*/ 0 h 1851921"/>
                <a:gd name="connsiteX2" fmla="*/ 40826 w 1853055"/>
                <a:gd name="connsiteY2" fmla="*/ 0 h 1851921"/>
                <a:gd name="connsiteX3" fmla="*/ 1853055 w 1853055"/>
                <a:gd name="connsiteY3" fmla="*/ 1811094 h 1851921"/>
                <a:gd name="connsiteX4" fmla="*/ 1851920 w 1853055"/>
                <a:gd name="connsiteY4" fmla="*/ 1811094 h 1851921"/>
                <a:gd name="connsiteX5" fmla="*/ 1851921 w 1853055"/>
                <a:gd name="connsiteY5" fmla="*/ 1851921 h 185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53055" h="1851921" fill="norm" stroke="1" extrusionOk="0">
                  <a:moveTo>
                    <a:pt x="1851921" y="1851921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853055" y="1811094"/>
                  </a:lnTo>
                  <a:lnTo>
                    <a:pt x="1851920" y="1811094"/>
                  </a:lnTo>
                  <a:lnTo>
                    <a:pt x="1851921" y="185192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 bwMode="auto">
            <a:xfrm rot="13500280">
              <a:off x="72624" y="587994"/>
              <a:ext cx="1766866" cy="1765732"/>
            </a:xfrm>
            <a:custGeom>
              <a:avLst/>
              <a:gdLst>
                <a:gd name="connsiteX0" fmla="*/ 1765732 w 1766866"/>
                <a:gd name="connsiteY0" fmla="*/ 1765732 h 1765732"/>
                <a:gd name="connsiteX1" fmla="*/ 0 w 1766866"/>
                <a:gd name="connsiteY1" fmla="*/ 0 h 1765732"/>
                <a:gd name="connsiteX2" fmla="*/ 40826 w 1766866"/>
                <a:gd name="connsiteY2" fmla="*/ 0 h 1765732"/>
                <a:gd name="connsiteX3" fmla="*/ 1766866 w 1766866"/>
                <a:gd name="connsiteY3" fmla="*/ 1724906 h 1765732"/>
                <a:gd name="connsiteX4" fmla="*/ 1765731 w 1766866"/>
                <a:gd name="connsiteY4" fmla="*/ 1724906 h 1765732"/>
                <a:gd name="connsiteX5" fmla="*/ 1765732 w 1766866"/>
                <a:gd name="connsiteY5" fmla="*/ 1765732 h 176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6866" h="1765732" fill="norm" stroke="1" extrusionOk="0">
                  <a:moveTo>
                    <a:pt x="1765732" y="1765732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766866" y="1724906"/>
                  </a:lnTo>
                  <a:lnTo>
                    <a:pt x="1765731" y="1724906"/>
                  </a:lnTo>
                  <a:lnTo>
                    <a:pt x="1765732" y="1765732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: Shape 150"/>
            <p:cNvSpPr/>
            <p:nvPr/>
          </p:nvSpPr>
          <p:spPr bwMode="auto">
            <a:xfrm rot="13500280">
              <a:off x="55175" y="630117"/>
              <a:ext cx="1680678" cy="1680677"/>
            </a:xfrm>
            <a:custGeom>
              <a:avLst/>
              <a:gdLst>
                <a:gd name="connsiteX0" fmla="*/ 1680678 w 1680678"/>
                <a:gd name="connsiteY0" fmla="*/ 1680677 h 1680677"/>
                <a:gd name="connsiteX1" fmla="*/ 0 w 1680678"/>
                <a:gd name="connsiteY1" fmla="*/ 0 h 1680677"/>
                <a:gd name="connsiteX2" fmla="*/ 40826 w 1680678"/>
                <a:gd name="connsiteY2" fmla="*/ 0 h 1680677"/>
                <a:gd name="connsiteX3" fmla="*/ 1680678 w 1680678"/>
                <a:gd name="connsiteY3" fmla="*/ 1639851 h 1680677"/>
                <a:gd name="connsiteX4" fmla="*/ 1680678 w 1680678"/>
                <a:gd name="connsiteY4" fmla="*/ 1680677 h 16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0678" h="1680677" fill="norm" stroke="1" extrusionOk="0">
                  <a:moveTo>
                    <a:pt x="1680678" y="168067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680678" y="1639851"/>
                  </a:lnTo>
                  <a:lnTo>
                    <a:pt x="1680678" y="168067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: Shape 149"/>
            <p:cNvSpPr/>
            <p:nvPr/>
          </p:nvSpPr>
          <p:spPr bwMode="auto">
            <a:xfrm rot="13500280">
              <a:off x="37325" y="673206"/>
              <a:ext cx="1594489" cy="1594489"/>
            </a:xfrm>
            <a:custGeom>
              <a:avLst/>
              <a:gdLst>
                <a:gd name="connsiteX0" fmla="*/ 1594489 w 1594489"/>
                <a:gd name="connsiteY0" fmla="*/ 1594489 h 1594489"/>
                <a:gd name="connsiteX1" fmla="*/ 0 w 1594489"/>
                <a:gd name="connsiteY1" fmla="*/ 0 h 1594489"/>
                <a:gd name="connsiteX2" fmla="*/ 40826 w 1594489"/>
                <a:gd name="connsiteY2" fmla="*/ 0 h 1594489"/>
                <a:gd name="connsiteX3" fmla="*/ 1594489 w 1594489"/>
                <a:gd name="connsiteY3" fmla="*/ 1553663 h 1594489"/>
                <a:gd name="connsiteX4" fmla="*/ 1594489 w 1594489"/>
                <a:gd name="connsiteY4" fmla="*/ 1594489 h 159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4489" h="1594489" fill="norm" stroke="1" extrusionOk="0">
                  <a:moveTo>
                    <a:pt x="1594489" y="1594489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94489" y="1553663"/>
                  </a:lnTo>
                  <a:lnTo>
                    <a:pt x="1594489" y="159448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: Shape 148"/>
            <p:cNvSpPr/>
            <p:nvPr/>
          </p:nvSpPr>
          <p:spPr bwMode="auto">
            <a:xfrm rot="13500280">
              <a:off x="19309" y="716696"/>
              <a:ext cx="1509435" cy="1508300"/>
            </a:xfrm>
            <a:custGeom>
              <a:avLst/>
              <a:gdLst>
                <a:gd name="connsiteX0" fmla="*/ 1508301 w 1509435"/>
                <a:gd name="connsiteY0" fmla="*/ 1508300 h 1508300"/>
                <a:gd name="connsiteX1" fmla="*/ 0 w 1509435"/>
                <a:gd name="connsiteY1" fmla="*/ 0 h 1508300"/>
                <a:gd name="connsiteX2" fmla="*/ 40826 w 1509435"/>
                <a:gd name="connsiteY2" fmla="*/ 0 h 1508300"/>
                <a:gd name="connsiteX3" fmla="*/ 1509435 w 1509435"/>
                <a:gd name="connsiteY3" fmla="*/ 1467474 h 1508300"/>
                <a:gd name="connsiteX4" fmla="*/ 1508301 w 1509435"/>
                <a:gd name="connsiteY4" fmla="*/ 1467474 h 1508300"/>
                <a:gd name="connsiteX5" fmla="*/ 1508301 w 1509435"/>
                <a:gd name="connsiteY5" fmla="*/ 1508300 h 1508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9435" h="1508300" fill="norm" stroke="1" extrusionOk="0">
                  <a:moveTo>
                    <a:pt x="1508301" y="150830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509435" y="1467474"/>
                  </a:lnTo>
                  <a:lnTo>
                    <a:pt x="1508301" y="1467474"/>
                  </a:lnTo>
                  <a:lnTo>
                    <a:pt x="1508301" y="150830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: Shape 147"/>
            <p:cNvSpPr/>
            <p:nvPr/>
          </p:nvSpPr>
          <p:spPr bwMode="auto">
            <a:xfrm rot="13500280">
              <a:off x="1859" y="758817"/>
              <a:ext cx="1423246" cy="1423247"/>
            </a:xfrm>
            <a:custGeom>
              <a:avLst/>
              <a:gdLst>
                <a:gd name="connsiteX0" fmla="*/ 1423246 w 1423246"/>
                <a:gd name="connsiteY0" fmla="*/ 1423247 h 1423247"/>
                <a:gd name="connsiteX1" fmla="*/ 0 w 1423246"/>
                <a:gd name="connsiteY1" fmla="*/ 0 h 1423247"/>
                <a:gd name="connsiteX2" fmla="*/ 40825 w 1423246"/>
                <a:gd name="connsiteY2" fmla="*/ 0 h 1423247"/>
                <a:gd name="connsiteX3" fmla="*/ 1423246 w 1423246"/>
                <a:gd name="connsiteY3" fmla="*/ 1382420 h 1423247"/>
                <a:gd name="connsiteX4" fmla="*/ 1423246 w 1423246"/>
                <a:gd name="connsiteY4" fmla="*/ 1423247 h 142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3246" h="1423247" fill="norm" stroke="1" extrusionOk="0">
                  <a:moveTo>
                    <a:pt x="1423246" y="1423247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423246" y="1382420"/>
                  </a:lnTo>
                  <a:lnTo>
                    <a:pt x="1423246" y="142324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: Shape 146"/>
            <p:cNvSpPr/>
            <p:nvPr/>
          </p:nvSpPr>
          <p:spPr bwMode="auto">
            <a:xfrm rot="13500280">
              <a:off x="-15991" y="801908"/>
              <a:ext cx="1337057" cy="1337057"/>
            </a:xfrm>
            <a:custGeom>
              <a:avLst/>
              <a:gdLst>
                <a:gd name="connsiteX0" fmla="*/ 1337057 w 1337057"/>
                <a:gd name="connsiteY0" fmla="*/ 1337057 h 1337057"/>
                <a:gd name="connsiteX1" fmla="*/ 0 w 1337057"/>
                <a:gd name="connsiteY1" fmla="*/ 0 h 1337057"/>
                <a:gd name="connsiteX2" fmla="*/ 40826 w 1337057"/>
                <a:gd name="connsiteY2" fmla="*/ 0 h 1337057"/>
                <a:gd name="connsiteX3" fmla="*/ 1337057 w 1337057"/>
                <a:gd name="connsiteY3" fmla="*/ 1296231 h 1337057"/>
                <a:gd name="connsiteX4" fmla="*/ 1337057 w 1337057"/>
                <a:gd name="connsiteY4" fmla="*/ 1337057 h 133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7057" h="1337057" fill="norm" stroke="1" extrusionOk="0">
                  <a:moveTo>
                    <a:pt x="1337057" y="133705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1337057" y="1296231"/>
                  </a:lnTo>
                  <a:lnTo>
                    <a:pt x="1337057" y="133705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: Shape 145"/>
            <p:cNvSpPr/>
            <p:nvPr/>
          </p:nvSpPr>
          <p:spPr bwMode="auto">
            <a:xfrm rot="13500280">
              <a:off x="-33841" y="844997"/>
              <a:ext cx="1250869" cy="1250869"/>
            </a:xfrm>
            <a:custGeom>
              <a:avLst/>
              <a:gdLst>
                <a:gd name="connsiteX0" fmla="*/ 1250869 w 1250869"/>
                <a:gd name="connsiteY0" fmla="*/ 1250869 h 1250869"/>
                <a:gd name="connsiteX1" fmla="*/ 0 w 1250869"/>
                <a:gd name="connsiteY1" fmla="*/ 0 h 1250869"/>
                <a:gd name="connsiteX2" fmla="*/ 40825 w 1250869"/>
                <a:gd name="connsiteY2" fmla="*/ 0 h 1250869"/>
                <a:gd name="connsiteX3" fmla="*/ 1250869 w 1250869"/>
                <a:gd name="connsiteY3" fmla="*/ 1210042 h 1250869"/>
                <a:gd name="connsiteX4" fmla="*/ 1250869 w 1250869"/>
                <a:gd name="connsiteY4" fmla="*/ 1250869 h 125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869" h="1250869" fill="norm" stroke="1" extrusionOk="0">
                  <a:moveTo>
                    <a:pt x="1250869" y="1250869"/>
                  </a:moveTo>
                  <a:lnTo>
                    <a:pt x="0" y="0"/>
                  </a:lnTo>
                  <a:lnTo>
                    <a:pt x="40825" y="0"/>
                  </a:lnTo>
                  <a:lnTo>
                    <a:pt x="1250869" y="1210042"/>
                  </a:lnTo>
                  <a:lnTo>
                    <a:pt x="1250869" y="1250869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: Shape 144"/>
            <p:cNvSpPr/>
            <p:nvPr/>
          </p:nvSpPr>
          <p:spPr bwMode="auto">
            <a:xfrm rot="13500280">
              <a:off x="-51857" y="888486"/>
              <a:ext cx="1165814" cy="1164680"/>
            </a:xfrm>
            <a:custGeom>
              <a:avLst/>
              <a:gdLst>
                <a:gd name="connsiteX0" fmla="*/ 1164680 w 1165814"/>
                <a:gd name="connsiteY0" fmla="*/ 1164680 h 1164680"/>
                <a:gd name="connsiteX1" fmla="*/ 0 w 1165814"/>
                <a:gd name="connsiteY1" fmla="*/ 1 h 1164680"/>
                <a:gd name="connsiteX2" fmla="*/ 40825 w 1165814"/>
                <a:gd name="connsiteY2" fmla="*/ 0 h 1164680"/>
                <a:gd name="connsiteX3" fmla="*/ 1165814 w 1165814"/>
                <a:gd name="connsiteY3" fmla="*/ 1123854 h 1164680"/>
                <a:gd name="connsiteX4" fmla="*/ 1164680 w 1165814"/>
                <a:gd name="connsiteY4" fmla="*/ 1123854 h 1164680"/>
                <a:gd name="connsiteX5" fmla="*/ 1164680 w 1165814"/>
                <a:gd name="connsiteY5" fmla="*/ 1164680 h 116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5814" h="1164680" fill="norm" stroke="1" extrusionOk="0">
                  <a:moveTo>
                    <a:pt x="1164680" y="1164680"/>
                  </a:moveTo>
                  <a:lnTo>
                    <a:pt x="0" y="1"/>
                  </a:lnTo>
                  <a:lnTo>
                    <a:pt x="40825" y="0"/>
                  </a:lnTo>
                  <a:lnTo>
                    <a:pt x="1165814" y="1123854"/>
                  </a:lnTo>
                  <a:lnTo>
                    <a:pt x="1164680" y="1123854"/>
                  </a:lnTo>
                  <a:lnTo>
                    <a:pt x="1164680" y="116468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: Shape 143"/>
            <p:cNvSpPr/>
            <p:nvPr/>
          </p:nvSpPr>
          <p:spPr bwMode="auto">
            <a:xfrm rot="13500280">
              <a:off x="-69307" y="930608"/>
              <a:ext cx="1079626" cy="1079626"/>
            </a:xfrm>
            <a:custGeom>
              <a:avLst/>
              <a:gdLst>
                <a:gd name="connsiteX0" fmla="*/ 1079626 w 1079626"/>
                <a:gd name="connsiteY0" fmla="*/ 1079626 h 1079626"/>
                <a:gd name="connsiteX1" fmla="*/ 0 w 1079626"/>
                <a:gd name="connsiteY1" fmla="*/ 1 h 1079626"/>
                <a:gd name="connsiteX2" fmla="*/ 40826 w 1079626"/>
                <a:gd name="connsiteY2" fmla="*/ 0 h 1079626"/>
                <a:gd name="connsiteX3" fmla="*/ 1079626 w 1079626"/>
                <a:gd name="connsiteY3" fmla="*/ 1038800 h 1079626"/>
                <a:gd name="connsiteX4" fmla="*/ 1079626 w 1079626"/>
                <a:gd name="connsiteY4" fmla="*/ 1079626 h 107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626" h="1079626" fill="norm" stroke="1" extrusionOk="0">
                  <a:moveTo>
                    <a:pt x="1079626" y="1079626"/>
                  </a:moveTo>
                  <a:lnTo>
                    <a:pt x="0" y="1"/>
                  </a:lnTo>
                  <a:lnTo>
                    <a:pt x="40826" y="0"/>
                  </a:lnTo>
                  <a:lnTo>
                    <a:pt x="1079626" y="1038800"/>
                  </a:lnTo>
                  <a:lnTo>
                    <a:pt x="1079626" y="1079626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: Shape 142"/>
            <p:cNvSpPr/>
            <p:nvPr/>
          </p:nvSpPr>
          <p:spPr bwMode="auto">
            <a:xfrm rot="13500280">
              <a:off x="-87157" y="973697"/>
              <a:ext cx="993437" cy="993438"/>
            </a:xfrm>
            <a:custGeom>
              <a:avLst/>
              <a:gdLst>
                <a:gd name="connsiteX0" fmla="*/ 993437 w 993437"/>
                <a:gd name="connsiteY0" fmla="*/ 993438 h 993438"/>
                <a:gd name="connsiteX1" fmla="*/ 0 w 993437"/>
                <a:gd name="connsiteY1" fmla="*/ 0 h 993438"/>
                <a:gd name="connsiteX2" fmla="*/ 40825 w 993437"/>
                <a:gd name="connsiteY2" fmla="*/ 1 h 993438"/>
                <a:gd name="connsiteX3" fmla="*/ 993437 w 993437"/>
                <a:gd name="connsiteY3" fmla="*/ 952612 h 993438"/>
                <a:gd name="connsiteX4" fmla="*/ 993437 w 993437"/>
                <a:gd name="connsiteY4" fmla="*/ 993438 h 993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437" h="993438" fill="norm" stroke="1" extrusionOk="0">
                  <a:moveTo>
                    <a:pt x="993437" y="993438"/>
                  </a:moveTo>
                  <a:lnTo>
                    <a:pt x="0" y="0"/>
                  </a:lnTo>
                  <a:lnTo>
                    <a:pt x="40825" y="1"/>
                  </a:lnTo>
                  <a:lnTo>
                    <a:pt x="993437" y="952612"/>
                  </a:lnTo>
                  <a:lnTo>
                    <a:pt x="993437" y="99343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: Shape 141"/>
            <p:cNvSpPr/>
            <p:nvPr/>
          </p:nvSpPr>
          <p:spPr bwMode="auto">
            <a:xfrm rot="13500280">
              <a:off x="-105173" y="1017188"/>
              <a:ext cx="908382" cy="907248"/>
            </a:xfrm>
            <a:custGeom>
              <a:avLst/>
              <a:gdLst>
                <a:gd name="connsiteX0" fmla="*/ 907249 w 908383"/>
                <a:gd name="connsiteY0" fmla="*/ 907248 h 907248"/>
                <a:gd name="connsiteX1" fmla="*/ 0 w 908383"/>
                <a:gd name="connsiteY1" fmla="*/ 0 h 907248"/>
                <a:gd name="connsiteX2" fmla="*/ 40827 w 908383"/>
                <a:gd name="connsiteY2" fmla="*/ 0 h 907248"/>
                <a:gd name="connsiteX3" fmla="*/ 908383 w 908383"/>
                <a:gd name="connsiteY3" fmla="*/ 866422 h 907248"/>
                <a:gd name="connsiteX4" fmla="*/ 907249 w 908383"/>
                <a:gd name="connsiteY4" fmla="*/ 866422 h 907248"/>
                <a:gd name="connsiteX5" fmla="*/ 907249 w 908383"/>
                <a:gd name="connsiteY5" fmla="*/ 907248 h 907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8383" h="907248" fill="norm" stroke="1" extrusionOk="0">
                  <a:moveTo>
                    <a:pt x="907249" y="907248"/>
                  </a:moveTo>
                  <a:lnTo>
                    <a:pt x="0" y="0"/>
                  </a:lnTo>
                  <a:lnTo>
                    <a:pt x="40827" y="0"/>
                  </a:lnTo>
                  <a:lnTo>
                    <a:pt x="908383" y="866422"/>
                  </a:lnTo>
                  <a:lnTo>
                    <a:pt x="907249" y="866422"/>
                  </a:lnTo>
                  <a:lnTo>
                    <a:pt x="907249" y="90724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: Shape 140"/>
            <p:cNvSpPr/>
            <p:nvPr/>
          </p:nvSpPr>
          <p:spPr bwMode="auto">
            <a:xfrm rot="13500280">
              <a:off x="-123023" y="1060277"/>
              <a:ext cx="822195" cy="821061"/>
            </a:xfrm>
            <a:custGeom>
              <a:avLst/>
              <a:gdLst>
                <a:gd name="connsiteX0" fmla="*/ 821060 w 822195"/>
                <a:gd name="connsiteY0" fmla="*/ 821061 h 821061"/>
                <a:gd name="connsiteX1" fmla="*/ 0 w 822195"/>
                <a:gd name="connsiteY1" fmla="*/ 0 h 821061"/>
                <a:gd name="connsiteX2" fmla="*/ 40826 w 822195"/>
                <a:gd name="connsiteY2" fmla="*/ 1 h 821061"/>
                <a:gd name="connsiteX3" fmla="*/ 822195 w 822195"/>
                <a:gd name="connsiteY3" fmla="*/ 780235 h 821061"/>
                <a:gd name="connsiteX4" fmla="*/ 821060 w 822195"/>
                <a:gd name="connsiteY4" fmla="*/ 780235 h 821061"/>
                <a:gd name="connsiteX5" fmla="*/ 821060 w 822195"/>
                <a:gd name="connsiteY5" fmla="*/ 821061 h 82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195" h="821061" fill="norm" stroke="1" extrusionOk="0">
                  <a:moveTo>
                    <a:pt x="821060" y="821061"/>
                  </a:moveTo>
                  <a:lnTo>
                    <a:pt x="0" y="0"/>
                  </a:lnTo>
                  <a:lnTo>
                    <a:pt x="40826" y="1"/>
                  </a:lnTo>
                  <a:lnTo>
                    <a:pt x="822195" y="780235"/>
                  </a:lnTo>
                  <a:lnTo>
                    <a:pt x="821060" y="780235"/>
                  </a:lnTo>
                  <a:lnTo>
                    <a:pt x="821060" y="821061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: Shape 139"/>
            <p:cNvSpPr/>
            <p:nvPr/>
          </p:nvSpPr>
          <p:spPr bwMode="auto">
            <a:xfrm rot="13500280">
              <a:off x="-140475" y="1102398"/>
              <a:ext cx="736006" cy="736005"/>
            </a:xfrm>
            <a:custGeom>
              <a:avLst/>
              <a:gdLst>
                <a:gd name="connsiteX0" fmla="*/ 736005 w 736006"/>
                <a:gd name="connsiteY0" fmla="*/ 736005 h 736005"/>
                <a:gd name="connsiteX1" fmla="*/ 0 w 736006"/>
                <a:gd name="connsiteY1" fmla="*/ 0 h 736005"/>
                <a:gd name="connsiteX2" fmla="*/ 40826 w 736006"/>
                <a:gd name="connsiteY2" fmla="*/ 0 h 736005"/>
                <a:gd name="connsiteX3" fmla="*/ 736006 w 736006"/>
                <a:gd name="connsiteY3" fmla="*/ 695179 h 736005"/>
                <a:gd name="connsiteX4" fmla="*/ 736005 w 736006"/>
                <a:gd name="connsiteY4" fmla="*/ 736005 h 73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006" h="736005" fill="norm" stroke="1" extrusionOk="0">
                  <a:moveTo>
                    <a:pt x="736005" y="736005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736006" y="695179"/>
                  </a:lnTo>
                  <a:lnTo>
                    <a:pt x="736005" y="736005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: Shape 138"/>
            <p:cNvSpPr/>
            <p:nvPr/>
          </p:nvSpPr>
          <p:spPr bwMode="auto">
            <a:xfrm rot="13500280">
              <a:off x="-158323" y="1145488"/>
              <a:ext cx="649817" cy="649817"/>
            </a:xfrm>
            <a:custGeom>
              <a:avLst/>
              <a:gdLst>
                <a:gd name="connsiteX0" fmla="*/ 649817 w 649817"/>
                <a:gd name="connsiteY0" fmla="*/ 649817 h 649817"/>
                <a:gd name="connsiteX1" fmla="*/ 0 w 649817"/>
                <a:gd name="connsiteY1" fmla="*/ 0 h 649817"/>
                <a:gd name="connsiteX2" fmla="*/ 40826 w 649817"/>
                <a:gd name="connsiteY2" fmla="*/ 0 h 649817"/>
                <a:gd name="connsiteX3" fmla="*/ 649817 w 649817"/>
                <a:gd name="connsiteY3" fmla="*/ 608990 h 649817"/>
                <a:gd name="connsiteX4" fmla="*/ 649817 w 649817"/>
                <a:gd name="connsiteY4" fmla="*/ 649817 h 649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9817" h="649817" fill="norm" stroke="1" extrusionOk="0">
                  <a:moveTo>
                    <a:pt x="649817" y="649817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649817" y="608990"/>
                  </a:lnTo>
                  <a:lnTo>
                    <a:pt x="649817" y="649817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: Shape 137"/>
            <p:cNvSpPr/>
            <p:nvPr/>
          </p:nvSpPr>
          <p:spPr bwMode="auto">
            <a:xfrm rot="13500280">
              <a:off x="-176338" y="1188978"/>
              <a:ext cx="564761" cy="563628"/>
            </a:xfrm>
            <a:custGeom>
              <a:avLst/>
              <a:gdLst>
                <a:gd name="connsiteX0" fmla="*/ 563628 w 564761"/>
                <a:gd name="connsiteY0" fmla="*/ 563628 h 563628"/>
                <a:gd name="connsiteX1" fmla="*/ 0 w 564761"/>
                <a:gd name="connsiteY1" fmla="*/ 0 h 563628"/>
                <a:gd name="connsiteX2" fmla="*/ 40826 w 564761"/>
                <a:gd name="connsiteY2" fmla="*/ 0 h 563628"/>
                <a:gd name="connsiteX3" fmla="*/ 564761 w 564761"/>
                <a:gd name="connsiteY3" fmla="*/ 522802 h 563628"/>
                <a:gd name="connsiteX4" fmla="*/ 563629 w 564761"/>
                <a:gd name="connsiteY4" fmla="*/ 522802 h 563628"/>
                <a:gd name="connsiteX5" fmla="*/ 563628 w 564761"/>
                <a:gd name="connsiteY5" fmla="*/ 563628 h 56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4761" h="563628" fill="norm" stroke="1" extrusionOk="0">
                  <a:moveTo>
                    <a:pt x="563628" y="563628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564761" y="522802"/>
                  </a:lnTo>
                  <a:lnTo>
                    <a:pt x="563629" y="522802"/>
                  </a:lnTo>
                  <a:lnTo>
                    <a:pt x="563628" y="563628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: Shape 136"/>
            <p:cNvSpPr/>
            <p:nvPr userDrawn="1"/>
          </p:nvSpPr>
          <p:spPr bwMode="auto">
            <a:xfrm rot="13500280">
              <a:off x="-194190" y="1232066"/>
              <a:ext cx="478574" cy="477440"/>
            </a:xfrm>
            <a:custGeom>
              <a:avLst/>
              <a:gdLst>
                <a:gd name="connsiteX0" fmla="*/ 478574 w 478574"/>
                <a:gd name="connsiteY0" fmla="*/ 477440 h 477440"/>
                <a:gd name="connsiteX1" fmla="*/ 0 w 478574"/>
                <a:gd name="connsiteY1" fmla="*/ 0 h 477440"/>
                <a:gd name="connsiteX2" fmla="*/ 40826 w 478574"/>
                <a:gd name="connsiteY2" fmla="*/ 0 h 477440"/>
                <a:gd name="connsiteX3" fmla="*/ 478573 w 478574"/>
                <a:gd name="connsiteY3" fmla="*/ 437747 h 477440"/>
                <a:gd name="connsiteX4" fmla="*/ 478574 w 478574"/>
                <a:gd name="connsiteY4" fmla="*/ 477440 h 47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574" h="477440" fill="norm" stroke="1" extrusionOk="0">
                  <a:moveTo>
                    <a:pt x="478574" y="477440"/>
                  </a:moveTo>
                  <a:lnTo>
                    <a:pt x="0" y="0"/>
                  </a:lnTo>
                  <a:lnTo>
                    <a:pt x="40826" y="0"/>
                  </a:lnTo>
                  <a:lnTo>
                    <a:pt x="478573" y="437747"/>
                  </a:lnTo>
                  <a:lnTo>
                    <a:pt x="478574" y="477440"/>
                  </a:lnTo>
                  <a:close/>
                </a:path>
              </a:pathLst>
            </a:custGeom>
            <a:solidFill>
              <a:schemeClr val="tx2"/>
            </a:solidFill>
            <a:ln w="113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: Shape 162"/>
            <p:cNvSpPr/>
            <p:nvPr userDrawn="1"/>
          </p:nvSpPr>
          <p:spPr bwMode="auto">
            <a:xfrm>
              <a:off x="2202360" y="6829131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 fill="norm" stroke="1" extrusionOk="0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4" name="Freeform: Shape 183"/>
            <p:cNvSpPr/>
            <p:nvPr userDrawn="1"/>
          </p:nvSpPr>
          <p:spPr bwMode="auto">
            <a:xfrm>
              <a:off x="1089323" y="5806086"/>
              <a:ext cx="30139" cy="1051915"/>
            </a:xfrm>
            <a:custGeom>
              <a:avLst/>
              <a:gdLst>
                <a:gd name="connsiteX0" fmla="*/ 28833 w 30139"/>
                <a:gd name="connsiteY0" fmla="*/ 0 h 1051915"/>
                <a:gd name="connsiteX1" fmla="*/ 30139 w 30139"/>
                <a:gd name="connsiteY1" fmla="*/ 1051915 h 1051915"/>
                <a:gd name="connsiteX2" fmla="*/ 1271 w 30139"/>
                <a:gd name="connsiteY2" fmla="*/ 1051915 h 1051915"/>
                <a:gd name="connsiteX3" fmla="*/ 0 w 30139"/>
                <a:gd name="connsiteY3" fmla="*/ 28904 h 1051915"/>
                <a:gd name="connsiteX4" fmla="*/ 28833 w 30139"/>
                <a:gd name="connsiteY4" fmla="*/ 0 h 10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39" h="1051915" fill="norm" stroke="1" extrusionOk="0">
                  <a:moveTo>
                    <a:pt x="28833" y="0"/>
                  </a:moveTo>
                  <a:lnTo>
                    <a:pt x="30139" y="1051915"/>
                  </a:lnTo>
                  <a:lnTo>
                    <a:pt x="1271" y="1051915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3" name="Freeform: Shape 182"/>
            <p:cNvSpPr/>
            <p:nvPr userDrawn="1"/>
          </p:nvSpPr>
          <p:spPr bwMode="auto">
            <a:xfrm>
              <a:off x="1028453" y="5867106"/>
              <a:ext cx="30064" cy="990894"/>
            </a:xfrm>
            <a:custGeom>
              <a:avLst/>
              <a:gdLst>
                <a:gd name="connsiteX0" fmla="*/ 28833 w 30064"/>
                <a:gd name="connsiteY0" fmla="*/ 0 h 990894"/>
                <a:gd name="connsiteX1" fmla="*/ 30064 w 30064"/>
                <a:gd name="connsiteY1" fmla="*/ 990894 h 990894"/>
                <a:gd name="connsiteX2" fmla="*/ 1195 w 30064"/>
                <a:gd name="connsiteY2" fmla="*/ 990894 h 990894"/>
                <a:gd name="connsiteX3" fmla="*/ 0 w 30064"/>
                <a:gd name="connsiteY3" fmla="*/ 28904 h 990894"/>
                <a:gd name="connsiteX4" fmla="*/ 28833 w 30064"/>
                <a:gd name="connsiteY4" fmla="*/ 0 h 990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64" h="990894" fill="norm" stroke="1" extrusionOk="0">
                  <a:moveTo>
                    <a:pt x="28833" y="0"/>
                  </a:moveTo>
                  <a:lnTo>
                    <a:pt x="30064" y="990894"/>
                  </a:lnTo>
                  <a:lnTo>
                    <a:pt x="1195" y="990894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2" name="Freeform: Shape 181"/>
            <p:cNvSpPr/>
            <p:nvPr userDrawn="1"/>
          </p:nvSpPr>
          <p:spPr bwMode="auto">
            <a:xfrm>
              <a:off x="967584" y="5928926"/>
              <a:ext cx="30790" cy="929074"/>
            </a:xfrm>
            <a:custGeom>
              <a:avLst/>
              <a:gdLst>
                <a:gd name="connsiteX0" fmla="*/ 29636 w 30790"/>
                <a:gd name="connsiteY0" fmla="*/ 0 h 929074"/>
                <a:gd name="connsiteX1" fmla="*/ 30790 w 30790"/>
                <a:gd name="connsiteY1" fmla="*/ 929074 h 929074"/>
                <a:gd name="connsiteX2" fmla="*/ 1401 w 30790"/>
                <a:gd name="connsiteY2" fmla="*/ 929074 h 929074"/>
                <a:gd name="connsiteX3" fmla="*/ 0 w 30790"/>
                <a:gd name="connsiteY3" fmla="*/ 28104 h 929074"/>
                <a:gd name="connsiteX4" fmla="*/ 803 w 30790"/>
                <a:gd name="connsiteY4" fmla="*/ 28905 h 929074"/>
                <a:gd name="connsiteX5" fmla="*/ 29636 w 30790"/>
                <a:gd name="connsiteY5" fmla="*/ 0 h 929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0" h="929074" fill="norm" stroke="1" extrusionOk="0">
                  <a:moveTo>
                    <a:pt x="29636" y="0"/>
                  </a:moveTo>
                  <a:lnTo>
                    <a:pt x="30790" y="929074"/>
                  </a:lnTo>
                  <a:lnTo>
                    <a:pt x="1401" y="929074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1" name="Freeform: Shape 180"/>
            <p:cNvSpPr/>
            <p:nvPr userDrawn="1"/>
          </p:nvSpPr>
          <p:spPr bwMode="auto">
            <a:xfrm>
              <a:off x="906717" y="5989948"/>
              <a:ext cx="30713" cy="868053"/>
            </a:xfrm>
            <a:custGeom>
              <a:avLst/>
              <a:gdLst>
                <a:gd name="connsiteX0" fmla="*/ 29635 w 30713"/>
                <a:gd name="connsiteY0" fmla="*/ 0 h 868053"/>
                <a:gd name="connsiteX1" fmla="*/ 30713 w 30713"/>
                <a:gd name="connsiteY1" fmla="*/ 868053 h 868053"/>
                <a:gd name="connsiteX2" fmla="*/ 1319 w 30713"/>
                <a:gd name="connsiteY2" fmla="*/ 868053 h 868053"/>
                <a:gd name="connsiteX3" fmla="*/ 0 w 30713"/>
                <a:gd name="connsiteY3" fmla="*/ 28103 h 868053"/>
                <a:gd name="connsiteX4" fmla="*/ 802 w 30713"/>
                <a:gd name="connsiteY4" fmla="*/ 28904 h 868053"/>
                <a:gd name="connsiteX5" fmla="*/ 29635 w 30713"/>
                <a:gd name="connsiteY5" fmla="*/ 0 h 868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13" h="868053" fill="norm" stroke="1" extrusionOk="0">
                  <a:moveTo>
                    <a:pt x="29635" y="0"/>
                  </a:moveTo>
                  <a:lnTo>
                    <a:pt x="30713" y="868053"/>
                  </a:lnTo>
                  <a:lnTo>
                    <a:pt x="1319" y="868053"/>
                  </a:lnTo>
                  <a:lnTo>
                    <a:pt x="0" y="28103"/>
                  </a:lnTo>
                  <a:lnTo>
                    <a:pt x="802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0" name="Freeform: Shape 179"/>
            <p:cNvSpPr/>
            <p:nvPr userDrawn="1"/>
          </p:nvSpPr>
          <p:spPr bwMode="auto">
            <a:xfrm>
              <a:off x="846647" y="6049364"/>
              <a:ext cx="29838" cy="808636"/>
            </a:xfrm>
            <a:custGeom>
              <a:avLst/>
              <a:gdLst>
                <a:gd name="connsiteX0" fmla="*/ 28833 w 29838"/>
                <a:gd name="connsiteY0" fmla="*/ 0 h 808636"/>
                <a:gd name="connsiteX1" fmla="*/ 29838 w 29838"/>
                <a:gd name="connsiteY1" fmla="*/ 808636 h 808636"/>
                <a:gd name="connsiteX2" fmla="*/ 969 w 29838"/>
                <a:gd name="connsiteY2" fmla="*/ 808636 h 808636"/>
                <a:gd name="connsiteX3" fmla="*/ 0 w 29838"/>
                <a:gd name="connsiteY3" fmla="*/ 28904 h 808636"/>
                <a:gd name="connsiteX4" fmla="*/ 28833 w 29838"/>
                <a:gd name="connsiteY4" fmla="*/ 0 h 80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38" h="808636" fill="norm" stroke="1" extrusionOk="0">
                  <a:moveTo>
                    <a:pt x="28833" y="0"/>
                  </a:moveTo>
                  <a:lnTo>
                    <a:pt x="29838" y="808636"/>
                  </a:lnTo>
                  <a:lnTo>
                    <a:pt x="969" y="808636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Freeform: Shape 178"/>
            <p:cNvSpPr/>
            <p:nvPr userDrawn="1"/>
          </p:nvSpPr>
          <p:spPr bwMode="auto">
            <a:xfrm>
              <a:off x="785780" y="6110384"/>
              <a:ext cx="29761" cy="747617"/>
            </a:xfrm>
            <a:custGeom>
              <a:avLst/>
              <a:gdLst>
                <a:gd name="connsiteX0" fmla="*/ 28832 w 29761"/>
                <a:gd name="connsiteY0" fmla="*/ 0 h 747617"/>
                <a:gd name="connsiteX1" fmla="*/ 29761 w 29761"/>
                <a:gd name="connsiteY1" fmla="*/ 747617 h 747617"/>
                <a:gd name="connsiteX2" fmla="*/ 893 w 29761"/>
                <a:gd name="connsiteY2" fmla="*/ 747617 h 747617"/>
                <a:gd name="connsiteX3" fmla="*/ 0 w 29761"/>
                <a:gd name="connsiteY3" fmla="*/ 28905 h 747617"/>
                <a:gd name="connsiteX4" fmla="*/ 28832 w 29761"/>
                <a:gd name="connsiteY4" fmla="*/ 0 h 74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61" h="747617" fill="norm" stroke="1" extrusionOk="0">
                  <a:moveTo>
                    <a:pt x="28832" y="0"/>
                  </a:moveTo>
                  <a:lnTo>
                    <a:pt x="29761" y="747617"/>
                  </a:lnTo>
                  <a:lnTo>
                    <a:pt x="893" y="747617"/>
                  </a:lnTo>
                  <a:lnTo>
                    <a:pt x="0" y="28905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8" name="Freeform: Shape 177"/>
            <p:cNvSpPr/>
            <p:nvPr userDrawn="1"/>
          </p:nvSpPr>
          <p:spPr bwMode="auto">
            <a:xfrm>
              <a:off x="724911" y="6172206"/>
              <a:ext cx="30487" cy="685795"/>
            </a:xfrm>
            <a:custGeom>
              <a:avLst/>
              <a:gdLst>
                <a:gd name="connsiteX0" fmla="*/ 29635 w 30487"/>
                <a:gd name="connsiteY0" fmla="*/ 0 h 685795"/>
                <a:gd name="connsiteX1" fmla="*/ 30487 w 30487"/>
                <a:gd name="connsiteY1" fmla="*/ 685795 h 685795"/>
                <a:gd name="connsiteX2" fmla="*/ 1071 w 30487"/>
                <a:gd name="connsiteY2" fmla="*/ 685795 h 685795"/>
                <a:gd name="connsiteX3" fmla="*/ 0 w 30487"/>
                <a:gd name="connsiteY3" fmla="*/ 28103 h 685795"/>
                <a:gd name="connsiteX4" fmla="*/ 803 w 30487"/>
                <a:gd name="connsiteY4" fmla="*/ 28904 h 685795"/>
                <a:gd name="connsiteX5" fmla="*/ 29635 w 30487"/>
                <a:gd name="connsiteY5" fmla="*/ 0 h 685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7" h="685795" fill="norm" stroke="1" extrusionOk="0">
                  <a:moveTo>
                    <a:pt x="29635" y="0"/>
                  </a:moveTo>
                  <a:lnTo>
                    <a:pt x="30487" y="685795"/>
                  </a:lnTo>
                  <a:lnTo>
                    <a:pt x="1071" y="685795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Freeform: Shape 176"/>
            <p:cNvSpPr/>
            <p:nvPr userDrawn="1"/>
          </p:nvSpPr>
          <p:spPr bwMode="auto">
            <a:xfrm>
              <a:off x="664843" y="6231622"/>
              <a:ext cx="29611" cy="626379"/>
            </a:xfrm>
            <a:custGeom>
              <a:avLst/>
              <a:gdLst>
                <a:gd name="connsiteX0" fmla="*/ 28833 w 29611"/>
                <a:gd name="connsiteY0" fmla="*/ 0 h 626379"/>
                <a:gd name="connsiteX1" fmla="*/ 29611 w 29611"/>
                <a:gd name="connsiteY1" fmla="*/ 626379 h 626379"/>
                <a:gd name="connsiteX2" fmla="*/ 742 w 29611"/>
                <a:gd name="connsiteY2" fmla="*/ 626379 h 626379"/>
                <a:gd name="connsiteX3" fmla="*/ 0 w 29611"/>
                <a:gd name="connsiteY3" fmla="*/ 28904 h 626379"/>
                <a:gd name="connsiteX4" fmla="*/ 28833 w 29611"/>
                <a:gd name="connsiteY4" fmla="*/ 0 h 626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11" h="626379" fill="norm" stroke="1" extrusionOk="0">
                  <a:moveTo>
                    <a:pt x="28833" y="0"/>
                  </a:moveTo>
                  <a:lnTo>
                    <a:pt x="29611" y="626379"/>
                  </a:lnTo>
                  <a:lnTo>
                    <a:pt x="742" y="62637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6" name="Freeform: Shape 175"/>
            <p:cNvSpPr/>
            <p:nvPr userDrawn="1"/>
          </p:nvSpPr>
          <p:spPr bwMode="auto">
            <a:xfrm>
              <a:off x="603974" y="6292642"/>
              <a:ext cx="29535" cy="565359"/>
            </a:xfrm>
            <a:custGeom>
              <a:avLst/>
              <a:gdLst>
                <a:gd name="connsiteX0" fmla="*/ 28833 w 29535"/>
                <a:gd name="connsiteY0" fmla="*/ 0 h 565359"/>
                <a:gd name="connsiteX1" fmla="*/ 29535 w 29535"/>
                <a:gd name="connsiteY1" fmla="*/ 565359 h 565359"/>
                <a:gd name="connsiteX2" fmla="*/ 666 w 29535"/>
                <a:gd name="connsiteY2" fmla="*/ 565359 h 565359"/>
                <a:gd name="connsiteX3" fmla="*/ 0 w 29535"/>
                <a:gd name="connsiteY3" fmla="*/ 28904 h 565359"/>
                <a:gd name="connsiteX4" fmla="*/ 28833 w 29535"/>
                <a:gd name="connsiteY4" fmla="*/ 0 h 5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" h="565359" fill="norm" stroke="1" extrusionOk="0">
                  <a:moveTo>
                    <a:pt x="28833" y="0"/>
                  </a:moveTo>
                  <a:lnTo>
                    <a:pt x="29535" y="565359"/>
                  </a:lnTo>
                  <a:lnTo>
                    <a:pt x="666" y="565359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5" name="Freeform: Shape 174"/>
            <p:cNvSpPr/>
            <p:nvPr userDrawn="1"/>
          </p:nvSpPr>
          <p:spPr bwMode="auto">
            <a:xfrm>
              <a:off x="543104" y="6353662"/>
              <a:ext cx="29460" cy="504339"/>
            </a:xfrm>
            <a:custGeom>
              <a:avLst/>
              <a:gdLst>
                <a:gd name="connsiteX0" fmla="*/ 28833 w 29460"/>
                <a:gd name="connsiteY0" fmla="*/ 0 h 504339"/>
                <a:gd name="connsiteX1" fmla="*/ 29460 w 29460"/>
                <a:gd name="connsiteY1" fmla="*/ 504339 h 504339"/>
                <a:gd name="connsiteX2" fmla="*/ 591 w 29460"/>
                <a:gd name="connsiteY2" fmla="*/ 504339 h 504339"/>
                <a:gd name="connsiteX3" fmla="*/ 0 w 29460"/>
                <a:gd name="connsiteY3" fmla="*/ 28905 h 504339"/>
                <a:gd name="connsiteX4" fmla="*/ 28833 w 29460"/>
                <a:gd name="connsiteY4" fmla="*/ 0 h 50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60" h="504339" fill="norm" stroke="1" extrusionOk="0">
                  <a:moveTo>
                    <a:pt x="28833" y="0"/>
                  </a:moveTo>
                  <a:lnTo>
                    <a:pt x="29460" y="504339"/>
                  </a:lnTo>
                  <a:lnTo>
                    <a:pt x="591" y="504339"/>
                  </a:lnTo>
                  <a:lnTo>
                    <a:pt x="0" y="28905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4" name="Freeform: Shape 173"/>
            <p:cNvSpPr/>
            <p:nvPr userDrawn="1"/>
          </p:nvSpPr>
          <p:spPr bwMode="auto">
            <a:xfrm>
              <a:off x="482237" y="6415482"/>
              <a:ext cx="30185" cy="442518"/>
            </a:xfrm>
            <a:custGeom>
              <a:avLst/>
              <a:gdLst>
                <a:gd name="connsiteX0" fmla="*/ 29635 w 30185"/>
                <a:gd name="connsiteY0" fmla="*/ 0 h 442518"/>
                <a:gd name="connsiteX1" fmla="*/ 30185 w 30185"/>
                <a:gd name="connsiteY1" fmla="*/ 442518 h 442518"/>
                <a:gd name="connsiteX2" fmla="*/ 724 w 30185"/>
                <a:gd name="connsiteY2" fmla="*/ 442518 h 442518"/>
                <a:gd name="connsiteX3" fmla="*/ 0 w 30185"/>
                <a:gd name="connsiteY3" fmla="*/ 28104 h 442518"/>
                <a:gd name="connsiteX4" fmla="*/ 803 w 30185"/>
                <a:gd name="connsiteY4" fmla="*/ 28905 h 442518"/>
                <a:gd name="connsiteX5" fmla="*/ 29635 w 30185"/>
                <a:gd name="connsiteY5" fmla="*/ 0 h 44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85" h="442518" fill="norm" stroke="1" extrusionOk="0">
                  <a:moveTo>
                    <a:pt x="29635" y="0"/>
                  </a:moveTo>
                  <a:lnTo>
                    <a:pt x="30185" y="442518"/>
                  </a:lnTo>
                  <a:lnTo>
                    <a:pt x="724" y="442518"/>
                  </a:lnTo>
                  <a:lnTo>
                    <a:pt x="0" y="28104"/>
                  </a:lnTo>
                  <a:lnTo>
                    <a:pt x="803" y="28905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3" name="Freeform: Shape 172"/>
            <p:cNvSpPr/>
            <p:nvPr userDrawn="1"/>
          </p:nvSpPr>
          <p:spPr bwMode="auto">
            <a:xfrm>
              <a:off x="422168" y="6474899"/>
              <a:ext cx="29308" cy="383101"/>
            </a:xfrm>
            <a:custGeom>
              <a:avLst/>
              <a:gdLst>
                <a:gd name="connsiteX0" fmla="*/ 28832 w 29308"/>
                <a:gd name="connsiteY0" fmla="*/ 0 h 383101"/>
                <a:gd name="connsiteX1" fmla="*/ 29308 w 29308"/>
                <a:gd name="connsiteY1" fmla="*/ 383101 h 383101"/>
                <a:gd name="connsiteX2" fmla="*/ 440 w 29308"/>
                <a:gd name="connsiteY2" fmla="*/ 383101 h 383101"/>
                <a:gd name="connsiteX3" fmla="*/ 0 w 29308"/>
                <a:gd name="connsiteY3" fmla="*/ 28904 h 383101"/>
                <a:gd name="connsiteX4" fmla="*/ 28832 w 29308"/>
                <a:gd name="connsiteY4" fmla="*/ 0 h 383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08" h="383101" fill="norm" stroke="1" extrusionOk="0">
                  <a:moveTo>
                    <a:pt x="28832" y="0"/>
                  </a:moveTo>
                  <a:lnTo>
                    <a:pt x="29308" y="383101"/>
                  </a:lnTo>
                  <a:lnTo>
                    <a:pt x="440" y="383101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2" name="Freeform: Shape 171"/>
            <p:cNvSpPr/>
            <p:nvPr userDrawn="1"/>
          </p:nvSpPr>
          <p:spPr bwMode="auto">
            <a:xfrm>
              <a:off x="361300" y="6535920"/>
              <a:ext cx="29233" cy="322081"/>
            </a:xfrm>
            <a:custGeom>
              <a:avLst/>
              <a:gdLst>
                <a:gd name="connsiteX0" fmla="*/ 28833 w 29233"/>
                <a:gd name="connsiteY0" fmla="*/ 0 h 322081"/>
                <a:gd name="connsiteX1" fmla="*/ 29233 w 29233"/>
                <a:gd name="connsiteY1" fmla="*/ 322081 h 322081"/>
                <a:gd name="connsiteX2" fmla="*/ 364 w 29233"/>
                <a:gd name="connsiteY2" fmla="*/ 322081 h 322081"/>
                <a:gd name="connsiteX3" fmla="*/ 0 w 29233"/>
                <a:gd name="connsiteY3" fmla="*/ 28904 h 322081"/>
                <a:gd name="connsiteX4" fmla="*/ 28833 w 29233"/>
                <a:gd name="connsiteY4" fmla="*/ 0 h 32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3" h="322081" fill="norm" stroke="1" extrusionOk="0">
                  <a:moveTo>
                    <a:pt x="28833" y="0"/>
                  </a:moveTo>
                  <a:lnTo>
                    <a:pt x="29233" y="322081"/>
                  </a:lnTo>
                  <a:lnTo>
                    <a:pt x="364" y="322081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1" name="Freeform: Shape 170"/>
            <p:cNvSpPr/>
            <p:nvPr userDrawn="1"/>
          </p:nvSpPr>
          <p:spPr bwMode="auto">
            <a:xfrm>
              <a:off x="300431" y="6597740"/>
              <a:ext cx="29959" cy="260260"/>
            </a:xfrm>
            <a:custGeom>
              <a:avLst/>
              <a:gdLst>
                <a:gd name="connsiteX0" fmla="*/ 29636 w 29959"/>
                <a:gd name="connsiteY0" fmla="*/ 0 h 260260"/>
                <a:gd name="connsiteX1" fmla="*/ 29959 w 29959"/>
                <a:gd name="connsiteY1" fmla="*/ 260260 h 260260"/>
                <a:gd name="connsiteX2" fmla="*/ 440 w 29959"/>
                <a:gd name="connsiteY2" fmla="*/ 260260 h 260260"/>
                <a:gd name="connsiteX3" fmla="*/ 0 w 29959"/>
                <a:gd name="connsiteY3" fmla="*/ 28104 h 260260"/>
                <a:gd name="connsiteX4" fmla="*/ 803 w 29959"/>
                <a:gd name="connsiteY4" fmla="*/ 28904 h 260260"/>
                <a:gd name="connsiteX5" fmla="*/ 29636 w 29959"/>
                <a:gd name="connsiteY5" fmla="*/ 0 h 260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9" h="260260" fill="norm" stroke="1" extrusionOk="0">
                  <a:moveTo>
                    <a:pt x="29636" y="0"/>
                  </a:moveTo>
                  <a:lnTo>
                    <a:pt x="29959" y="260260"/>
                  </a:lnTo>
                  <a:lnTo>
                    <a:pt x="440" y="260260"/>
                  </a:lnTo>
                  <a:lnTo>
                    <a:pt x="0" y="28104"/>
                  </a:lnTo>
                  <a:lnTo>
                    <a:pt x="803" y="28904"/>
                  </a:lnTo>
                  <a:lnTo>
                    <a:pt x="29636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0" name="Freeform: Shape 169"/>
            <p:cNvSpPr/>
            <p:nvPr userDrawn="1"/>
          </p:nvSpPr>
          <p:spPr bwMode="auto">
            <a:xfrm>
              <a:off x="239562" y="6658760"/>
              <a:ext cx="29882" cy="199240"/>
            </a:xfrm>
            <a:custGeom>
              <a:avLst/>
              <a:gdLst>
                <a:gd name="connsiteX0" fmla="*/ 29635 w 29882"/>
                <a:gd name="connsiteY0" fmla="*/ 0 h 199240"/>
                <a:gd name="connsiteX1" fmla="*/ 29882 w 29882"/>
                <a:gd name="connsiteY1" fmla="*/ 199240 h 199240"/>
                <a:gd name="connsiteX2" fmla="*/ 337 w 29882"/>
                <a:gd name="connsiteY2" fmla="*/ 199240 h 199240"/>
                <a:gd name="connsiteX3" fmla="*/ 0 w 29882"/>
                <a:gd name="connsiteY3" fmla="*/ 28103 h 199240"/>
                <a:gd name="connsiteX4" fmla="*/ 803 w 29882"/>
                <a:gd name="connsiteY4" fmla="*/ 28904 h 199240"/>
                <a:gd name="connsiteX5" fmla="*/ 29635 w 29882"/>
                <a:gd name="connsiteY5" fmla="*/ 0 h 19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882" h="199240" fill="norm" stroke="1" extrusionOk="0">
                  <a:moveTo>
                    <a:pt x="29635" y="0"/>
                  </a:moveTo>
                  <a:lnTo>
                    <a:pt x="29882" y="199240"/>
                  </a:lnTo>
                  <a:lnTo>
                    <a:pt x="337" y="199240"/>
                  </a:lnTo>
                  <a:lnTo>
                    <a:pt x="0" y="28103"/>
                  </a:lnTo>
                  <a:lnTo>
                    <a:pt x="803" y="28904"/>
                  </a:lnTo>
                  <a:lnTo>
                    <a:pt x="2963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: Shape 168"/>
            <p:cNvSpPr/>
            <p:nvPr userDrawn="1"/>
          </p:nvSpPr>
          <p:spPr bwMode="auto">
            <a:xfrm>
              <a:off x="179494" y="6718178"/>
              <a:ext cx="29006" cy="139823"/>
            </a:xfrm>
            <a:custGeom>
              <a:avLst/>
              <a:gdLst>
                <a:gd name="connsiteX0" fmla="*/ 28832 w 29006"/>
                <a:gd name="connsiteY0" fmla="*/ 0 h 139823"/>
                <a:gd name="connsiteX1" fmla="*/ 29006 w 29006"/>
                <a:gd name="connsiteY1" fmla="*/ 139823 h 139823"/>
                <a:gd name="connsiteX2" fmla="*/ 138 w 29006"/>
                <a:gd name="connsiteY2" fmla="*/ 139823 h 139823"/>
                <a:gd name="connsiteX3" fmla="*/ 0 w 29006"/>
                <a:gd name="connsiteY3" fmla="*/ 28904 h 139823"/>
                <a:gd name="connsiteX4" fmla="*/ 28832 w 29006"/>
                <a:gd name="connsiteY4" fmla="*/ 0 h 13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06" h="139823" fill="norm" stroke="1" extrusionOk="0">
                  <a:moveTo>
                    <a:pt x="28832" y="0"/>
                  </a:moveTo>
                  <a:lnTo>
                    <a:pt x="29006" y="139823"/>
                  </a:lnTo>
                  <a:lnTo>
                    <a:pt x="138" y="139823"/>
                  </a:lnTo>
                  <a:lnTo>
                    <a:pt x="0" y="28904"/>
                  </a:lnTo>
                  <a:lnTo>
                    <a:pt x="28832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8" name="Freeform: Shape 167"/>
            <p:cNvSpPr/>
            <p:nvPr userDrawn="1"/>
          </p:nvSpPr>
          <p:spPr bwMode="auto">
            <a:xfrm>
              <a:off x="118626" y="6779198"/>
              <a:ext cx="28931" cy="78803"/>
            </a:xfrm>
            <a:custGeom>
              <a:avLst/>
              <a:gdLst>
                <a:gd name="connsiteX0" fmla="*/ 28833 w 28931"/>
                <a:gd name="connsiteY0" fmla="*/ 0 h 78803"/>
                <a:gd name="connsiteX1" fmla="*/ 28931 w 28931"/>
                <a:gd name="connsiteY1" fmla="*/ 78803 h 78803"/>
                <a:gd name="connsiteX2" fmla="*/ 62 w 28931"/>
                <a:gd name="connsiteY2" fmla="*/ 78803 h 78803"/>
                <a:gd name="connsiteX3" fmla="*/ 0 w 28931"/>
                <a:gd name="connsiteY3" fmla="*/ 28904 h 78803"/>
                <a:gd name="connsiteX4" fmla="*/ 28833 w 28931"/>
                <a:gd name="connsiteY4" fmla="*/ 0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31" h="78803" fill="norm" stroke="1" extrusionOk="0">
                  <a:moveTo>
                    <a:pt x="28833" y="0"/>
                  </a:moveTo>
                  <a:lnTo>
                    <a:pt x="28931" y="78803"/>
                  </a:lnTo>
                  <a:lnTo>
                    <a:pt x="62" y="78803"/>
                  </a:lnTo>
                  <a:lnTo>
                    <a:pt x="0" y="28904"/>
                  </a:lnTo>
                  <a:lnTo>
                    <a:pt x="2883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7" name="Freeform: Shape 166"/>
            <p:cNvSpPr/>
            <p:nvPr userDrawn="1"/>
          </p:nvSpPr>
          <p:spPr bwMode="auto">
            <a:xfrm>
              <a:off x="70452" y="6841018"/>
              <a:ext cx="16961" cy="16982"/>
            </a:xfrm>
            <a:custGeom>
              <a:avLst/>
              <a:gdLst>
                <a:gd name="connsiteX0" fmla="*/ 16940 w 16961"/>
                <a:gd name="connsiteY0" fmla="*/ 0 h 16982"/>
                <a:gd name="connsiteX1" fmla="*/ 16961 w 16961"/>
                <a:gd name="connsiteY1" fmla="*/ 16982 h 16982"/>
                <a:gd name="connsiteX2" fmla="*/ 0 w 16961"/>
                <a:gd name="connsiteY2" fmla="*/ 16982 h 16982"/>
                <a:gd name="connsiteX3" fmla="*/ 16940 w 16961"/>
                <a:gd name="connsiteY3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61" h="16982" fill="norm" stroke="1" extrusionOk="0">
                  <a:moveTo>
                    <a:pt x="16940" y="0"/>
                  </a:moveTo>
                  <a:lnTo>
                    <a:pt x="16961" y="16982"/>
                  </a:lnTo>
                  <a:lnTo>
                    <a:pt x="0" y="16982"/>
                  </a:lnTo>
                  <a:lnTo>
                    <a:pt x="1694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937760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95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4937760" y="2491866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8" name="Text Placeholder 9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937760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97" name="Text Placeholder 9"/>
          <p:cNvSpPr>
            <a:spLocks noGrp="1"/>
          </p:cNvSpPr>
          <p:nvPr>
            <p:ph type="body" sz="quarter" idx="16"/>
          </p:nvPr>
        </p:nvSpPr>
        <p:spPr bwMode="auto">
          <a:xfrm>
            <a:off x="4937760" y="3837939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0" name="Text Placeholder 9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4933746" y="4790587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99" name="Text Placeholder 9"/>
          <p:cNvSpPr>
            <a:spLocks noGrp="1"/>
          </p:cNvSpPr>
          <p:nvPr>
            <p:ph type="body" sz="quarter" idx="18"/>
          </p:nvPr>
        </p:nvSpPr>
        <p:spPr bwMode="auto">
          <a:xfrm>
            <a:off x="4933746" y="5203301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3" name="Text Placeholder 9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486217" y="2080153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102" name="Text Placeholder 9"/>
          <p:cNvSpPr>
            <a:spLocks noGrp="1"/>
          </p:cNvSpPr>
          <p:nvPr>
            <p:ph type="body" sz="quarter" idx="20"/>
          </p:nvPr>
        </p:nvSpPr>
        <p:spPr bwMode="auto">
          <a:xfrm>
            <a:off x="8486217" y="2486550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5" name="Text Placeholder 9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8486217" y="341708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104" name="Text Placeholder 9"/>
          <p:cNvSpPr>
            <a:spLocks noGrp="1"/>
          </p:cNvSpPr>
          <p:nvPr>
            <p:ph type="body" sz="quarter" idx="22"/>
          </p:nvPr>
        </p:nvSpPr>
        <p:spPr bwMode="auto">
          <a:xfrm>
            <a:off x="8486217" y="3832623"/>
            <a:ext cx="3200400" cy="7315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9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21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21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olution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4937760" y="898525"/>
            <a:ext cx="6800850" cy="1325880"/>
          </a:xfrm>
        </p:spPr>
        <p:txBody>
          <a:bodyPr anchor="t" anchorCtr="0"/>
          <a:lstStyle>
            <a:lvl1pPr>
              <a:defRPr cap="all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grpSp>
        <p:nvGrpSpPr>
          <p:cNvPr id="3" name="Group 2"/>
          <p:cNvGrpSpPr/>
          <p:nvPr userDrawn="1"/>
        </p:nvGrpSpPr>
        <p:grpSpPr bwMode="auto">
          <a:xfrm>
            <a:off x="-33209" y="-16980"/>
            <a:ext cx="4096193" cy="6874980"/>
            <a:chOff x="-33209" y="-16980"/>
            <a:chExt cx="4096193" cy="6874980"/>
          </a:xfrm>
        </p:grpSpPr>
        <p:sp>
          <p:nvSpPr>
            <p:cNvPr id="7" name="Rectangle 6"/>
            <p:cNvSpPr/>
            <p:nvPr userDrawn="1"/>
          </p:nvSpPr>
          <p:spPr bwMode="auto">
            <a:xfrm>
              <a:off x="11887" y="0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 bwMode="auto">
            <a:xfrm flipH="1">
              <a:off x="0" y="4814860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Rectangle 23"/>
            <p:cNvSpPr/>
            <p:nvPr userDrawn="1"/>
          </p:nvSpPr>
          <p:spPr bwMode="auto">
            <a:xfrm>
              <a:off x="2033016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 fill="norm" stroke="1" extrusionOk="0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Rectangle 33"/>
            <p:cNvSpPr/>
            <p:nvPr userDrawn="1"/>
          </p:nvSpPr>
          <p:spPr bwMode="auto">
            <a:xfrm>
              <a:off x="2033016" y="40596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5" name="Picture 34" descr="A black and white striped pattern&#10;&#10;Description automatically generated with low confidence"/>
            <p:cNvPicPr>
              <a:picLocks noChangeAspect="1"/>
            </p:cNvPicPr>
            <p:nvPr userDrawn="1"/>
          </p:nvPicPr>
          <p:blipFill>
            <a:blip r:embed="rId2"/>
            <a:stretch/>
          </p:blipFill>
          <p:spPr bwMode="auto"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/>
            <p:cNvPicPr>
              <a:picLocks noChangeAspect="1"/>
            </p:cNvPicPr>
            <p:nvPr userDrawn="1"/>
          </p:nvPicPr>
          <p:blipFill>
            <a:blip r:embed="rId3"/>
            <a:stretch/>
          </p:blipFill>
          <p:spPr bwMode="auto">
            <a:xfrm rot="10800000">
              <a:off x="-9867" y="-16980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 userDrawn="1"/>
          </p:nvSpPr>
          <p:spPr bwMode="auto"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8" name="Graphic 37"/>
            <p:cNvPicPr>
              <a:picLocks noChangeAspect="1"/>
            </p:cNvPicPr>
            <p:nvPr userDrawn="1"/>
          </p:nvPicPr>
          <p:blipFill>
            <a:blip r:embed="rId4"/>
            <a:stretch/>
          </p:blipFill>
          <p:spPr bwMode="auto">
            <a:xfrm>
              <a:off x="29384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 userDrawn="1"/>
          </p:nvSpPr>
          <p:spPr bwMode="auto">
            <a:xfrm flipH="1">
              <a:off x="-9868" y="2000264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0" name="Group 39"/>
            <p:cNvGrpSpPr/>
            <p:nvPr userDrawn="1"/>
          </p:nvGrpSpPr>
          <p:grpSpPr bwMode="auto">
            <a:xfrm>
              <a:off x="100242" y="2099803"/>
              <a:ext cx="1920240" cy="1920240"/>
              <a:chOff x="5361924" y="7472789"/>
              <a:chExt cx="1828800" cy="1828800"/>
            </a:xfrm>
          </p:grpSpPr>
          <p:grpSp>
            <p:nvGrpSpPr>
              <p:cNvPr id="41" name="Group 40"/>
              <p:cNvGrpSpPr/>
              <p:nvPr userDrawn="1"/>
            </p:nvGrpSpPr>
            <p:grpSpPr bwMode="auto">
              <a:xfrm>
                <a:off x="5361924" y="7472789"/>
                <a:ext cx="1828800" cy="1828800"/>
                <a:chOff x="5361924" y="7472789"/>
                <a:chExt cx="1828800" cy="1828800"/>
              </a:xfrm>
            </p:grpSpPr>
            <p:grpSp>
              <p:nvGrpSpPr>
                <p:cNvPr id="43" name="Group 42"/>
                <p:cNvGrpSpPr/>
                <p:nvPr userDrawn="1"/>
              </p:nvGrpSpPr>
              <p:grpSpPr bwMode="auto">
                <a:xfrm>
                  <a:off x="5361924" y="7472789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/>
                  <p:cNvGrpSpPr/>
                  <p:nvPr userDrawn="1"/>
                </p:nvGrpSpPr>
                <p:grpSpPr bwMode="auto"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/>
                    <p:cNvGrpSpPr/>
                    <p:nvPr userDrawn="1"/>
                  </p:nvGrpSpPr>
                  <p:grpSpPr bwMode="auto"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/>
                      <p:cNvGrpSpPr/>
                      <p:nvPr userDrawn="1"/>
                    </p:nvGrpSpPr>
                    <p:grpSpPr bwMode="auto"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/>
                        <p:cNvGrpSpPr/>
                        <p:nvPr userDrawn="1"/>
                      </p:nvGrpSpPr>
                      <p:grpSpPr bwMode="auto"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/>
                          <p:cNvGrpSpPr/>
                          <p:nvPr userDrawn="1"/>
                        </p:nvGrpSpPr>
                        <p:grpSpPr bwMode="auto"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/>
                            <p:cNvSpPr/>
                            <p:nvPr userDrawn="1"/>
                          </p:nvSpPr>
                          <p:spPr bwMode="auto"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defRPr/>
                              </a:pPr>
                              <a:r>
                                <a:rPr lang="en-US"/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60" name="Oval 59"/>
                            <p:cNvSpPr/>
                            <p:nvPr userDrawn="1"/>
                          </p:nvSpPr>
                          <p:spPr bwMode="auto"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defRPr/>
                              </a:pPr>
                              <a:r>
                                <a:rPr lang="en-US"/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58" name="Oval 57"/>
                          <p:cNvSpPr/>
                          <p:nvPr userDrawn="1"/>
                        </p:nvSpPr>
                        <p:spPr bwMode="auto"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r>
                              <a:rPr lang="en-US"/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56" name="Oval 55"/>
                        <p:cNvSpPr/>
                        <p:nvPr userDrawn="1"/>
                      </p:nvSpPr>
                      <p:spPr bwMode="auto"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r>
                            <a:rPr lang="en-US"/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54" name="Oval 53"/>
                      <p:cNvSpPr/>
                      <p:nvPr userDrawn="1"/>
                    </p:nvSpPr>
                    <p:spPr bwMode="auto"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r>
                          <a:rPr lang="en-US"/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52" name="Oval 51"/>
                    <p:cNvSpPr/>
                    <p:nvPr userDrawn="1"/>
                  </p:nvSpPr>
                  <p:spPr bwMode="auto"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r>
                        <a:rPr lang="en-US"/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50" name="Oval 49"/>
                  <p:cNvSpPr/>
                  <p:nvPr userDrawn="1"/>
                </p:nvSpPr>
                <p:spPr bwMode="auto"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/>
                      <a:t> </a:t>
                    </a:r>
                    <a:endParaRPr/>
                  </a:p>
                </p:txBody>
              </p:sp>
            </p:grpSp>
            <p:sp>
              <p:nvSpPr>
                <p:cNvPr id="44" name="Oval 43"/>
                <p:cNvSpPr/>
                <p:nvPr userDrawn="1"/>
              </p:nvSpPr>
              <p:spPr bwMode="auto"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/>
                    <a:t> </a:t>
                  </a:r>
                  <a:endParaRPr/>
                </a:p>
              </p:txBody>
            </p:sp>
            <p:sp>
              <p:nvSpPr>
                <p:cNvPr id="45" name="Oval 44"/>
                <p:cNvSpPr/>
                <p:nvPr userDrawn="1"/>
              </p:nvSpPr>
              <p:spPr bwMode="auto"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/>
                    <a:t> </a:t>
                  </a:r>
                  <a:endParaRPr/>
                </a:p>
              </p:txBody>
            </p:sp>
            <p:sp>
              <p:nvSpPr>
                <p:cNvPr id="46" name="Oval 45"/>
                <p:cNvSpPr/>
                <p:nvPr userDrawn="1"/>
              </p:nvSpPr>
              <p:spPr bwMode="auto"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/>
                    <a:t> </a:t>
                  </a:r>
                  <a:endParaRPr/>
                </a:p>
              </p:txBody>
            </p:sp>
            <p:sp>
              <p:nvSpPr>
                <p:cNvPr id="47" name="Oval 46"/>
                <p:cNvSpPr/>
                <p:nvPr userDrawn="1"/>
              </p:nvSpPr>
              <p:spPr bwMode="auto"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/>
                    <a:t> </a:t>
                  </a:r>
                  <a:endParaRPr/>
                </a:p>
              </p:txBody>
            </p:sp>
            <p:sp>
              <p:nvSpPr>
                <p:cNvPr id="48" name="Oval 47"/>
                <p:cNvSpPr/>
                <p:nvPr userDrawn="1"/>
              </p:nvSpPr>
              <p:spPr bwMode="auto"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/>
                    <a:t> </a:t>
                  </a:r>
                  <a:endParaRPr/>
                </a:p>
              </p:txBody>
            </p:sp>
          </p:grpSp>
          <p:sp>
            <p:nvSpPr>
              <p:cNvPr id="42" name="Oval 41"/>
              <p:cNvSpPr/>
              <p:nvPr userDrawn="1"/>
            </p:nvSpPr>
            <p:spPr bwMode="auto"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</p:grpSp>
        <p:sp>
          <p:nvSpPr>
            <p:cNvPr id="61" name="Rectangle 60"/>
            <p:cNvSpPr/>
            <p:nvPr userDrawn="1"/>
          </p:nvSpPr>
          <p:spPr bwMode="auto">
            <a:xfrm>
              <a:off x="0" y="4052952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" name="Freeform: Shape 61"/>
            <p:cNvSpPr/>
            <p:nvPr userDrawn="1"/>
          </p:nvSpPr>
          <p:spPr bwMode="auto">
            <a:xfrm>
              <a:off x="-33209" y="199954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 fill="norm" stroke="1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3" name="Straight Connector 62"/>
            <p:cNvCxnSpPr>
              <a:cxnSpLocks/>
            </p:cNvCxnSpPr>
            <p:nvPr userDrawn="1"/>
          </p:nvCxnSpPr>
          <p:spPr bwMode="auto">
            <a:xfrm flipV="1">
              <a:off x="-33209" y="2009066"/>
              <a:ext cx="3017519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 userDrawn="1"/>
          </p:nvSpPr>
          <p:spPr bwMode="auto">
            <a:xfrm>
              <a:off x="2923530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5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93776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72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49149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2" name="Text Placeholder 9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85387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74" name="Text Placeholder 9"/>
          <p:cNvSpPr>
            <a:spLocks noGrp="1"/>
          </p:cNvSpPr>
          <p:nvPr>
            <p:ph type="body" sz="quarter" idx="14"/>
          </p:nvPr>
        </p:nvSpPr>
        <p:spPr bwMode="auto">
          <a:xfrm>
            <a:off x="85359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5" name="Text Placeholder 9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4937760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93" name="Text Placeholder 9"/>
          <p:cNvSpPr>
            <a:spLocks noGrp="1"/>
          </p:cNvSpPr>
          <p:nvPr>
            <p:ph type="body" sz="quarter" idx="17"/>
          </p:nvPr>
        </p:nvSpPr>
        <p:spPr bwMode="auto">
          <a:xfrm>
            <a:off x="4937760" y="4255479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6" name="Text Placeholder 9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8535924" y="3838956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94" name="Text Placeholder 9"/>
          <p:cNvSpPr>
            <a:spLocks noGrp="1"/>
          </p:cNvSpPr>
          <p:nvPr>
            <p:ph type="body" sz="quarter" idx="18"/>
          </p:nvPr>
        </p:nvSpPr>
        <p:spPr bwMode="auto">
          <a:xfrm>
            <a:off x="8535924" y="4252806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9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493776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7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43616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roduct overview"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grpSp>
        <p:nvGrpSpPr>
          <p:cNvPr id="5" name="Group 4"/>
          <p:cNvGrpSpPr/>
          <p:nvPr userDrawn="1"/>
        </p:nvGrpSpPr>
        <p:grpSpPr bwMode="auto">
          <a:xfrm>
            <a:off x="8094267" y="-12135"/>
            <a:ext cx="4100169" cy="6878956"/>
            <a:chOff x="8094267" y="-12135"/>
            <a:chExt cx="4100169" cy="6878956"/>
          </a:xfrm>
        </p:grpSpPr>
        <p:grpSp>
          <p:nvGrpSpPr>
            <p:cNvPr id="3" name="Group 2"/>
            <p:cNvGrpSpPr/>
            <p:nvPr userDrawn="1"/>
          </p:nvGrpSpPr>
          <p:grpSpPr bwMode="auto">
            <a:xfrm>
              <a:off x="8138160" y="-7084"/>
              <a:ext cx="4053840" cy="4061621"/>
              <a:chOff x="8138160" y="-7084"/>
              <a:chExt cx="4053840" cy="4061621"/>
            </a:xfrm>
          </p:grpSpPr>
          <p:sp>
            <p:nvSpPr>
              <p:cNvPr id="39" name="Rectangle 38"/>
              <p:cNvSpPr/>
              <p:nvPr userDrawn="1"/>
            </p:nvSpPr>
            <p:spPr bwMode="auto">
              <a:xfrm flipH="1">
                <a:off x="8138160" y="2017039"/>
                <a:ext cx="2032942" cy="202996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auto">
              <a:xfrm>
                <a:off x="10162032" y="2014436"/>
                <a:ext cx="2029968" cy="202996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3" name="Rectangle 23"/>
              <p:cNvSpPr/>
              <p:nvPr userDrawn="1"/>
            </p:nvSpPr>
            <p:spPr bwMode="auto">
              <a:xfrm rot="5400000">
                <a:off x="10160492" y="2024569"/>
                <a:ext cx="2029968" cy="2029968"/>
              </a:xfrm>
              <a:custGeom>
                <a:avLst/>
                <a:gdLst>
                  <a:gd name="connsiteX0" fmla="*/ 0 w 2029968"/>
                  <a:gd name="connsiteY0" fmla="*/ 0 h 2029968"/>
                  <a:gd name="connsiteX1" fmla="*/ 2029968 w 2029968"/>
                  <a:gd name="connsiteY1" fmla="*/ 0 h 2029968"/>
                  <a:gd name="connsiteX2" fmla="*/ 2029968 w 2029968"/>
                  <a:gd name="connsiteY2" fmla="*/ 2029968 h 2029968"/>
                  <a:gd name="connsiteX3" fmla="*/ 0 w 2029968"/>
                  <a:gd name="connsiteY3" fmla="*/ 2029968 h 2029968"/>
                  <a:gd name="connsiteX4" fmla="*/ 0 w 2029968"/>
                  <a:gd name="connsiteY4" fmla="*/ 0 h 2029968"/>
                  <a:gd name="connsiteX0" fmla="*/ 0 w 2029968"/>
                  <a:gd name="connsiteY0" fmla="*/ 0 h 2029968"/>
                  <a:gd name="connsiteX1" fmla="*/ 2029968 w 2029968"/>
                  <a:gd name="connsiteY1" fmla="*/ 2029968 h 2029968"/>
                  <a:gd name="connsiteX2" fmla="*/ 0 w 2029968"/>
                  <a:gd name="connsiteY2" fmla="*/ 2029968 h 2029968"/>
                  <a:gd name="connsiteX3" fmla="*/ 0 w 2029968"/>
                  <a:gd name="connsiteY3" fmla="*/ 0 h 2029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9968" h="2029968" fill="norm" stroke="1" extrusionOk="0">
                    <a:moveTo>
                      <a:pt x="0" y="0"/>
                    </a:moveTo>
                    <a:lnTo>
                      <a:pt x="2029968" y="2029968"/>
                    </a:lnTo>
                    <a:lnTo>
                      <a:pt x="0" y="20299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9" name="Rectangle 8"/>
              <p:cNvSpPr/>
              <p:nvPr userDrawn="1"/>
            </p:nvSpPr>
            <p:spPr bwMode="auto">
              <a:xfrm>
                <a:off x="10162032" y="0"/>
                <a:ext cx="2029968" cy="2029968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8" name="Graphic 7"/>
              <p:cNvPicPr>
                <a:picLocks noChangeAspect="1"/>
              </p:cNvPicPr>
              <p:nvPr userDrawn="1"/>
            </p:nvPicPr>
            <p:blipFill>
              <a:blip r:embed="rId2"/>
              <a:stretch/>
            </p:blipFill>
            <p:spPr bwMode="auto">
              <a:xfrm rot="10800000">
                <a:off x="10162032" y="0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 userDrawn="1"/>
            </p:nvSpPr>
            <p:spPr bwMode="auto">
              <a:xfrm>
                <a:off x="8139364" y="-7084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4" name="Group 3"/>
            <p:cNvGrpSpPr/>
            <p:nvPr userDrawn="1"/>
          </p:nvGrpSpPr>
          <p:grpSpPr bwMode="auto">
            <a:xfrm>
              <a:off x="8094267" y="-12135"/>
              <a:ext cx="4100169" cy="6878956"/>
              <a:chOff x="8094267" y="-12135"/>
              <a:chExt cx="4100169" cy="6878956"/>
            </a:xfrm>
          </p:grpSpPr>
          <p:sp>
            <p:nvSpPr>
              <p:cNvPr id="32" name="Rectangle 31"/>
              <p:cNvSpPr/>
              <p:nvPr userDrawn="1"/>
            </p:nvSpPr>
            <p:spPr bwMode="auto">
              <a:xfrm flipH="1">
                <a:off x="8138160" y="4868828"/>
                <a:ext cx="2032942" cy="199799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10164468" y="4044603"/>
                <a:ext cx="2029968" cy="2029968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35" name="Picture 34" descr="A black and white striped pattern&#10;&#10;Description automatically generated with low confidence"/>
              <p:cNvPicPr>
                <a:picLocks noChangeAspect="1"/>
              </p:cNvPicPr>
              <p:nvPr userDrawn="1"/>
            </p:nvPicPr>
            <p:blipFill>
              <a:blip r:embed="rId3"/>
              <a:stretch/>
            </p:blipFill>
            <p:spPr bwMode="auto">
              <a:xfrm>
                <a:off x="10172419" y="5079562"/>
                <a:ext cx="2019299" cy="999451"/>
              </a:xfrm>
              <a:prstGeom prst="rect">
                <a:avLst/>
              </a:prstGeom>
            </p:spPr>
          </p:pic>
          <p:pic>
            <p:nvPicPr>
              <p:cNvPr id="36" name="Graphic 35"/>
              <p:cNvPicPr>
                <a:picLocks noChangeAspect="1"/>
              </p:cNvPicPr>
              <p:nvPr userDrawn="1"/>
            </p:nvPicPr>
            <p:blipFill>
              <a:blip r:embed="rId4"/>
              <a:stretch/>
            </p:blipFill>
            <p:spPr bwMode="auto">
              <a:xfrm rot="10800000">
                <a:off x="8137489" y="-12135"/>
                <a:ext cx="2029968" cy="2029968"/>
              </a:xfrm>
              <a:prstGeom prst="rect">
                <a:avLst/>
              </a:prstGeom>
            </p:spPr>
          </p:pic>
          <p:sp>
            <p:nvSpPr>
              <p:cNvPr id="37" name="Rectangle 36"/>
              <p:cNvSpPr/>
              <p:nvPr userDrawn="1"/>
            </p:nvSpPr>
            <p:spPr bwMode="auto">
              <a:xfrm>
                <a:off x="10162032" y="6020759"/>
                <a:ext cx="2029968" cy="83724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38" name="Graphic 37"/>
              <p:cNvPicPr>
                <a:picLocks noChangeAspect="1"/>
              </p:cNvPicPr>
              <p:nvPr userDrawn="1"/>
            </p:nvPicPr>
            <p:blipFill>
              <a:blip r:embed="rId2"/>
              <a:stretch/>
            </p:blipFill>
            <p:spPr bwMode="auto">
              <a:xfrm>
                <a:off x="8138160" y="4863676"/>
                <a:ext cx="2029968" cy="1997992"/>
              </a:xfrm>
              <a:prstGeom prst="rect">
                <a:avLst/>
              </a:prstGeom>
            </p:spPr>
          </p:pic>
          <p:grpSp>
            <p:nvGrpSpPr>
              <p:cNvPr id="40" name="Group 39"/>
              <p:cNvGrpSpPr/>
              <p:nvPr userDrawn="1"/>
            </p:nvGrpSpPr>
            <p:grpSpPr bwMode="auto">
              <a:xfrm>
                <a:off x="8227718" y="2092719"/>
                <a:ext cx="1920240" cy="1920240"/>
                <a:chOff x="5361924" y="7472789"/>
                <a:chExt cx="1828800" cy="1828800"/>
              </a:xfrm>
            </p:grpSpPr>
            <p:grpSp>
              <p:nvGrpSpPr>
                <p:cNvPr id="41" name="Group 40"/>
                <p:cNvGrpSpPr/>
                <p:nvPr userDrawn="1"/>
              </p:nvGrpSpPr>
              <p:grpSpPr bwMode="auto">
                <a:xfrm>
                  <a:off x="5361924" y="7472789"/>
                  <a:ext cx="1828800" cy="1828800"/>
                  <a:chOff x="5361924" y="7472789"/>
                  <a:chExt cx="1828800" cy="1828800"/>
                </a:xfrm>
              </p:grpSpPr>
              <p:grpSp>
                <p:nvGrpSpPr>
                  <p:cNvPr id="43" name="Group 42"/>
                  <p:cNvGrpSpPr/>
                  <p:nvPr userDrawn="1"/>
                </p:nvGrpSpPr>
                <p:grpSpPr bwMode="auto">
                  <a:xfrm>
                    <a:off x="5361924" y="7472789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49" name="Group 48"/>
                    <p:cNvGrpSpPr/>
                    <p:nvPr userDrawn="1"/>
                  </p:nvGrpSpPr>
                  <p:grpSpPr bwMode="auto">
                    <a:xfrm>
                      <a:off x="5388428" y="7173291"/>
                      <a:ext cx="1828800" cy="1828800"/>
                      <a:chOff x="5388428" y="7173291"/>
                      <a:chExt cx="1828800" cy="1828800"/>
                    </a:xfrm>
                  </p:grpSpPr>
                  <p:grpSp>
                    <p:nvGrpSpPr>
                      <p:cNvPr id="51" name="Group 50"/>
                      <p:cNvGrpSpPr/>
                      <p:nvPr userDrawn="1"/>
                    </p:nvGrpSpPr>
                    <p:grpSpPr bwMode="auto">
                      <a:xfrm>
                        <a:off x="5388428" y="7173291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3" name="Group 52"/>
                        <p:cNvGrpSpPr/>
                        <p:nvPr userDrawn="1"/>
                      </p:nvGrpSpPr>
                      <p:grpSpPr bwMode="auto"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5" name="Group 54"/>
                          <p:cNvGrpSpPr/>
                          <p:nvPr userDrawn="1"/>
                        </p:nvGrpSpPr>
                        <p:grpSpPr bwMode="auto"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grpSp>
                          <p:nvGrpSpPr>
                            <p:cNvPr id="57" name="Group 56"/>
                            <p:cNvGrpSpPr/>
                            <p:nvPr userDrawn="1"/>
                          </p:nvGrpSpPr>
                          <p:grpSpPr bwMode="auto">
                            <a:xfrm>
                              <a:off x="5579044" y="7049770"/>
                              <a:ext cx="1828800" cy="1828800"/>
                              <a:chOff x="5579044" y="7049770"/>
                              <a:chExt cx="1828800" cy="1828800"/>
                            </a:xfrm>
                          </p:grpSpPr>
                          <p:sp>
                            <p:nvSpPr>
                              <p:cNvPr id="59" name="Oval 58"/>
                              <p:cNvSpPr/>
                              <p:nvPr userDrawn="1"/>
                            </p:nvSpPr>
                            <p:spPr bwMode="auto">
                              <a:xfrm>
                                <a:off x="5579044" y="7049770"/>
                                <a:ext cx="1828800" cy="182880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>
                                  <a:defRPr/>
                                </a:pPr>
                                <a:r>
                                  <a:rPr lang="en-US"/>
                                  <a:t> </a:t>
                                </a:r>
                                <a:endParaRPr/>
                              </a:p>
                            </p:txBody>
                          </p:sp>
                          <p:sp>
                            <p:nvSpPr>
                              <p:cNvPr id="60" name="Oval 59"/>
                              <p:cNvSpPr/>
                              <p:nvPr userDrawn="1"/>
                            </p:nvSpPr>
                            <p:spPr bwMode="auto">
                              <a:xfrm>
                                <a:off x="5647624" y="7118350"/>
                                <a:ext cx="1691640" cy="1691640"/>
                              </a:xfrm>
                              <a:prstGeom prst="ellipse">
                                <a:avLst/>
                              </a:prstGeom>
                              <a:noFill/>
                              <a:ln w="25400">
                                <a:solidFill>
                                  <a:schemeClr val="accent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>
                                  <a:defRPr/>
                                </a:pPr>
                                <a:r>
                                  <a:rPr lang="en-US"/>
                                  <a:t> </a:t>
                                </a:r>
                                <a:endParaRPr/>
                              </a:p>
                            </p:txBody>
                          </p:sp>
                        </p:grpSp>
                        <p:sp>
                          <p:nvSpPr>
                            <p:cNvPr id="58" name="Oval 57"/>
                            <p:cNvSpPr/>
                            <p:nvPr userDrawn="1"/>
                          </p:nvSpPr>
                          <p:spPr bwMode="auto">
                            <a:xfrm>
                              <a:off x="5716204" y="7186930"/>
                              <a:ext cx="1554480" cy="155448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defRPr/>
                              </a:pPr>
                              <a:r>
                                <a:rPr lang="en-US"/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56" name="Oval 55"/>
                          <p:cNvSpPr/>
                          <p:nvPr userDrawn="1"/>
                        </p:nvSpPr>
                        <p:spPr bwMode="auto">
                          <a:xfrm>
                            <a:off x="5784784" y="7255510"/>
                            <a:ext cx="1417320" cy="141732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r>
                              <a:rPr lang="en-US"/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54" name="Oval 53"/>
                        <p:cNvSpPr/>
                        <p:nvPr userDrawn="1"/>
                      </p:nvSpPr>
                      <p:spPr bwMode="auto">
                        <a:xfrm>
                          <a:off x="5853364" y="7324090"/>
                          <a:ext cx="1280160" cy="128016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r>
                            <a:rPr lang="en-US"/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52" name="Oval 51"/>
                      <p:cNvSpPr/>
                      <p:nvPr userDrawn="1"/>
                    </p:nvSpPr>
                    <p:spPr bwMode="auto">
                      <a:xfrm>
                        <a:off x="5731328" y="7516191"/>
                        <a:ext cx="1143000" cy="114300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r>
                          <a:rPr lang="en-US"/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50" name="Oval 49"/>
                    <p:cNvSpPr/>
                    <p:nvPr userDrawn="1"/>
                  </p:nvSpPr>
                  <p:spPr bwMode="auto">
                    <a:xfrm>
                      <a:off x="5799908" y="7584771"/>
                      <a:ext cx="1005840" cy="100584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r>
                        <a:rPr lang="en-US"/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44" name="Oval 43"/>
                  <p:cNvSpPr/>
                  <p:nvPr userDrawn="1"/>
                </p:nvSpPr>
                <p:spPr bwMode="auto">
                  <a:xfrm>
                    <a:off x="5841984" y="7952850"/>
                    <a:ext cx="868680" cy="86868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/>
                      <a:t> </a:t>
                    </a:r>
                    <a:endParaRPr/>
                  </a:p>
                </p:txBody>
              </p:sp>
              <p:sp>
                <p:nvSpPr>
                  <p:cNvPr id="45" name="Oval 44"/>
                  <p:cNvSpPr/>
                  <p:nvPr userDrawn="1"/>
                </p:nvSpPr>
                <p:spPr bwMode="auto">
                  <a:xfrm>
                    <a:off x="5910564" y="8021430"/>
                    <a:ext cx="731520" cy="73152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/>
                      <a:t> </a:t>
                    </a:r>
                    <a:endParaRPr/>
                  </a:p>
                </p:txBody>
              </p:sp>
              <p:sp>
                <p:nvSpPr>
                  <p:cNvPr id="46" name="Oval 45"/>
                  <p:cNvSpPr/>
                  <p:nvPr userDrawn="1"/>
                </p:nvSpPr>
                <p:spPr bwMode="auto">
                  <a:xfrm>
                    <a:off x="5979144" y="8090010"/>
                    <a:ext cx="594360" cy="59436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/>
                      <a:t> </a:t>
                    </a:r>
                    <a:endParaRPr/>
                  </a:p>
                </p:txBody>
              </p:sp>
              <p:sp>
                <p:nvSpPr>
                  <p:cNvPr id="47" name="Oval 46"/>
                  <p:cNvSpPr/>
                  <p:nvPr userDrawn="1"/>
                </p:nvSpPr>
                <p:spPr bwMode="auto">
                  <a:xfrm>
                    <a:off x="6047724" y="8158590"/>
                    <a:ext cx="457200" cy="4572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/>
                      <a:t> </a:t>
                    </a:r>
                    <a:endParaRPr/>
                  </a:p>
                </p:txBody>
              </p:sp>
              <p:sp>
                <p:nvSpPr>
                  <p:cNvPr id="48" name="Oval 47"/>
                  <p:cNvSpPr/>
                  <p:nvPr userDrawn="1"/>
                </p:nvSpPr>
                <p:spPr bwMode="auto">
                  <a:xfrm>
                    <a:off x="6116304" y="8227170"/>
                    <a:ext cx="320040" cy="3200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/>
                      <a:t> </a:t>
                    </a:r>
                    <a:endParaRPr/>
                  </a:p>
                </p:txBody>
              </p:sp>
            </p:grpSp>
            <p:sp>
              <p:nvSpPr>
                <p:cNvPr id="42" name="Oval 41"/>
                <p:cNvSpPr/>
                <p:nvPr userDrawn="1"/>
              </p:nvSpPr>
              <p:spPr bwMode="auto">
                <a:xfrm>
                  <a:off x="6184884" y="8295750"/>
                  <a:ext cx="182880" cy="1828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/>
                    <a:t> </a:t>
                  </a:r>
                  <a:endParaRPr/>
                </a:p>
              </p:txBody>
            </p:sp>
          </p:grpSp>
          <p:sp>
            <p:nvSpPr>
              <p:cNvPr id="61" name="Rectangle 60"/>
              <p:cNvSpPr/>
              <p:nvPr userDrawn="1"/>
            </p:nvSpPr>
            <p:spPr bwMode="auto">
              <a:xfrm>
                <a:off x="8138160" y="4045868"/>
                <a:ext cx="2029968" cy="82296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2" name="Freeform: Shape 61"/>
              <p:cNvSpPr/>
              <p:nvPr userDrawn="1"/>
            </p:nvSpPr>
            <p:spPr bwMode="auto">
              <a:xfrm>
                <a:off x="8138160" y="2028241"/>
                <a:ext cx="1014984" cy="2011680"/>
              </a:xfrm>
              <a:custGeom>
                <a:avLst/>
                <a:gdLst>
                  <a:gd name="connsiteX0" fmla="*/ 1248 w 915648"/>
                  <a:gd name="connsiteY0" fmla="*/ 0 h 1828800"/>
                  <a:gd name="connsiteX1" fmla="*/ 915648 w 915648"/>
                  <a:gd name="connsiteY1" fmla="*/ 914400 h 1828800"/>
                  <a:gd name="connsiteX2" fmla="*/ 1248 w 915648"/>
                  <a:gd name="connsiteY2" fmla="*/ 1828800 h 1828800"/>
                  <a:gd name="connsiteX3" fmla="*/ 0 w 915648"/>
                  <a:gd name="connsiteY3" fmla="*/ 1828737 h 1828800"/>
                  <a:gd name="connsiteX4" fmla="*/ 0 w 915648"/>
                  <a:gd name="connsiteY4" fmla="*/ 63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648" h="1828800" fill="norm" stroke="1" extrusionOk="0">
                    <a:moveTo>
                      <a:pt x="1248" y="0"/>
                    </a:moveTo>
                    <a:cubicBezTo>
                      <a:pt x="506257" y="0"/>
                      <a:pt x="915648" y="409391"/>
                      <a:pt x="915648" y="914400"/>
                    </a:cubicBezTo>
                    <a:cubicBezTo>
                      <a:pt x="915648" y="1419409"/>
                      <a:pt x="506257" y="1828800"/>
                      <a:pt x="1248" y="1828800"/>
                    </a:cubicBezTo>
                    <a:lnTo>
                      <a:pt x="0" y="1828737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" name="Straight Connector 62"/>
              <p:cNvCxnSpPr>
                <a:cxnSpLocks/>
              </p:cNvCxnSpPr>
              <p:nvPr userDrawn="1"/>
            </p:nvCxnSpPr>
            <p:spPr bwMode="auto">
              <a:xfrm flipV="1">
                <a:off x="8094267" y="2005958"/>
                <a:ext cx="3017519" cy="7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/>
              <p:nvPr userDrawn="1"/>
            </p:nvSpPr>
            <p:spPr bwMode="auto">
              <a:xfrm>
                <a:off x="11051006" y="1868129"/>
                <a:ext cx="274320" cy="27432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69" name="Text Placeholder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14400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914400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0" name="Text Placeholder 9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538277" y="2084832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68" name="Text Placeholder 9"/>
          <p:cNvSpPr>
            <a:spLocks noGrp="1"/>
          </p:cNvSpPr>
          <p:nvPr>
            <p:ph type="body" sz="quarter" idx="14"/>
          </p:nvPr>
        </p:nvSpPr>
        <p:spPr bwMode="auto">
          <a:xfrm>
            <a:off x="4535424" y="2496312"/>
            <a:ext cx="3200400" cy="118872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3" name="Text Placeholder 9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14400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71" name="Text Placeholder 9"/>
          <p:cNvSpPr>
            <a:spLocks noGrp="1"/>
          </p:cNvSpPr>
          <p:nvPr>
            <p:ph type="body" sz="quarter" idx="17"/>
          </p:nvPr>
        </p:nvSpPr>
        <p:spPr bwMode="auto">
          <a:xfrm>
            <a:off x="914400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4" name="Text Placeholder 9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535424" y="3840480"/>
            <a:ext cx="3200400" cy="365760"/>
          </a:xfrm>
        </p:spPr>
        <p:txBody>
          <a:bodyPr>
            <a:noAutofit/>
          </a:bodyPr>
          <a:lstStyle>
            <a:lvl1pPr marL="0" indent="0">
              <a:lnSpc>
                <a:spcPts val="2400"/>
              </a:lnSpc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72" name="Text Placeholder 9"/>
          <p:cNvSpPr>
            <a:spLocks noGrp="1"/>
          </p:cNvSpPr>
          <p:nvPr>
            <p:ph type="body" sz="quarter" idx="18"/>
          </p:nvPr>
        </p:nvSpPr>
        <p:spPr bwMode="auto">
          <a:xfrm>
            <a:off x="4535424" y="4251960"/>
            <a:ext cx="3200400" cy="1143000"/>
          </a:xfrm>
        </p:spPr>
        <p:txBody>
          <a:bodyPr>
            <a:normAutofit/>
          </a:bodyPr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5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6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and content left">
    <p:bg>
      <p:bgPr shadeToTitle="0">
        <a:solidFill>
          <a:schemeClr val="accent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>
            <a:off x="10162032" y="2014436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Rectangle 23"/>
          <p:cNvSpPr/>
          <p:nvPr userDrawn="1"/>
        </p:nvSpPr>
        <p:spPr bwMode="auto">
          <a:xfrm rot="5400000">
            <a:off x="10160492" y="202456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 fill="norm" stroke="1" extrusionOk="0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10162032" y="0"/>
            <a:ext cx="2029968" cy="20299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Graphic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10800000">
            <a:off x="10162032" y="0"/>
            <a:ext cx="2029968" cy="202996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>
            <a:off x="8139364" y="-7084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896112"/>
            <a:ext cx="6800850" cy="1325880"/>
          </a:xfrm>
        </p:spPr>
        <p:txBody>
          <a:bodyPr anchor="t" anchorCtr="0"/>
          <a:lstStyle>
            <a:lvl1pPr>
              <a:defRPr cap="all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auto">
          <a:xfrm>
            <a:off x="914400" y="2206377"/>
            <a:ext cx="6800850" cy="384048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2" name="Rectangle 31"/>
          <p:cNvSpPr/>
          <p:nvPr userDrawn="1"/>
        </p:nvSpPr>
        <p:spPr bwMode="auto">
          <a:xfrm flipH="1">
            <a:off x="8127476" y="4807776"/>
            <a:ext cx="2032942" cy="2029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 userDrawn="1"/>
        </p:nvSpPr>
        <p:spPr bwMode="auto">
          <a:xfrm>
            <a:off x="10160492" y="4041539"/>
            <a:ext cx="2029968" cy="20299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5" name="Picture 34" descr="A black and white striped pattern&#10;&#10;Description automatically generated with low confidence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177272" y="5079562"/>
            <a:ext cx="2019299" cy="999451"/>
          </a:xfrm>
          <a:prstGeom prst="rect">
            <a:avLst/>
          </a:prstGeom>
        </p:spPr>
      </p:pic>
      <p:pic>
        <p:nvPicPr>
          <p:cNvPr id="36" name="Graphic 35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 rot="10800000">
            <a:off x="8139640" y="-9144"/>
            <a:ext cx="2029968" cy="2029968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 bwMode="auto">
          <a:xfrm>
            <a:off x="10158984" y="6016751"/>
            <a:ext cx="2029968" cy="841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8" name="Graphic 3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131156" y="4828032"/>
            <a:ext cx="2029968" cy="2029968"/>
          </a:xfrm>
          <a:prstGeom prst="rect">
            <a:avLst/>
          </a:prstGeom>
        </p:spPr>
      </p:pic>
      <p:grpSp>
        <p:nvGrpSpPr>
          <p:cNvPr id="40" name="Group 39"/>
          <p:cNvGrpSpPr/>
          <p:nvPr userDrawn="1"/>
        </p:nvGrpSpPr>
        <p:grpSpPr bwMode="auto">
          <a:xfrm>
            <a:off x="8227718" y="2092719"/>
            <a:ext cx="1920240" cy="1920240"/>
            <a:chOff x="5361924" y="7472789"/>
            <a:chExt cx="1828800" cy="1828800"/>
          </a:xfrm>
        </p:grpSpPr>
        <p:grpSp>
          <p:nvGrpSpPr>
            <p:cNvPr id="41" name="Group 40"/>
            <p:cNvGrpSpPr/>
            <p:nvPr userDrawn="1"/>
          </p:nvGrpSpPr>
          <p:grpSpPr bwMode="auto">
            <a:xfrm>
              <a:off x="5361924" y="7472789"/>
              <a:ext cx="1828800" cy="1828800"/>
              <a:chOff x="5361924" y="7472789"/>
              <a:chExt cx="1828800" cy="1828800"/>
            </a:xfrm>
          </p:grpSpPr>
          <p:grpSp>
            <p:nvGrpSpPr>
              <p:cNvPr id="43" name="Group 42"/>
              <p:cNvGrpSpPr/>
              <p:nvPr userDrawn="1"/>
            </p:nvGrpSpPr>
            <p:grpSpPr bwMode="auto">
              <a:xfrm>
                <a:off x="5361924" y="7472789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49" name="Group 48"/>
                <p:cNvGrpSpPr/>
                <p:nvPr userDrawn="1"/>
              </p:nvGrpSpPr>
              <p:grpSpPr bwMode="auto"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51" name="Group 50"/>
                  <p:cNvGrpSpPr/>
                  <p:nvPr userDrawn="1"/>
                </p:nvGrpSpPr>
                <p:grpSpPr bwMode="auto"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53" name="Group 52"/>
                    <p:cNvGrpSpPr/>
                    <p:nvPr userDrawn="1"/>
                  </p:nvGrpSpPr>
                  <p:grpSpPr bwMode="auto"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5" name="Group 54"/>
                      <p:cNvGrpSpPr/>
                      <p:nvPr userDrawn="1"/>
                    </p:nvGrpSpPr>
                    <p:grpSpPr bwMode="auto"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7" name="Group 56"/>
                        <p:cNvGrpSpPr/>
                        <p:nvPr userDrawn="1"/>
                      </p:nvGrpSpPr>
                      <p:grpSpPr bwMode="auto"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59" name="Oval 58"/>
                          <p:cNvSpPr/>
                          <p:nvPr userDrawn="1"/>
                        </p:nvSpPr>
                        <p:spPr bwMode="auto"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r>
                              <a:rPr lang="en-US"/>
                              <a:t> 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60" name="Oval 59"/>
                          <p:cNvSpPr/>
                          <p:nvPr userDrawn="1"/>
                        </p:nvSpPr>
                        <p:spPr bwMode="auto"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r>
                              <a:rPr lang="en-US"/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58" name="Oval 57"/>
                        <p:cNvSpPr/>
                        <p:nvPr userDrawn="1"/>
                      </p:nvSpPr>
                      <p:spPr bwMode="auto"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r>
                            <a:rPr lang="en-US"/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56" name="Oval 55"/>
                      <p:cNvSpPr/>
                      <p:nvPr userDrawn="1"/>
                    </p:nvSpPr>
                    <p:spPr bwMode="auto"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r>
                          <a:rPr lang="en-US"/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54" name="Oval 53"/>
                    <p:cNvSpPr/>
                    <p:nvPr userDrawn="1"/>
                  </p:nvSpPr>
                  <p:spPr bwMode="auto"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r>
                        <a:rPr lang="en-US"/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52" name="Oval 51"/>
                  <p:cNvSpPr/>
                  <p:nvPr userDrawn="1"/>
                </p:nvSpPr>
                <p:spPr bwMode="auto"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/>
                      <a:t> </a:t>
                    </a:r>
                    <a:endParaRPr/>
                  </a:p>
                </p:txBody>
              </p:sp>
            </p:grpSp>
            <p:sp>
              <p:nvSpPr>
                <p:cNvPr id="50" name="Oval 49"/>
                <p:cNvSpPr/>
                <p:nvPr userDrawn="1"/>
              </p:nvSpPr>
              <p:spPr bwMode="auto"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/>
                    <a:t> </a:t>
                  </a:r>
                  <a:endParaRPr/>
                </a:p>
              </p:txBody>
            </p:sp>
          </p:grpSp>
          <p:sp>
            <p:nvSpPr>
              <p:cNvPr id="44" name="Oval 43"/>
              <p:cNvSpPr/>
              <p:nvPr userDrawn="1"/>
            </p:nvSpPr>
            <p:spPr bwMode="auto"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  <p:sp>
            <p:nvSpPr>
              <p:cNvPr id="45" name="Oval 44"/>
              <p:cNvSpPr/>
              <p:nvPr userDrawn="1"/>
            </p:nvSpPr>
            <p:spPr bwMode="auto"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  <p:sp>
            <p:nvSpPr>
              <p:cNvPr id="46" name="Oval 45"/>
              <p:cNvSpPr/>
              <p:nvPr userDrawn="1"/>
            </p:nvSpPr>
            <p:spPr bwMode="auto"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  <p:sp>
            <p:nvSpPr>
              <p:cNvPr id="47" name="Oval 46"/>
              <p:cNvSpPr/>
              <p:nvPr userDrawn="1"/>
            </p:nvSpPr>
            <p:spPr bwMode="auto"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  <p:sp>
            <p:nvSpPr>
              <p:cNvPr id="48" name="Oval 47"/>
              <p:cNvSpPr/>
              <p:nvPr userDrawn="1"/>
            </p:nvSpPr>
            <p:spPr bwMode="auto"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</p:grpSp>
        <p:sp>
          <p:nvSpPr>
            <p:cNvPr id="42" name="Oval 41"/>
            <p:cNvSpPr/>
            <p:nvPr userDrawn="1"/>
          </p:nvSpPr>
          <p:spPr bwMode="auto"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/>
                <a:t> </a:t>
              </a:r>
              <a:endParaRPr/>
            </a:p>
          </p:txBody>
        </p:sp>
      </p:grpSp>
      <p:sp>
        <p:nvSpPr>
          <p:cNvPr id="61" name="Rectangle 60"/>
          <p:cNvSpPr/>
          <p:nvPr userDrawn="1"/>
        </p:nvSpPr>
        <p:spPr bwMode="auto">
          <a:xfrm>
            <a:off x="8138160" y="4045868"/>
            <a:ext cx="2029968" cy="8229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Freeform: Shape 61"/>
          <p:cNvSpPr/>
          <p:nvPr userDrawn="1"/>
        </p:nvSpPr>
        <p:spPr bwMode="auto">
          <a:xfrm>
            <a:off x="8138160" y="2029968"/>
            <a:ext cx="1014984" cy="2011680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 fill="norm" stroke="1" extrusionOk="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cxnSp>
        <p:nvCxnSpPr>
          <p:cNvPr id="63" name="Straight Connector 62"/>
          <p:cNvCxnSpPr>
            <a:cxnSpLocks/>
          </p:cNvCxnSpPr>
          <p:nvPr userDrawn="1"/>
        </p:nvCxnSpPr>
        <p:spPr bwMode="auto">
          <a:xfrm flipV="1">
            <a:off x="8138160" y="2012062"/>
            <a:ext cx="3044952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 userDrawn="1"/>
        </p:nvSpPr>
        <p:spPr bwMode="auto">
          <a:xfrm>
            <a:off x="11055096" y="1874902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7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914400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6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ection header">
    <p:bg>
      <p:bgPr shadeToTitle="0">
        <a:solidFill>
          <a:schemeClr val="accent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 bwMode="auto">
          <a:xfrm>
            <a:off x="2029040" y="4775407"/>
            <a:ext cx="2029968" cy="207752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605937" y="1098339"/>
            <a:ext cx="5099392" cy="2264112"/>
          </a:xfrm>
        </p:spPr>
        <p:txBody>
          <a:bodyPr anchor="b"/>
          <a:lstStyle>
            <a:lvl1pPr algn="ctr">
              <a:defRPr sz="6000" cap="all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168" name="Rectangle 9"/>
          <p:cNvSpPr/>
          <p:nvPr userDrawn="1"/>
        </p:nvSpPr>
        <p:spPr bwMode="auto">
          <a:xfrm>
            <a:off x="0" y="4056331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 fill="norm" stroke="1" extrusionOk="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0" y="0"/>
            <a:ext cx="2029968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" name="Graphic 1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 rot="5400000">
            <a:off x="0" y="4069288"/>
            <a:ext cx="2029968" cy="2029968"/>
          </a:xfrm>
          <a:prstGeom prst="rect">
            <a:avLst/>
          </a:prstGeom>
        </p:spPr>
      </p:pic>
      <p:pic>
        <p:nvPicPr>
          <p:cNvPr id="28" name="Graphic 2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 rot="10800000">
            <a:off x="2027140" y="-4303"/>
            <a:ext cx="2029968" cy="2029968"/>
          </a:xfrm>
          <a:prstGeom prst="rect">
            <a:avLst/>
          </a:prstGeom>
        </p:spPr>
      </p:pic>
      <p:pic>
        <p:nvPicPr>
          <p:cNvPr id="31" name="Graphic 30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0" y="0"/>
            <a:ext cx="2029968" cy="202996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 bwMode="auto">
          <a:xfrm>
            <a:off x="0" y="6098433"/>
            <a:ext cx="2029968" cy="75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" name="Rectangle 36"/>
          <p:cNvSpPr/>
          <p:nvPr userDrawn="1"/>
        </p:nvSpPr>
        <p:spPr bwMode="auto">
          <a:xfrm flipH="1">
            <a:off x="0" y="2027186"/>
            <a:ext cx="2032942" cy="2029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38" name="Group 137"/>
          <p:cNvGrpSpPr/>
          <p:nvPr userDrawn="1"/>
        </p:nvGrpSpPr>
        <p:grpSpPr bwMode="auto">
          <a:xfrm>
            <a:off x="23853" y="2069719"/>
            <a:ext cx="1965960" cy="1965960"/>
            <a:chOff x="5361924" y="7472789"/>
            <a:chExt cx="1828800" cy="1828800"/>
          </a:xfrm>
        </p:grpSpPr>
        <p:grpSp>
          <p:nvGrpSpPr>
            <p:cNvPr id="139" name="Group 138"/>
            <p:cNvGrpSpPr/>
            <p:nvPr userDrawn="1"/>
          </p:nvGrpSpPr>
          <p:grpSpPr bwMode="auto">
            <a:xfrm>
              <a:off x="5361924" y="7472789"/>
              <a:ext cx="1828800" cy="1828800"/>
              <a:chOff x="5361924" y="7472789"/>
              <a:chExt cx="1828800" cy="1828800"/>
            </a:xfrm>
          </p:grpSpPr>
          <p:grpSp>
            <p:nvGrpSpPr>
              <p:cNvPr id="141" name="Group 140"/>
              <p:cNvGrpSpPr/>
              <p:nvPr userDrawn="1"/>
            </p:nvGrpSpPr>
            <p:grpSpPr bwMode="auto">
              <a:xfrm>
                <a:off x="5361924" y="7472789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47" name="Group 146"/>
                <p:cNvGrpSpPr/>
                <p:nvPr userDrawn="1"/>
              </p:nvGrpSpPr>
              <p:grpSpPr bwMode="auto"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49" name="Group 148"/>
                  <p:cNvGrpSpPr/>
                  <p:nvPr userDrawn="1"/>
                </p:nvGrpSpPr>
                <p:grpSpPr bwMode="auto"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51" name="Group 150"/>
                    <p:cNvGrpSpPr/>
                    <p:nvPr userDrawn="1"/>
                  </p:nvGrpSpPr>
                  <p:grpSpPr bwMode="auto"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53" name="Group 152"/>
                      <p:cNvGrpSpPr/>
                      <p:nvPr userDrawn="1"/>
                    </p:nvGrpSpPr>
                    <p:grpSpPr bwMode="auto"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55" name="Group 154"/>
                        <p:cNvGrpSpPr/>
                        <p:nvPr userDrawn="1"/>
                      </p:nvGrpSpPr>
                      <p:grpSpPr bwMode="auto"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57" name="Oval 156"/>
                          <p:cNvSpPr/>
                          <p:nvPr userDrawn="1"/>
                        </p:nvSpPr>
                        <p:spPr bwMode="auto"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r>
                              <a:rPr lang="en-US"/>
                              <a:t> 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158" name="Oval 157"/>
                          <p:cNvSpPr/>
                          <p:nvPr userDrawn="1"/>
                        </p:nvSpPr>
                        <p:spPr bwMode="auto"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5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r>
                              <a:rPr lang="en-US"/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156" name="Oval 155"/>
                        <p:cNvSpPr/>
                        <p:nvPr userDrawn="1"/>
                      </p:nvSpPr>
                      <p:spPr bwMode="auto"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5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r>
                            <a:rPr lang="en-US"/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154" name="Oval 153"/>
                      <p:cNvSpPr/>
                      <p:nvPr userDrawn="1"/>
                    </p:nvSpPr>
                    <p:spPr bwMode="auto"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r>
                          <a:rPr lang="en-US"/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152" name="Oval 151"/>
                    <p:cNvSpPr/>
                    <p:nvPr userDrawn="1"/>
                  </p:nvSpPr>
                  <p:spPr bwMode="auto"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r>
                        <a:rPr lang="en-US"/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150" name="Oval 149"/>
                  <p:cNvSpPr/>
                  <p:nvPr userDrawn="1"/>
                </p:nvSpPr>
                <p:spPr bwMode="auto"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/>
                      <a:t> </a:t>
                    </a:r>
                    <a:endParaRPr/>
                  </a:p>
                </p:txBody>
              </p:sp>
            </p:grpSp>
            <p:sp>
              <p:nvSpPr>
                <p:cNvPr id="148" name="Oval 147"/>
                <p:cNvSpPr/>
                <p:nvPr userDrawn="1"/>
              </p:nvSpPr>
              <p:spPr bwMode="auto"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/>
                    <a:t> </a:t>
                  </a:r>
                  <a:endParaRPr/>
                </a:p>
              </p:txBody>
            </p:sp>
          </p:grpSp>
          <p:sp>
            <p:nvSpPr>
              <p:cNvPr id="142" name="Oval 141"/>
              <p:cNvSpPr/>
              <p:nvPr userDrawn="1"/>
            </p:nvSpPr>
            <p:spPr bwMode="auto"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  <p:sp>
            <p:nvSpPr>
              <p:cNvPr id="143" name="Oval 142"/>
              <p:cNvSpPr/>
              <p:nvPr userDrawn="1"/>
            </p:nvSpPr>
            <p:spPr bwMode="auto"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  <p:sp>
            <p:nvSpPr>
              <p:cNvPr id="144" name="Oval 143"/>
              <p:cNvSpPr/>
              <p:nvPr userDrawn="1"/>
            </p:nvSpPr>
            <p:spPr bwMode="auto"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  <p:sp>
            <p:nvSpPr>
              <p:cNvPr id="145" name="Oval 144"/>
              <p:cNvSpPr/>
              <p:nvPr userDrawn="1"/>
            </p:nvSpPr>
            <p:spPr bwMode="auto"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  <p:sp>
            <p:nvSpPr>
              <p:cNvPr id="146" name="Oval 145"/>
              <p:cNvSpPr/>
              <p:nvPr userDrawn="1"/>
            </p:nvSpPr>
            <p:spPr bwMode="auto"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</p:grpSp>
        <p:sp>
          <p:nvSpPr>
            <p:cNvPr id="140" name="Oval 139"/>
            <p:cNvSpPr/>
            <p:nvPr userDrawn="1"/>
          </p:nvSpPr>
          <p:spPr bwMode="auto"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/>
                <a:t> </a:t>
              </a:r>
              <a:endParaRPr/>
            </a:p>
          </p:txBody>
        </p:sp>
      </p:grpSp>
      <p:sp>
        <p:nvSpPr>
          <p:cNvPr id="38" name="Freeform: Shape 37"/>
          <p:cNvSpPr/>
          <p:nvPr userDrawn="1"/>
        </p:nvSpPr>
        <p:spPr bwMode="auto">
          <a:xfrm>
            <a:off x="0" y="2025665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 fill="norm" stroke="1" extrusionOk="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38"/>
          <p:cNvSpPr/>
          <p:nvPr userDrawn="1"/>
        </p:nvSpPr>
        <p:spPr bwMode="auto">
          <a:xfrm>
            <a:off x="2033943" y="2033993"/>
            <a:ext cx="2029968" cy="2029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Rectangle 64"/>
          <p:cNvSpPr/>
          <p:nvPr userDrawn="1"/>
        </p:nvSpPr>
        <p:spPr bwMode="auto">
          <a:xfrm>
            <a:off x="2029968" y="4059798"/>
            <a:ext cx="2029968" cy="7595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6101628" y="4053385"/>
            <a:ext cx="3178103" cy="2799549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 fill="norm" stroke="1" extrusionOk="0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1" name="Graphic 10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4068239" y="2029625"/>
            <a:ext cx="2029878" cy="2023760"/>
          </a:xfrm>
          <a:prstGeom prst="rect">
            <a:avLst/>
          </a:prstGeom>
        </p:spPr>
      </p:pic>
      <p:pic>
        <p:nvPicPr>
          <p:cNvPr id="69" name="Graphic 6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064220" y="4055808"/>
            <a:ext cx="2029968" cy="2029968"/>
          </a:xfrm>
          <a:prstGeom prst="rect">
            <a:avLst/>
          </a:prstGeom>
        </p:spPr>
      </p:pic>
      <p:sp>
        <p:nvSpPr>
          <p:cNvPr id="8" name="Rectangle 9"/>
          <p:cNvSpPr/>
          <p:nvPr userDrawn="1"/>
        </p:nvSpPr>
        <p:spPr bwMode="auto">
          <a:xfrm>
            <a:off x="4058754" y="4060579"/>
            <a:ext cx="2029968" cy="2029968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828800 h 1828800"/>
              <a:gd name="connsiteX3" fmla="*/ 0 w 1828800"/>
              <a:gd name="connsiteY3" fmla="*/ 1828800 h 1828800"/>
              <a:gd name="connsiteX4" fmla="*/ 0 w 1828800"/>
              <a:gd name="connsiteY4" fmla="*/ 0 h 1828800"/>
              <a:gd name="connsiteX0" fmla="*/ 0 w 1828800"/>
              <a:gd name="connsiteY0" fmla="*/ 0 h 1828800"/>
              <a:gd name="connsiteX1" fmla="*/ 1828800 w 1828800"/>
              <a:gd name="connsiteY1" fmla="*/ 1828800 h 1828800"/>
              <a:gd name="connsiteX2" fmla="*/ 0 w 1828800"/>
              <a:gd name="connsiteY2" fmla="*/ 1828800 h 1828800"/>
              <a:gd name="connsiteX3" fmla="*/ 0 w 1828800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1828800" fill="norm" stroke="1" extrusionOk="0">
                <a:moveTo>
                  <a:pt x="0" y="0"/>
                </a:moveTo>
                <a:lnTo>
                  <a:pt x="18288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3" name="Graphic 72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 rot="5400000">
            <a:off x="4074136" y="4059923"/>
            <a:ext cx="2029968" cy="2029968"/>
          </a:xfrm>
          <a:prstGeom prst="rect">
            <a:avLst/>
          </a:prstGeom>
        </p:spPr>
      </p:pic>
      <p:pic>
        <p:nvPicPr>
          <p:cNvPr id="35" name="Picture 34" descr="A black and white striped pattern&#10;&#10;Description automatically generated with low confidence"/>
          <p:cNvPicPr>
            <a:picLocks noChangeAspect="1"/>
          </p:cNvPicPr>
          <p:nvPr userDrawn="1"/>
        </p:nvPicPr>
        <p:blipFill>
          <a:blip r:embed="rId7"/>
          <a:stretch/>
        </p:blipFill>
        <p:spPr bwMode="auto">
          <a:xfrm>
            <a:off x="2031592" y="3062893"/>
            <a:ext cx="2019299" cy="999451"/>
          </a:xfrm>
          <a:prstGeom prst="rect">
            <a:avLst/>
          </a:prstGeom>
        </p:spPr>
      </p:pic>
      <p:grpSp>
        <p:nvGrpSpPr>
          <p:cNvPr id="162" name="Group 161"/>
          <p:cNvGrpSpPr/>
          <p:nvPr userDrawn="1"/>
        </p:nvGrpSpPr>
        <p:grpSpPr bwMode="auto">
          <a:xfrm>
            <a:off x="2034619" y="4836676"/>
            <a:ext cx="1965960" cy="1965960"/>
            <a:chOff x="5361924" y="7472789"/>
            <a:chExt cx="1828800" cy="1828800"/>
          </a:xfrm>
        </p:grpSpPr>
        <p:grpSp>
          <p:nvGrpSpPr>
            <p:cNvPr id="163" name="Group 162"/>
            <p:cNvGrpSpPr/>
            <p:nvPr userDrawn="1"/>
          </p:nvGrpSpPr>
          <p:grpSpPr bwMode="auto">
            <a:xfrm>
              <a:off x="5361924" y="7472789"/>
              <a:ext cx="1828800" cy="1828800"/>
              <a:chOff x="5361924" y="7472789"/>
              <a:chExt cx="1828800" cy="1828800"/>
            </a:xfrm>
          </p:grpSpPr>
          <p:grpSp>
            <p:nvGrpSpPr>
              <p:cNvPr id="165" name="Group 164"/>
              <p:cNvGrpSpPr/>
              <p:nvPr userDrawn="1"/>
            </p:nvGrpSpPr>
            <p:grpSpPr bwMode="auto">
              <a:xfrm>
                <a:off x="5361924" y="7472789"/>
                <a:ext cx="1828800" cy="1828800"/>
                <a:chOff x="5388428" y="7173291"/>
                <a:chExt cx="1828800" cy="1828800"/>
              </a:xfrm>
            </p:grpSpPr>
            <p:grpSp>
              <p:nvGrpSpPr>
                <p:cNvPr id="173" name="Group 172"/>
                <p:cNvGrpSpPr/>
                <p:nvPr userDrawn="1"/>
              </p:nvGrpSpPr>
              <p:grpSpPr bwMode="auto">
                <a:xfrm>
                  <a:off x="5388428" y="7173291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6" name="Group 175"/>
                  <p:cNvGrpSpPr/>
                  <p:nvPr userDrawn="1"/>
                </p:nvGrpSpPr>
                <p:grpSpPr bwMode="auto">
                  <a:xfrm>
                    <a:off x="5388428" y="7173291"/>
                    <a:ext cx="1828800" cy="1828800"/>
                    <a:chOff x="5579044" y="7049770"/>
                    <a:chExt cx="1828800" cy="1828800"/>
                  </a:xfrm>
                </p:grpSpPr>
                <p:grpSp>
                  <p:nvGrpSpPr>
                    <p:cNvPr id="178" name="Group 177"/>
                    <p:cNvGrpSpPr/>
                    <p:nvPr userDrawn="1"/>
                  </p:nvGrpSpPr>
                  <p:grpSpPr bwMode="auto">
                    <a:xfrm>
                      <a:off x="5579044" y="7049770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80" name="Group 179"/>
                      <p:cNvGrpSpPr/>
                      <p:nvPr userDrawn="1"/>
                    </p:nvGrpSpPr>
                    <p:grpSpPr bwMode="auto"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2" name="Group 181"/>
                        <p:cNvGrpSpPr/>
                        <p:nvPr userDrawn="1"/>
                      </p:nvGrpSpPr>
                      <p:grpSpPr bwMode="auto"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sp>
                        <p:nvSpPr>
                          <p:cNvPr id="184" name="Oval 183"/>
                          <p:cNvSpPr/>
                          <p:nvPr userDrawn="1"/>
                        </p:nvSpPr>
                        <p:spPr bwMode="auto">
                          <a:xfrm>
                            <a:off x="5579044" y="7049770"/>
                            <a:ext cx="1828800" cy="182880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r>
                              <a:rPr lang="en-US"/>
                              <a:t> </a:t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185" name="Oval 184"/>
                          <p:cNvSpPr/>
                          <p:nvPr userDrawn="1"/>
                        </p:nvSpPr>
                        <p:spPr bwMode="auto">
                          <a:xfrm>
                            <a:off x="5647624" y="7118350"/>
                            <a:ext cx="1691640" cy="169164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r>
                              <a:rPr lang="en-US"/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183" name="Oval 182"/>
                        <p:cNvSpPr/>
                        <p:nvPr userDrawn="1"/>
                      </p:nvSpPr>
                      <p:spPr bwMode="auto">
                        <a:xfrm>
                          <a:off x="5716204" y="7186930"/>
                          <a:ext cx="1554480" cy="155448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r>
                            <a:rPr lang="en-US"/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181" name="Oval 180"/>
                      <p:cNvSpPr/>
                      <p:nvPr userDrawn="1"/>
                    </p:nvSpPr>
                    <p:spPr bwMode="auto">
                      <a:xfrm>
                        <a:off x="5784784" y="7255510"/>
                        <a:ext cx="1417320" cy="141732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r>
                          <a:rPr lang="en-US"/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179" name="Oval 178"/>
                    <p:cNvSpPr/>
                    <p:nvPr userDrawn="1"/>
                  </p:nvSpPr>
                  <p:spPr bwMode="auto">
                    <a:xfrm>
                      <a:off x="5853364" y="7324090"/>
                      <a:ext cx="1280160" cy="128016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r>
                        <a:rPr lang="en-US"/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177" name="Oval 176"/>
                  <p:cNvSpPr/>
                  <p:nvPr userDrawn="1"/>
                </p:nvSpPr>
                <p:spPr bwMode="auto">
                  <a:xfrm>
                    <a:off x="5731328" y="7516191"/>
                    <a:ext cx="1143000" cy="114300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/>
                      <a:t> </a:t>
                    </a:r>
                    <a:endParaRPr/>
                  </a:p>
                </p:txBody>
              </p:sp>
            </p:grpSp>
            <p:sp>
              <p:nvSpPr>
                <p:cNvPr id="174" name="Oval 173"/>
                <p:cNvSpPr/>
                <p:nvPr userDrawn="1"/>
              </p:nvSpPr>
              <p:spPr bwMode="auto">
                <a:xfrm>
                  <a:off x="5799908" y="7584771"/>
                  <a:ext cx="1005840" cy="10058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/>
                    <a:t> </a:t>
                  </a:r>
                  <a:endParaRPr/>
                </a:p>
              </p:txBody>
            </p:sp>
          </p:grpSp>
          <p:sp>
            <p:nvSpPr>
              <p:cNvPr id="166" name="Oval 165"/>
              <p:cNvSpPr/>
              <p:nvPr userDrawn="1"/>
            </p:nvSpPr>
            <p:spPr bwMode="auto">
              <a:xfrm>
                <a:off x="5841984" y="7952850"/>
                <a:ext cx="868680" cy="8686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  <p:sp>
            <p:nvSpPr>
              <p:cNvPr id="167" name="Oval 166"/>
              <p:cNvSpPr/>
              <p:nvPr userDrawn="1"/>
            </p:nvSpPr>
            <p:spPr bwMode="auto">
              <a:xfrm>
                <a:off x="5910564" y="8021430"/>
                <a:ext cx="731520" cy="73152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  <p:sp>
            <p:nvSpPr>
              <p:cNvPr id="169" name="Oval 168"/>
              <p:cNvSpPr/>
              <p:nvPr userDrawn="1"/>
            </p:nvSpPr>
            <p:spPr bwMode="auto">
              <a:xfrm>
                <a:off x="5979144" y="8090010"/>
                <a:ext cx="594360" cy="59436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  <p:sp>
            <p:nvSpPr>
              <p:cNvPr id="171" name="Oval 170"/>
              <p:cNvSpPr/>
              <p:nvPr userDrawn="1"/>
            </p:nvSpPr>
            <p:spPr bwMode="auto">
              <a:xfrm>
                <a:off x="6047724" y="8158590"/>
                <a:ext cx="457200" cy="45720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  <p:sp>
            <p:nvSpPr>
              <p:cNvPr id="172" name="Oval 171"/>
              <p:cNvSpPr/>
              <p:nvPr userDrawn="1"/>
            </p:nvSpPr>
            <p:spPr bwMode="auto">
              <a:xfrm>
                <a:off x="6116304" y="8227170"/>
                <a:ext cx="320040" cy="32004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</p:grpSp>
        <p:sp>
          <p:nvSpPr>
            <p:cNvPr id="164" name="Oval 163"/>
            <p:cNvSpPr/>
            <p:nvPr userDrawn="1"/>
          </p:nvSpPr>
          <p:spPr bwMode="auto">
            <a:xfrm>
              <a:off x="6184884" y="8295750"/>
              <a:ext cx="182880" cy="182880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/>
                <a:t> </a:t>
              </a:r>
              <a:endParaRPr/>
            </a:p>
          </p:txBody>
        </p:sp>
      </p:grpSp>
      <p:sp>
        <p:nvSpPr>
          <p:cNvPr id="67" name="Freeform: Shape 66"/>
          <p:cNvSpPr/>
          <p:nvPr userDrawn="1"/>
        </p:nvSpPr>
        <p:spPr bwMode="auto">
          <a:xfrm rot="16199999">
            <a:off x="2537077" y="5335524"/>
            <a:ext cx="1014984" cy="2029968"/>
          </a:xfrm>
          <a:custGeom>
            <a:avLst/>
            <a:gdLst>
              <a:gd name="connsiteX0" fmla="*/ 1248 w 915648"/>
              <a:gd name="connsiteY0" fmla="*/ 0 h 1828800"/>
              <a:gd name="connsiteX1" fmla="*/ 915648 w 915648"/>
              <a:gd name="connsiteY1" fmla="*/ 914400 h 1828800"/>
              <a:gd name="connsiteX2" fmla="*/ 1248 w 915648"/>
              <a:gd name="connsiteY2" fmla="*/ 1828800 h 1828800"/>
              <a:gd name="connsiteX3" fmla="*/ 0 w 915648"/>
              <a:gd name="connsiteY3" fmla="*/ 1828737 h 1828800"/>
              <a:gd name="connsiteX4" fmla="*/ 0 w 915648"/>
              <a:gd name="connsiteY4" fmla="*/ 6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648" h="1828800" fill="norm" stroke="1" extrusionOk="0">
                <a:moveTo>
                  <a:pt x="1248" y="0"/>
                </a:moveTo>
                <a:cubicBezTo>
                  <a:pt x="506257" y="0"/>
                  <a:pt x="915648" y="409391"/>
                  <a:pt x="915648" y="914400"/>
                </a:cubicBezTo>
                <a:cubicBezTo>
                  <a:pt x="915648" y="1419409"/>
                  <a:pt x="506257" y="1828800"/>
                  <a:pt x="1248" y="1828800"/>
                </a:cubicBezTo>
                <a:lnTo>
                  <a:pt x="0" y="1828737"/>
                </a:lnTo>
                <a:lnTo>
                  <a:pt x="0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71" name="Rectangle 70"/>
          <p:cNvSpPr/>
          <p:nvPr userDrawn="1"/>
        </p:nvSpPr>
        <p:spPr bwMode="auto">
          <a:xfrm>
            <a:off x="4058844" y="6089528"/>
            <a:ext cx="2049251" cy="768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2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51982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19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19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  <p:sp>
        <p:nvSpPr>
          <p:cNvPr id="75" name="Oval 74"/>
          <p:cNvSpPr/>
          <p:nvPr userDrawn="1"/>
        </p:nvSpPr>
        <p:spPr bwMode="auto">
          <a:xfrm>
            <a:off x="5868264" y="1859479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7" name="Straight Connector 76"/>
          <p:cNvCxnSpPr>
            <a:cxnSpLocks/>
            <a:stCxn id="38" idx="4"/>
          </p:cNvCxnSpPr>
          <p:nvPr userDrawn="1"/>
        </p:nvCxnSpPr>
        <p:spPr bwMode="auto">
          <a:xfrm flipV="1">
            <a:off x="0" y="1991841"/>
            <a:ext cx="5931799" cy="33894"/>
          </a:xfrm>
          <a:prstGeom prst="line">
            <a:avLst/>
          </a:prstGeom>
          <a:ln w="508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 Column layout with icons">
    <p:bg>
      <p:bgPr shadeToTitle="0">
        <a:solidFill>
          <a:schemeClr val="tx2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552574" y="896112"/>
            <a:ext cx="9725026" cy="1325880"/>
          </a:xfrm>
        </p:spPr>
        <p:txBody>
          <a:bodyPr anchor="t" anchorCtr="0"/>
          <a:lstStyle>
            <a:lvl1pPr>
              <a:defRPr cap="all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60" name="Online Image Placeholder 59"/>
          <p:cNvSpPr>
            <a:spLocks noGrp="1"/>
          </p:cNvSpPr>
          <p:nvPr>
            <p:ph type="clipArt" sz="quarter" idx="18"/>
          </p:nvPr>
        </p:nvSpPr>
        <p:spPr bwMode="auto">
          <a:xfrm>
            <a:off x="2469641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" name="Online Image Placeholder 59"/>
          <p:cNvSpPr>
            <a:spLocks noGrp="1"/>
          </p:cNvSpPr>
          <p:nvPr>
            <p:ph type="clipArt" sz="quarter" idx="19"/>
          </p:nvPr>
        </p:nvSpPr>
        <p:spPr bwMode="auto">
          <a:xfrm>
            <a:off x="5960930" y="2184654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" name="Online Image Placeholder 59"/>
          <p:cNvSpPr>
            <a:spLocks noGrp="1"/>
          </p:cNvSpPr>
          <p:nvPr>
            <p:ph type="clipArt" sz="quarter" idx="20"/>
          </p:nvPr>
        </p:nvSpPr>
        <p:spPr bwMode="auto">
          <a:xfrm>
            <a:off x="9439445" y="2184400"/>
            <a:ext cx="914400" cy="9144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idx="13" hasCustomPrompt="1"/>
          </p:nvPr>
        </p:nvSpPr>
        <p:spPr bwMode="auto">
          <a:xfrm>
            <a:off x="1555241" y="3366741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555241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9" name="Text Placeholder 2"/>
          <p:cNvSpPr>
            <a:spLocks noGrp="1"/>
          </p:cNvSpPr>
          <p:nvPr>
            <p:ph type="body" idx="15" hasCustomPrompt="1"/>
          </p:nvPr>
        </p:nvSpPr>
        <p:spPr bwMode="auto">
          <a:xfrm>
            <a:off x="5046529" y="3359890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4"/>
          </p:nvPr>
        </p:nvSpPr>
        <p:spPr bwMode="auto">
          <a:xfrm>
            <a:off x="5046529" y="3894568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8525045" y="3364836"/>
            <a:ext cx="2743200" cy="4572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525045" y="3901419"/>
            <a:ext cx="274320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000"/>
              </a:lnSpc>
              <a:buNone/>
              <a:defRPr sz="1600"/>
            </a:lvl1pPr>
            <a:lvl2pPr marL="457200" indent="0" algn="ctr">
              <a:lnSpc>
                <a:spcPts val="2000"/>
              </a:lnSpc>
              <a:buNone/>
              <a:defRPr sz="1600"/>
            </a:lvl2pPr>
            <a:lvl3pPr marL="914400" indent="0" algn="ctr">
              <a:lnSpc>
                <a:spcPts val="2000"/>
              </a:lnSpc>
              <a:buNone/>
              <a:defRPr sz="1600"/>
            </a:lvl3pPr>
            <a:lvl4pPr marL="1371600" indent="0" algn="ctr">
              <a:lnSpc>
                <a:spcPts val="2000"/>
              </a:lnSpc>
              <a:buNone/>
              <a:defRPr sz="1600"/>
            </a:lvl4pPr>
            <a:lvl5pPr marL="1828800" indent="0" algn="ctr">
              <a:lnSpc>
                <a:spcPts val="2000"/>
              </a:lnSpc>
              <a:buNone/>
              <a:defRPr sz="16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grpSp>
        <p:nvGrpSpPr>
          <p:cNvPr id="5" name="Group 4"/>
          <p:cNvGrpSpPr/>
          <p:nvPr userDrawn="1"/>
        </p:nvGrpSpPr>
        <p:grpSpPr bwMode="auto"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3" name="Rectangle 12"/>
            <p:cNvSpPr/>
            <p:nvPr userDrawn="1"/>
          </p:nvSpPr>
          <p:spPr bwMode="auto"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 bwMode="auto"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2"/>
            <a:stretch/>
          </p:blipFill>
          <p:spPr bwMode="auto"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 userDrawn="1"/>
          </p:nvSpPr>
          <p:spPr bwMode="auto"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Freeform: Shape 45"/>
            <p:cNvSpPr/>
            <p:nvPr userDrawn="1"/>
          </p:nvSpPr>
          <p:spPr bwMode="auto"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 fill="norm" stroke="1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53" name="Graphic 52"/>
            <p:cNvPicPr>
              <a:picLocks noChangeAspect="1"/>
            </p:cNvPicPr>
            <p:nvPr userDrawn="1"/>
          </p:nvPicPr>
          <p:blipFill>
            <a:blip r:embed="rId3"/>
            <a:stretch/>
          </p:blipFill>
          <p:spPr bwMode="auto"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63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6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Market Overview">
    <p:bg>
      <p:bgPr shadeToTitle="0">
        <a:solidFill>
          <a:schemeClr val="accent6">
            <a:lumMod val="60000"/>
            <a:lumOff val="40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044952" y="898524"/>
            <a:ext cx="8232648" cy="1325880"/>
          </a:xfrm>
        </p:spPr>
        <p:txBody>
          <a:bodyPr anchor="t" anchorCtr="0"/>
          <a:lstStyle>
            <a:lvl1pPr>
              <a:defRPr cap="all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grpSp>
        <p:nvGrpSpPr>
          <p:cNvPr id="3" name="Group 2"/>
          <p:cNvGrpSpPr/>
          <p:nvPr userDrawn="1"/>
        </p:nvGrpSpPr>
        <p:grpSpPr bwMode="auto">
          <a:xfrm>
            <a:off x="0" y="0"/>
            <a:ext cx="2160614" cy="6858000"/>
            <a:chOff x="0" y="0"/>
            <a:chExt cx="2160614" cy="6858000"/>
          </a:xfrm>
        </p:grpSpPr>
        <p:sp>
          <p:nvSpPr>
            <p:cNvPr id="7" name="Rectangle 6"/>
            <p:cNvSpPr/>
            <p:nvPr userDrawn="1"/>
          </p:nvSpPr>
          <p:spPr bwMode="auto">
            <a:xfrm>
              <a:off x="0" y="0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 bwMode="auto"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6" name="Graphic 35"/>
            <p:cNvPicPr>
              <a:picLocks noChangeAspect="1"/>
            </p:cNvPicPr>
            <p:nvPr userDrawn="1"/>
          </p:nvPicPr>
          <p:blipFill>
            <a:blip r:embed="rId2"/>
            <a:stretch/>
          </p:blipFill>
          <p:spPr bwMode="auto">
            <a:xfrm rot="10800000">
              <a:off x="0" y="13172"/>
              <a:ext cx="2029968" cy="2029968"/>
            </a:xfrm>
            <a:prstGeom prst="rect">
              <a:avLst/>
            </a:prstGeom>
          </p:spPr>
        </p:pic>
        <p:pic>
          <p:nvPicPr>
            <p:cNvPr id="38" name="Graphic 37"/>
            <p:cNvPicPr>
              <a:picLocks noChangeAspect="1"/>
            </p:cNvPicPr>
            <p:nvPr userDrawn="1"/>
          </p:nvPicPr>
          <p:blipFill>
            <a:blip r:embed="rId3"/>
            <a:stretch/>
          </p:blipFill>
          <p:spPr bwMode="auto">
            <a:xfrm>
              <a:off x="0" y="4828032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 userDrawn="1"/>
          </p:nvSpPr>
          <p:spPr bwMode="auto">
            <a:xfrm flipH="1">
              <a:off x="0" y="1995685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0" name="Group 39"/>
            <p:cNvGrpSpPr/>
            <p:nvPr userDrawn="1"/>
          </p:nvGrpSpPr>
          <p:grpSpPr bwMode="auto">
            <a:xfrm>
              <a:off x="56351" y="2064569"/>
              <a:ext cx="1920240" cy="1920240"/>
              <a:chOff x="5361924" y="7472789"/>
              <a:chExt cx="1828800" cy="1828800"/>
            </a:xfrm>
          </p:grpSpPr>
          <p:grpSp>
            <p:nvGrpSpPr>
              <p:cNvPr id="41" name="Group 40"/>
              <p:cNvGrpSpPr/>
              <p:nvPr userDrawn="1"/>
            </p:nvGrpSpPr>
            <p:grpSpPr bwMode="auto">
              <a:xfrm>
                <a:off x="5361924" y="7472789"/>
                <a:ext cx="1828800" cy="1828800"/>
                <a:chOff x="5361924" y="7472789"/>
                <a:chExt cx="1828800" cy="1828800"/>
              </a:xfrm>
            </p:grpSpPr>
            <p:grpSp>
              <p:nvGrpSpPr>
                <p:cNvPr id="43" name="Group 42"/>
                <p:cNvGrpSpPr/>
                <p:nvPr userDrawn="1"/>
              </p:nvGrpSpPr>
              <p:grpSpPr bwMode="auto">
                <a:xfrm>
                  <a:off x="5361924" y="7472789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/>
                  <p:cNvGrpSpPr/>
                  <p:nvPr userDrawn="1"/>
                </p:nvGrpSpPr>
                <p:grpSpPr bwMode="auto"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/>
                    <p:cNvGrpSpPr/>
                    <p:nvPr userDrawn="1"/>
                  </p:nvGrpSpPr>
                  <p:grpSpPr bwMode="auto"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/>
                      <p:cNvGrpSpPr/>
                      <p:nvPr userDrawn="1"/>
                    </p:nvGrpSpPr>
                    <p:grpSpPr bwMode="auto"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/>
                        <p:cNvGrpSpPr/>
                        <p:nvPr userDrawn="1"/>
                      </p:nvGrpSpPr>
                      <p:grpSpPr bwMode="auto"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/>
                          <p:cNvGrpSpPr/>
                          <p:nvPr userDrawn="1"/>
                        </p:nvGrpSpPr>
                        <p:grpSpPr bwMode="auto"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/>
                            <p:cNvSpPr/>
                            <p:nvPr userDrawn="1"/>
                          </p:nvSpPr>
                          <p:spPr bwMode="auto"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defRPr/>
                              </a:pPr>
                              <a:r>
                                <a:rPr lang="en-US"/>
                                <a:t> </a:t>
                              </a:r>
                              <a:endParaRPr/>
                            </a:p>
                          </p:txBody>
                        </p:sp>
                        <p:sp>
                          <p:nvSpPr>
                            <p:cNvPr id="60" name="Oval 59"/>
                            <p:cNvSpPr/>
                            <p:nvPr userDrawn="1"/>
                          </p:nvSpPr>
                          <p:spPr bwMode="auto"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>
                                <a:defRPr/>
                              </a:pPr>
                              <a:r>
                                <a:rPr lang="en-US"/>
                                <a:t> </a:t>
                              </a: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58" name="Oval 57"/>
                          <p:cNvSpPr/>
                          <p:nvPr userDrawn="1"/>
                        </p:nvSpPr>
                        <p:spPr bwMode="auto"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>
                              <a:defRPr/>
                            </a:pPr>
                            <a:r>
                              <a:rPr lang="en-US"/>
                              <a:t> </a:t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56" name="Oval 55"/>
                        <p:cNvSpPr/>
                        <p:nvPr userDrawn="1"/>
                      </p:nvSpPr>
                      <p:spPr bwMode="auto"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>
                            <a:defRPr/>
                          </a:pPr>
                          <a:r>
                            <a:rPr lang="en-US"/>
                            <a:t> </a:t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54" name="Oval 53"/>
                      <p:cNvSpPr/>
                      <p:nvPr userDrawn="1"/>
                    </p:nvSpPr>
                    <p:spPr bwMode="auto"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defRPr/>
                        </a:pPr>
                        <a:r>
                          <a:rPr lang="en-US"/>
                          <a:t> </a:t>
                        </a:r>
                        <a:endParaRPr/>
                      </a:p>
                    </p:txBody>
                  </p:sp>
                </p:grpSp>
                <p:sp>
                  <p:nvSpPr>
                    <p:cNvPr id="52" name="Oval 51"/>
                    <p:cNvSpPr/>
                    <p:nvPr userDrawn="1"/>
                  </p:nvSpPr>
                  <p:spPr bwMode="auto"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r>
                        <a:rPr lang="en-US"/>
                        <a:t> </a:t>
                      </a:r>
                      <a:endParaRPr/>
                    </a:p>
                  </p:txBody>
                </p:sp>
              </p:grpSp>
              <p:sp>
                <p:nvSpPr>
                  <p:cNvPr id="50" name="Oval 49"/>
                  <p:cNvSpPr/>
                  <p:nvPr userDrawn="1"/>
                </p:nvSpPr>
                <p:spPr bwMode="auto"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r>
                      <a:rPr lang="en-US"/>
                      <a:t> </a:t>
                    </a:r>
                    <a:endParaRPr/>
                  </a:p>
                </p:txBody>
              </p:sp>
            </p:grpSp>
            <p:sp>
              <p:nvSpPr>
                <p:cNvPr id="44" name="Oval 43"/>
                <p:cNvSpPr/>
                <p:nvPr userDrawn="1"/>
              </p:nvSpPr>
              <p:spPr bwMode="auto"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/>
                    <a:t> </a:t>
                  </a:r>
                  <a:endParaRPr/>
                </a:p>
              </p:txBody>
            </p:sp>
            <p:sp>
              <p:nvSpPr>
                <p:cNvPr id="45" name="Oval 44"/>
                <p:cNvSpPr/>
                <p:nvPr userDrawn="1"/>
              </p:nvSpPr>
              <p:spPr bwMode="auto"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/>
                    <a:t> </a:t>
                  </a:r>
                  <a:endParaRPr/>
                </a:p>
              </p:txBody>
            </p:sp>
            <p:sp>
              <p:nvSpPr>
                <p:cNvPr id="46" name="Oval 45"/>
                <p:cNvSpPr/>
                <p:nvPr userDrawn="1"/>
              </p:nvSpPr>
              <p:spPr bwMode="auto"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/>
                    <a:t> </a:t>
                  </a:r>
                  <a:endParaRPr/>
                </a:p>
              </p:txBody>
            </p:sp>
            <p:sp>
              <p:nvSpPr>
                <p:cNvPr id="47" name="Oval 46"/>
                <p:cNvSpPr/>
                <p:nvPr userDrawn="1"/>
              </p:nvSpPr>
              <p:spPr bwMode="auto"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/>
                    <a:t> </a:t>
                  </a:r>
                  <a:endParaRPr/>
                </a:p>
              </p:txBody>
            </p:sp>
            <p:sp>
              <p:nvSpPr>
                <p:cNvPr id="48" name="Oval 47"/>
                <p:cNvSpPr/>
                <p:nvPr userDrawn="1"/>
              </p:nvSpPr>
              <p:spPr bwMode="auto"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r>
                    <a:rPr lang="en-US"/>
                    <a:t> </a:t>
                  </a:r>
                  <a:endParaRPr/>
                </a:p>
              </p:txBody>
            </p:sp>
          </p:grpSp>
          <p:sp>
            <p:nvSpPr>
              <p:cNvPr id="42" name="Oval 41"/>
              <p:cNvSpPr/>
              <p:nvPr userDrawn="1"/>
            </p:nvSpPr>
            <p:spPr bwMode="auto"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/>
                  <a:t> </a:t>
                </a:r>
                <a:endParaRPr/>
              </a:p>
            </p:txBody>
          </p:sp>
        </p:grpSp>
        <p:sp>
          <p:nvSpPr>
            <p:cNvPr id="61" name="Rectangle 60"/>
            <p:cNvSpPr/>
            <p:nvPr userDrawn="1"/>
          </p:nvSpPr>
          <p:spPr bwMode="auto">
            <a:xfrm>
              <a:off x="0" y="4022308"/>
              <a:ext cx="2033751" cy="80572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2" name="Freeform: Shape 61"/>
            <p:cNvSpPr/>
            <p:nvPr userDrawn="1"/>
          </p:nvSpPr>
          <p:spPr bwMode="auto">
            <a:xfrm>
              <a:off x="0" y="2065206"/>
              <a:ext cx="1014984" cy="192024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 fill="norm" stroke="1" extrusionOk="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3" name="Straight Connector 62"/>
            <p:cNvCxnSpPr>
              <a:cxnSpLocks/>
              <a:endCxn id="64" idx="6"/>
            </p:cNvCxnSpPr>
            <p:nvPr userDrawn="1"/>
          </p:nvCxnSpPr>
          <p:spPr bwMode="auto">
            <a:xfrm>
              <a:off x="0" y="2008397"/>
              <a:ext cx="2160614" cy="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 userDrawn="1"/>
          </p:nvSpPr>
          <p:spPr bwMode="auto">
            <a:xfrm>
              <a:off x="1886294" y="1871237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67" name="Text Placeholder 2"/>
          <p:cNvSpPr>
            <a:spLocks noGrp="1"/>
          </p:cNvSpPr>
          <p:nvPr>
            <p:ph type="body" idx="13" hasCustomPrompt="1"/>
          </p:nvPr>
        </p:nvSpPr>
        <p:spPr bwMode="auto">
          <a:xfrm>
            <a:off x="3044952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 bwMode="auto">
          <a:xfrm>
            <a:off x="304800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8" name="Text Placeholder 2"/>
          <p:cNvSpPr>
            <a:spLocks noGrp="1"/>
          </p:cNvSpPr>
          <p:nvPr>
            <p:ph type="body" idx="15" hasCustomPrompt="1"/>
          </p:nvPr>
        </p:nvSpPr>
        <p:spPr bwMode="auto">
          <a:xfrm>
            <a:off x="5926836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79" name="Text Placeholder 3"/>
          <p:cNvSpPr>
            <a:spLocks noGrp="1"/>
          </p:cNvSpPr>
          <p:nvPr>
            <p:ph type="body" sz="quarter" idx="17"/>
          </p:nvPr>
        </p:nvSpPr>
        <p:spPr bwMode="auto">
          <a:xfrm>
            <a:off x="5926836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8" name="Text Placeholder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8808720" y="2423160"/>
            <a:ext cx="2468880" cy="45720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2000" b="1" cap="all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ADD SUBTITLE</a:t>
            </a:r>
            <a:endParaRPr/>
          </a:p>
        </p:txBody>
      </p:sp>
      <p:sp>
        <p:nvSpPr>
          <p:cNvPr id="81" name="Text Placeholder 3"/>
          <p:cNvSpPr>
            <a:spLocks noGrp="1"/>
          </p:cNvSpPr>
          <p:nvPr>
            <p:ph type="body" sz="quarter" idx="18"/>
          </p:nvPr>
        </p:nvSpPr>
        <p:spPr bwMode="auto">
          <a:xfrm>
            <a:off x="8808720" y="2889504"/>
            <a:ext cx="2468880" cy="2743200"/>
          </a:xfrm>
        </p:spPr>
        <p:txBody>
          <a:bodyPr>
            <a:noAutofit/>
          </a:bodyPr>
          <a:lstStyle>
            <a:lvl1pPr marL="285750" indent="-285750">
              <a:lnSpc>
                <a:spcPts val="2600"/>
              </a:lnSpc>
              <a:spcBef>
                <a:spcPts val="0"/>
              </a:spcBef>
              <a:buFont typeface="Arial"/>
              <a:buChar char="•"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9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3044952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7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489763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20XX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Pitch deck title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5457014" y="1122363"/>
            <a:ext cx="6114049" cy="2387599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/>
              <a:t>ML for predictive maintenance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6080759" y="3602038"/>
            <a:ext cx="5486400" cy="1655762"/>
          </a:xfrm>
        </p:spPr>
        <p:txBody>
          <a:bodyPr/>
          <a:lstStyle/>
          <a:p>
            <a:pPr>
              <a:defRPr/>
            </a:pPr>
            <a:r>
              <a:rPr lang="en-US"/>
              <a:t>Alessandro Gaudenzi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266246" y="898524"/>
            <a:ext cx="6339840" cy="1325880"/>
          </a:xfrm>
        </p:spPr>
        <p:txBody>
          <a:bodyPr/>
          <a:lstStyle/>
          <a:p>
            <a:pPr>
              <a:defRPr/>
            </a:pPr>
            <a:r>
              <a:rPr lang="en-US"/>
              <a:t>Why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 bwMode="auto">
          <a:xfrm flipH="0" flipV="0">
            <a:off x="4266246" y="2080152"/>
            <a:ext cx="7499654" cy="365760"/>
          </a:xfrm>
        </p:spPr>
        <p:txBody>
          <a:bodyPr/>
          <a:lstStyle/>
          <a:p>
            <a:pPr>
              <a:defRPr/>
            </a:pPr>
            <a:r>
              <a:rPr lang="en-US"/>
              <a:t>Reduce accidental and catastrophic failures</a:t>
            </a:r>
            <a:endParaRPr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 bwMode="auto">
          <a:xfrm flipH="0" flipV="0">
            <a:off x="4266246" y="2445912"/>
            <a:ext cx="7592130" cy="1475342"/>
          </a:xfrm>
        </p:spPr>
        <p:txBody>
          <a:bodyPr>
            <a:noAutofit/>
          </a:bodyPr>
          <a:lstStyle/>
          <a:p>
            <a:pPr>
              <a:lnSpc>
                <a:spcPct val="114999"/>
              </a:lnSpc>
              <a:defRPr/>
            </a:pPr>
            <a:r>
              <a:rPr lang="en-US" sz="2000"/>
              <a:t>Accidental failures vs maintenance intervention</a:t>
            </a:r>
            <a:endParaRPr lang="en-US" sz="2000"/>
          </a:p>
          <a:p>
            <a:pPr marL="305908" indent="-305908">
              <a:lnSpc>
                <a:spcPct val="114999"/>
              </a:lnSpc>
              <a:buFont typeface="Arial"/>
              <a:buChar char="•"/>
              <a:defRPr/>
            </a:pPr>
            <a:r>
              <a:rPr lang="en-US" sz="2000"/>
              <a:t>More expensive</a:t>
            </a:r>
            <a:endParaRPr lang="en-US" sz="2000"/>
          </a:p>
          <a:p>
            <a:pPr marL="305908" indent="-305908">
              <a:lnSpc>
                <a:spcPct val="114999"/>
              </a:lnSpc>
              <a:buFont typeface="Arial"/>
              <a:buChar char="•"/>
              <a:defRPr/>
            </a:pPr>
            <a:r>
              <a:rPr lang="en-US" sz="2000"/>
              <a:t>More downtime</a:t>
            </a:r>
            <a:endParaRPr lang="en-US" sz="2000"/>
          </a:p>
          <a:p>
            <a:pPr marL="305908" indent="-305908">
              <a:lnSpc>
                <a:spcPct val="114999"/>
              </a:lnSpc>
              <a:buFont typeface="Arial"/>
              <a:buChar char="•"/>
              <a:defRPr/>
            </a:pPr>
            <a:r>
              <a:rPr lang="en-US" sz="2000"/>
              <a:t>Safety hazard</a:t>
            </a:r>
            <a:endParaRPr lang="en-US" sz="2000"/>
          </a:p>
          <a:p>
            <a:pPr marL="305908" indent="-305908">
              <a:lnSpc>
                <a:spcPct val="114999"/>
              </a:lnSpc>
              <a:buFont typeface="Arial"/>
              <a:buChar char="•"/>
              <a:defRPr/>
            </a:pPr>
            <a:endParaRPr lang="en-US" sz="2000"/>
          </a:p>
          <a:p>
            <a:pPr marL="305908" indent="-305908">
              <a:buFont typeface="Arial"/>
              <a:buChar char="•"/>
              <a:defRPr/>
            </a:pPr>
            <a:endParaRPr lang="en-US" sz="200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7436167" y="6350000"/>
            <a:ext cx="2286000" cy="365125"/>
          </a:xfrm>
        </p:spPr>
        <p:txBody>
          <a:bodyPr/>
          <a:lstStyle/>
          <a:p>
            <a:pPr>
              <a:defRPr/>
            </a:pPr>
            <a:r>
              <a:rPr lang="en-US"/>
              <a:t>WHY</a:t>
            </a:r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50"/>
            <a:ext cx="457200" cy="365125"/>
          </a:xfrm>
        </p:spPr>
        <p:txBody>
          <a:bodyPr/>
          <a:lstStyle/>
          <a:p>
            <a:pPr>
              <a:defRPr/>
            </a:pPr>
            <a:fld id="{B5CEABB6-07DC-46E8-9B57-56EC44A396E5}" type="slidenum">
              <a:rPr lang="en-US"/>
              <a:t/>
            </a:fld>
            <a:endParaRPr lang="en-US"/>
          </a:p>
        </p:txBody>
      </p:sp>
      <p:sp>
        <p:nvSpPr>
          <p:cNvPr id="1529602338" name="Text Placeholder 3"/>
          <p:cNvSpPr>
            <a:spLocks noGrp="1"/>
          </p:cNvSpPr>
          <p:nvPr/>
        </p:nvSpPr>
        <p:spPr bwMode="auto">
          <a:xfrm flipH="0" flipV="0">
            <a:off x="4312483" y="4161407"/>
            <a:ext cx="7499653" cy="36576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>
              <a:lnSpc>
                <a:spcPts val="2399"/>
              </a:lnSpc>
              <a:spcBef>
                <a:spcPts val="0"/>
              </a:spcBef>
              <a:buFont typeface="Arial"/>
              <a:buNone/>
              <a:defRPr sz="2000" b="1" cap="all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using process information</a:t>
            </a:r>
            <a:endParaRPr/>
          </a:p>
        </p:txBody>
      </p:sp>
      <p:sp>
        <p:nvSpPr>
          <p:cNvPr id="1878185497" name="Text Placeholder 16"/>
          <p:cNvSpPr>
            <a:spLocks noGrp="1"/>
          </p:cNvSpPr>
          <p:nvPr/>
        </p:nvSpPr>
        <p:spPr bwMode="auto">
          <a:xfrm flipH="0" flipV="0">
            <a:off x="4312482" y="4527167"/>
            <a:ext cx="7592130" cy="1475341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>
              <a:lnSpc>
                <a:spcPts val="1799"/>
              </a:lnSpc>
              <a:spcBef>
                <a:spcPts val="0"/>
              </a:spcBef>
              <a:buFont typeface="Arial"/>
              <a:buNone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2000"/>
              <a:t>Analyzing machines data</a:t>
            </a:r>
            <a:endParaRPr lang="en-US" sz="2000"/>
          </a:p>
          <a:p>
            <a:pPr marL="305907" indent="-305907">
              <a:lnSpc>
                <a:spcPct val="114999"/>
              </a:lnSpc>
              <a:buFont typeface="Arial"/>
              <a:buChar char="•"/>
              <a:defRPr/>
            </a:pPr>
            <a:r>
              <a:rPr lang="en-US" sz="2000"/>
              <a:t>Future useful knowledge</a:t>
            </a:r>
            <a:endParaRPr lang="en-US" sz="2000"/>
          </a:p>
          <a:p>
            <a:pPr marL="305907" indent="-305907">
              <a:lnSpc>
                <a:spcPct val="114999"/>
              </a:lnSpc>
              <a:buFont typeface="Arial"/>
              <a:buChar char="•"/>
              <a:defRPr/>
            </a:pPr>
            <a:r>
              <a:rPr lang="en-US" sz="2000"/>
              <a:t>Spot hidden peculiarity</a:t>
            </a:r>
            <a:endParaRPr lang="en-US" sz="2000"/>
          </a:p>
          <a:p>
            <a:pPr marL="305907" indent="-305907">
              <a:lnSpc>
                <a:spcPct val="114999"/>
              </a:lnSpc>
              <a:buFont typeface="Arial"/>
              <a:buChar char="•"/>
              <a:defRPr/>
            </a:pPr>
            <a:r>
              <a:rPr lang="en-US" sz="2000"/>
              <a:t>Improve awareness</a:t>
            </a:r>
            <a:endParaRPr lang="en-US" sz="2000"/>
          </a:p>
          <a:p>
            <a:pPr marL="305907" indent="-305907">
              <a:buFont typeface="Arial"/>
              <a:buChar char="•"/>
              <a:defRPr/>
            </a:pP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8905689" name="Title 1"/>
          <p:cNvSpPr>
            <a:spLocks noGrp="1"/>
          </p:cNvSpPr>
          <p:nvPr>
            <p:ph type="title"/>
          </p:nvPr>
        </p:nvSpPr>
        <p:spPr bwMode="auto">
          <a:xfrm>
            <a:off x="4266246" y="898524"/>
            <a:ext cx="6339840" cy="1325880"/>
          </a:xfrm>
        </p:spPr>
        <p:txBody>
          <a:bodyPr/>
          <a:lstStyle/>
          <a:p>
            <a:pPr>
              <a:defRPr/>
            </a:pPr>
            <a:r>
              <a:rPr lang="en-US"/>
              <a:t>How</a:t>
            </a:r>
            <a:endParaRPr/>
          </a:p>
        </p:txBody>
      </p:sp>
      <p:sp>
        <p:nvSpPr>
          <p:cNvPr id="1499181966" name="Text Placeholder 3"/>
          <p:cNvSpPr>
            <a:spLocks noGrp="1"/>
          </p:cNvSpPr>
          <p:nvPr>
            <p:ph type="body" sz="quarter" idx="15"/>
          </p:nvPr>
        </p:nvSpPr>
        <p:spPr bwMode="auto">
          <a:xfrm flipH="0" flipV="0">
            <a:off x="4266246" y="2080152"/>
            <a:ext cx="7499653" cy="365760"/>
          </a:xfrm>
        </p:spPr>
        <p:txBody>
          <a:bodyPr/>
          <a:lstStyle/>
          <a:p>
            <a:pPr>
              <a:defRPr/>
            </a:pPr>
            <a:r>
              <a:rPr lang="en-US"/>
              <a:t>Preliminary DATA ANALYSIS</a:t>
            </a:r>
            <a:endParaRPr/>
          </a:p>
        </p:txBody>
      </p:sp>
      <p:sp>
        <p:nvSpPr>
          <p:cNvPr id="1113471380" name="Text Placeholder 16"/>
          <p:cNvSpPr>
            <a:spLocks noGrp="1"/>
          </p:cNvSpPr>
          <p:nvPr>
            <p:ph type="body" sz="quarter" idx="13"/>
          </p:nvPr>
        </p:nvSpPr>
        <p:spPr bwMode="auto">
          <a:xfrm flipH="0" flipV="0">
            <a:off x="4266246" y="2445912"/>
            <a:ext cx="7592130" cy="1475341"/>
          </a:xfrm>
        </p:spPr>
        <p:txBody>
          <a:bodyPr>
            <a:noAutofit/>
          </a:bodyPr>
          <a:lstStyle/>
          <a:p>
            <a:pPr marL="305907" indent="-305907">
              <a:lnSpc>
                <a:spcPct val="114999"/>
              </a:lnSpc>
              <a:buFont typeface="Arial"/>
              <a:buChar char="•"/>
              <a:defRPr/>
            </a:pPr>
            <a:r>
              <a:rPr lang="en-US" sz="2000"/>
              <a:t>Polishing</a:t>
            </a:r>
            <a:endParaRPr lang="en-US" sz="2000"/>
          </a:p>
          <a:p>
            <a:pPr marL="305907" indent="-305907">
              <a:lnSpc>
                <a:spcPct val="114999"/>
              </a:lnSpc>
              <a:buFont typeface="Arial"/>
              <a:buChar char="•"/>
              <a:defRPr/>
            </a:pPr>
            <a:r>
              <a:rPr lang="en-US" sz="2000"/>
              <a:t>Exploration</a:t>
            </a:r>
            <a:endParaRPr lang="en-US" sz="2000"/>
          </a:p>
          <a:p>
            <a:pPr marL="305907" indent="-305907">
              <a:lnSpc>
                <a:spcPct val="114999"/>
              </a:lnSpc>
              <a:buFont typeface="Arial"/>
              <a:buChar char="•"/>
              <a:defRPr/>
            </a:pPr>
            <a:r>
              <a:rPr lang="en-US" sz="2000"/>
              <a:t>Estimate parameters</a:t>
            </a:r>
            <a:endParaRPr lang="en-US" sz="2000"/>
          </a:p>
          <a:p>
            <a:pPr marL="305907" indent="-305907">
              <a:lnSpc>
                <a:spcPct val="114999"/>
              </a:lnSpc>
              <a:buFont typeface="Arial"/>
              <a:buChar char="•"/>
              <a:defRPr/>
            </a:pPr>
            <a:endParaRPr lang="en-US" sz="2000"/>
          </a:p>
          <a:p>
            <a:pPr marL="305907" indent="-305907">
              <a:buFont typeface="Arial"/>
              <a:buChar char="•"/>
              <a:defRPr/>
            </a:pPr>
            <a:endParaRPr lang="en-US" sz="2000"/>
          </a:p>
        </p:txBody>
      </p:sp>
      <p:sp>
        <p:nvSpPr>
          <p:cNvPr id="1494976739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7436166" y="6349999"/>
            <a:ext cx="2286000" cy="365124"/>
          </a:xfrm>
        </p:spPr>
        <p:txBody>
          <a:bodyPr/>
          <a:lstStyle/>
          <a:p>
            <a:pPr>
              <a:defRPr/>
            </a:pPr>
            <a:r>
              <a:rPr lang="en-US"/>
              <a:t>HOW</a:t>
            </a:r>
            <a:endParaRPr/>
          </a:p>
        </p:txBody>
      </p:sp>
      <p:sp>
        <p:nvSpPr>
          <p:cNvPr id="2064200896" name="Slide Number Placeholder 9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49"/>
            <a:ext cx="457200" cy="365124"/>
          </a:xfrm>
        </p:spPr>
        <p:txBody>
          <a:bodyPr/>
          <a:lstStyle/>
          <a:p>
            <a:pPr>
              <a:defRPr/>
            </a:pPr>
            <a:fld id="{4E4E485C-EE84-CF8F-DC57-07E51D2AB43E}" type="slidenum">
              <a:rPr lang="en-US"/>
              <a:t/>
            </a:fld>
            <a:endParaRPr lang="en-US"/>
          </a:p>
        </p:txBody>
      </p:sp>
      <p:sp>
        <p:nvSpPr>
          <p:cNvPr id="1182844755" name="Text Placeholder 3"/>
          <p:cNvSpPr>
            <a:spLocks noGrp="1"/>
          </p:cNvSpPr>
          <p:nvPr/>
        </p:nvSpPr>
        <p:spPr bwMode="auto">
          <a:xfrm flipH="0" flipV="0">
            <a:off x="4312483" y="4161406"/>
            <a:ext cx="7499653" cy="36576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>
              <a:lnSpc>
                <a:spcPts val="2399"/>
              </a:lnSpc>
              <a:spcBef>
                <a:spcPts val="0"/>
              </a:spcBef>
              <a:buFont typeface="Arial"/>
              <a:buNone/>
              <a:defRPr sz="2000" b="1" cap="all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MACHINE LEARNING TECNIQUES</a:t>
            </a:r>
            <a:endParaRPr/>
          </a:p>
        </p:txBody>
      </p:sp>
      <p:sp>
        <p:nvSpPr>
          <p:cNvPr id="1813500628" name="Text Placeholder 16"/>
          <p:cNvSpPr>
            <a:spLocks noGrp="1"/>
          </p:cNvSpPr>
          <p:nvPr/>
        </p:nvSpPr>
        <p:spPr bwMode="auto">
          <a:xfrm flipH="0" flipV="0">
            <a:off x="4312482" y="4527166"/>
            <a:ext cx="7592130" cy="1475341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>
              <a:lnSpc>
                <a:spcPts val="1799"/>
              </a:lnSpc>
              <a:spcBef>
                <a:spcPts val="0"/>
              </a:spcBef>
              <a:buFont typeface="Arial"/>
              <a:buNone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999"/>
              </a:lnSpc>
              <a:defRPr/>
            </a:pPr>
            <a:r>
              <a:rPr lang="en-US" sz="2000"/>
              <a:t>Neural networks for data forecasting</a:t>
            </a:r>
            <a:endParaRPr lang="en-US" sz="2000"/>
          </a:p>
          <a:p>
            <a:pPr marL="305908" indent="-305908">
              <a:lnSpc>
                <a:spcPct val="114999"/>
              </a:lnSpc>
              <a:buFont typeface="Arial"/>
              <a:buChar char="•"/>
              <a:defRPr/>
            </a:pPr>
            <a:r>
              <a:rPr lang="en-US" sz="2000"/>
              <a:t>Long short-term memory</a:t>
            </a:r>
            <a:endParaRPr lang="en-US" sz="2000"/>
          </a:p>
          <a:p>
            <a:pPr marL="305908" indent="-305908">
              <a:lnSpc>
                <a:spcPct val="114999"/>
              </a:lnSpc>
              <a:buFont typeface="Arial"/>
              <a:buChar char="•"/>
              <a:defRPr/>
            </a:pPr>
            <a:r>
              <a:rPr lang="en-US" sz="2000"/>
              <a:t>Convolutional neural networks</a:t>
            </a:r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945507" name="Title 1"/>
          <p:cNvSpPr>
            <a:spLocks noGrp="1"/>
          </p:cNvSpPr>
          <p:nvPr>
            <p:ph type="title"/>
          </p:nvPr>
        </p:nvSpPr>
        <p:spPr bwMode="auto">
          <a:xfrm>
            <a:off x="4266246" y="898524"/>
            <a:ext cx="6339840" cy="1325880"/>
          </a:xfrm>
        </p:spPr>
        <p:txBody>
          <a:bodyPr/>
          <a:lstStyle/>
          <a:p>
            <a:pPr>
              <a:defRPr/>
            </a:pPr>
            <a:r>
              <a:rPr lang="en-US"/>
              <a:t>what</a:t>
            </a:r>
            <a:endParaRPr/>
          </a:p>
        </p:txBody>
      </p:sp>
      <p:sp>
        <p:nvSpPr>
          <p:cNvPr id="495833664" name="Text Placeholder 3"/>
          <p:cNvSpPr>
            <a:spLocks noGrp="1"/>
          </p:cNvSpPr>
          <p:nvPr>
            <p:ph type="body" sz="quarter" idx="15"/>
          </p:nvPr>
        </p:nvSpPr>
        <p:spPr bwMode="auto">
          <a:xfrm flipH="0" flipV="0">
            <a:off x="4266246" y="2080152"/>
            <a:ext cx="7499653" cy="365760"/>
          </a:xfrm>
        </p:spPr>
        <p:txBody>
          <a:bodyPr/>
          <a:lstStyle/>
          <a:p>
            <a:pPr>
              <a:defRPr/>
            </a:pPr>
            <a:r>
              <a:rPr lang="en-US" sz="2000" b="1" i="0" u="none" strike="noStrike" cap="all" spc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Discoveries from dataset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1797302544" name="Text Placeholder 16"/>
          <p:cNvSpPr>
            <a:spLocks noGrp="1"/>
          </p:cNvSpPr>
          <p:nvPr>
            <p:ph type="body" sz="quarter" idx="13"/>
          </p:nvPr>
        </p:nvSpPr>
        <p:spPr bwMode="auto">
          <a:xfrm flipH="0" flipV="0">
            <a:off x="4266246" y="2445912"/>
            <a:ext cx="7592130" cy="1475341"/>
          </a:xfrm>
        </p:spPr>
        <p:txBody>
          <a:bodyPr>
            <a:noAutofit/>
          </a:bodyPr>
          <a:lstStyle/>
          <a:p>
            <a:pPr marL="305907" indent="-305907">
              <a:lnSpc>
                <a:spcPct val="114999"/>
              </a:lnSpc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 between part failures and sensors reading</a:t>
            </a:r>
            <a:endParaRPr sz="2000"/>
          </a:p>
          <a:p>
            <a:pPr marL="305907" indent="-305907">
              <a:lnSpc>
                <a:spcPct val="114999"/>
              </a:lnSpc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Autocorrelation</a:t>
            </a:r>
            <a:endParaRPr sz="2000"/>
          </a:p>
          <a:p>
            <a:pPr marL="305907" indent="-305907">
              <a:buFont typeface="Arial"/>
              <a:buChar char="•"/>
              <a:defRPr/>
            </a:pPr>
            <a:endParaRPr lang="en-US" sz="2000"/>
          </a:p>
        </p:txBody>
      </p:sp>
      <p:sp>
        <p:nvSpPr>
          <p:cNvPr id="46208388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7436166" y="6349999"/>
            <a:ext cx="2286000" cy="365124"/>
          </a:xfrm>
        </p:spPr>
        <p:txBody>
          <a:bodyPr/>
          <a:lstStyle/>
          <a:p>
            <a:pPr>
              <a:defRPr/>
            </a:pPr>
            <a:r>
              <a:rPr lang="en-US"/>
              <a:t>WHAT</a:t>
            </a:r>
            <a:endParaRPr/>
          </a:p>
        </p:txBody>
      </p:sp>
      <p:sp>
        <p:nvSpPr>
          <p:cNvPr id="1557711416" name="Slide Number Placeholder 9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49"/>
            <a:ext cx="457200" cy="365124"/>
          </a:xfrm>
        </p:spPr>
        <p:txBody>
          <a:bodyPr/>
          <a:lstStyle/>
          <a:p>
            <a:pPr>
              <a:defRPr/>
            </a:pPr>
            <a:fld id="{17AD5379-D7B4-C5B7-709C-9FA6697D023E}" type="slidenum">
              <a:rPr lang="en-US"/>
              <a:t/>
            </a:fld>
            <a:endParaRPr lang="en-US"/>
          </a:p>
        </p:txBody>
      </p:sp>
      <p:sp>
        <p:nvSpPr>
          <p:cNvPr id="975480120" name="Text Placeholder 3"/>
          <p:cNvSpPr>
            <a:spLocks noGrp="1"/>
          </p:cNvSpPr>
          <p:nvPr/>
        </p:nvSpPr>
        <p:spPr bwMode="auto">
          <a:xfrm flipH="0" flipV="0">
            <a:off x="4312483" y="4161406"/>
            <a:ext cx="7499653" cy="365760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>
              <a:lnSpc>
                <a:spcPts val="2399"/>
              </a:lnSpc>
              <a:spcBef>
                <a:spcPts val="0"/>
              </a:spcBef>
              <a:buFont typeface="Arial"/>
              <a:buNone/>
              <a:defRPr sz="2000" b="1" cap="all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b="1" i="0" u="none" strike="noStrike" cap="all" spc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training</a:t>
            </a:r>
            <a:r>
              <a:rPr lang="en-US" sz="2000" b="1" i="0" u="none" strike="noStrike" cap="all" spc="0">
                <a:solidFill>
                  <a:schemeClr val="accent3"/>
                </a:solidFill>
                <a:latin typeface="+mn-lt"/>
                <a:ea typeface="+mn-ea"/>
                <a:cs typeface="+mn-cs"/>
              </a:rPr>
              <a:t> and testing</a:t>
            </a:r>
            <a:endParaRPr sz="2000"/>
          </a:p>
          <a:p>
            <a:pPr>
              <a:defRPr/>
            </a:pPr>
            <a:endParaRPr/>
          </a:p>
        </p:txBody>
      </p:sp>
      <p:sp>
        <p:nvSpPr>
          <p:cNvPr id="1298993150" name="Text Placeholder 16"/>
          <p:cNvSpPr>
            <a:spLocks noGrp="1"/>
          </p:cNvSpPr>
          <p:nvPr/>
        </p:nvSpPr>
        <p:spPr bwMode="auto">
          <a:xfrm flipH="0" flipV="0">
            <a:off x="4312482" y="4527166"/>
            <a:ext cx="7592130" cy="1475341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>
              <a:lnSpc>
                <a:spcPts val="1799"/>
              </a:lnSpc>
              <a:spcBef>
                <a:spcPts val="0"/>
              </a:spcBef>
              <a:buFont typeface="Arial"/>
              <a:buNone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venir Next LT Pro"/>
                <a:cs typeface="Avenir Next LT Pro"/>
              </a:rPr>
              <a:t>Machine 1 and failure 4</a:t>
            </a:r>
            <a:endParaRPr lang="en-US" sz="2000" b="0" i="0" u="none" strike="noStrike" cap="none" spc="0">
              <a:solidFill>
                <a:schemeClr val="tx1"/>
              </a:solidFill>
              <a:latin typeface="Avenir Next LT Pro"/>
              <a:cs typeface="Avenir Next LT Pro"/>
            </a:endParaRPr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venir Next LT Pro"/>
                <a:cs typeface="Avenir Next LT Pro"/>
              </a:rPr>
              <a:t>80/20 split</a:t>
            </a:r>
            <a:endParaRPr lang="en-US" sz="2000" b="0" i="0" u="none" strike="noStrike" cap="none" spc="0">
              <a:solidFill>
                <a:schemeClr val="tx1"/>
              </a:solidFill>
              <a:latin typeface="Avenir Next LT Pro"/>
              <a:cs typeface="Avenir Next LT Pro"/>
            </a:endParaRPr>
          </a:p>
          <a:p>
            <a:pPr marL="239821" indent="-239821">
              <a:lnSpc>
                <a:spcPct val="114999"/>
              </a:lnSpc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venir Next LT Pro"/>
                <a:cs typeface="Avenir Next LT Pro"/>
              </a:rPr>
              <a:t>24 past data point window</a:t>
            </a:r>
            <a:endParaRPr lang="en-US" sz="2000" b="0" i="0" u="none" strike="noStrike" cap="none" spc="0">
              <a:solidFill>
                <a:schemeClr val="tx1"/>
              </a:solidFill>
              <a:latin typeface="Avenir Next LT Pro"/>
              <a:cs typeface="Avenir Next LT Pro"/>
            </a:endParaRPr>
          </a:p>
          <a:p>
            <a:pPr>
              <a:lnSpc>
                <a:spcPct val="114999"/>
              </a:lnSpc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3411653" name="Title 1"/>
          <p:cNvSpPr>
            <a:spLocks noGrp="1"/>
          </p:cNvSpPr>
          <p:nvPr>
            <p:ph type="title"/>
          </p:nvPr>
        </p:nvSpPr>
        <p:spPr bwMode="auto">
          <a:xfrm>
            <a:off x="4266246" y="898524"/>
            <a:ext cx="6339840" cy="1325880"/>
          </a:xfrm>
        </p:spPr>
        <p:txBody>
          <a:bodyPr/>
          <a:lstStyle/>
          <a:p>
            <a:pPr>
              <a:defRPr/>
            </a:pPr>
            <a:r>
              <a:rPr lang="en-US"/>
              <a:t>WHAT</a:t>
            </a:r>
            <a:endParaRPr/>
          </a:p>
        </p:txBody>
      </p:sp>
      <p:sp>
        <p:nvSpPr>
          <p:cNvPr id="474247115" name="Text Placeholder 3"/>
          <p:cNvSpPr>
            <a:spLocks noGrp="1"/>
          </p:cNvSpPr>
          <p:nvPr>
            <p:ph type="body" sz="quarter" idx="15"/>
          </p:nvPr>
        </p:nvSpPr>
        <p:spPr bwMode="auto">
          <a:xfrm flipH="0" flipV="0">
            <a:off x="4266246" y="2080152"/>
            <a:ext cx="7499653" cy="365760"/>
          </a:xfrm>
        </p:spPr>
        <p:txBody>
          <a:bodyPr/>
          <a:lstStyle/>
          <a:p>
            <a:pPr>
              <a:defRPr/>
            </a:pPr>
            <a:r>
              <a:rPr lang="en-US"/>
              <a:t>LSTM Results </a:t>
            </a:r>
            <a:endParaRPr/>
          </a:p>
        </p:txBody>
      </p:sp>
      <p:sp>
        <p:nvSpPr>
          <p:cNvPr id="129232816" name="Text Placeholder 16"/>
          <p:cNvSpPr>
            <a:spLocks noGrp="1"/>
          </p:cNvSpPr>
          <p:nvPr>
            <p:ph type="body" sz="quarter" idx="13"/>
          </p:nvPr>
        </p:nvSpPr>
        <p:spPr bwMode="auto">
          <a:xfrm flipH="0" flipV="0">
            <a:off x="4266246" y="2445912"/>
            <a:ext cx="7592130" cy="1475341"/>
          </a:xfrm>
        </p:spPr>
        <p:txBody>
          <a:bodyPr>
            <a:noAutofit/>
          </a:bodyPr>
          <a:lstStyle/>
          <a:p>
            <a:pPr>
              <a:lnSpc>
                <a:spcPct val="114999"/>
              </a:lnSpc>
              <a:defRPr/>
            </a:pPr>
            <a:r>
              <a:rPr lang="en-US" sz="2000"/>
              <a:t>0.01438 MSE (on normalized data)</a:t>
            </a:r>
            <a:endParaRPr lang="en-US" sz="2000"/>
          </a:p>
          <a:p>
            <a:pPr marL="305907" indent="-305907">
              <a:lnSpc>
                <a:spcPct val="114999"/>
              </a:lnSpc>
              <a:buFont typeface="Arial"/>
              <a:buChar char="•"/>
              <a:defRPr/>
            </a:pPr>
            <a:endParaRPr lang="en-US" sz="2000"/>
          </a:p>
          <a:p>
            <a:pPr marL="305907" indent="-305907">
              <a:buFont typeface="Arial"/>
              <a:buChar char="•"/>
              <a:defRPr/>
            </a:pPr>
            <a:endParaRPr lang="en-US" sz="2000"/>
          </a:p>
        </p:txBody>
      </p:sp>
      <p:sp>
        <p:nvSpPr>
          <p:cNvPr id="759740059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7436166" y="6349999"/>
            <a:ext cx="2286000" cy="365124"/>
          </a:xfrm>
        </p:spPr>
        <p:txBody>
          <a:bodyPr/>
          <a:lstStyle/>
          <a:p>
            <a:pPr>
              <a:defRPr/>
            </a:pPr>
            <a:r>
              <a:rPr lang="en-US"/>
              <a:t>WHAT</a:t>
            </a:r>
            <a:endParaRPr/>
          </a:p>
        </p:txBody>
      </p:sp>
      <p:sp>
        <p:nvSpPr>
          <p:cNvPr id="748437728" name="Slide Number Placeholder 9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49"/>
            <a:ext cx="457200" cy="365124"/>
          </a:xfrm>
        </p:spPr>
        <p:txBody>
          <a:bodyPr/>
          <a:lstStyle/>
          <a:p>
            <a:pPr>
              <a:defRPr/>
            </a:pPr>
            <a:fld id="{62F88D53-9BC6-E6B9-91C4-BEB4455B5547}" type="slidenum">
              <a:rPr lang="en-US"/>
              <a:t/>
            </a:fld>
            <a:endParaRPr lang="en-US"/>
          </a:p>
        </p:txBody>
      </p:sp>
      <p:pic>
        <p:nvPicPr>
          <p:cNvPr id="134619489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266246" y="3183583"/>
            <a:ext cx="7592130" cy="2530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3825730" name="Title 1"/>
          <p:cNvSpPr>
            <a:spLocks noGrp="1"/>
          </p:cNvSpPr>
          <p:nvPr>
            <p:ph type="title"/>
          </p:nvPr>
        </p:nvSpPr>
        <p:spPr bwMode="auto">
          <a:xfrm>
            <a:off x="4266246" y="898524"/>
            <a:ext cx="6339840" cy="1325880"/>
          </a:xfrm>
        </p:spPr>
        <p:txBody>
          <a:bodyPr/>
          <a:lstStyle/>
          <a:p>
            <a:pPr>
              <a:defRPr/>
            </a:pPr>
            <a:r>
              <a:rPr lang="en-US"/>
              <a:t>WHAT</a:t>
            </a:r>
            <a:endParaRPr/>
          </a:p>
        </p:txBody>
      </p:sp>
      <p:sp>
        <p:nvSpPr>
          <p:cNvPr id="1584075669" name="Text Placeholder 3"/>
          <p:cNvSpPr>
            <a:spLocks noGrp="1"/>
          </p:cNvSpPr>
          <p:nvPr>
            <p:ph type="body" sz="quarter" idx="15"/>
          </p:nvPr>
        </p:nvSpPr>
        <p:spPr bwMode="auto">
          <a:xfrm flipH="0" flipV="0">
            <a:off x="4266246" y="2080152"/>
            <a:ext cx="7499653" cy="365760"/>
          </a:xfrm>
        </p:spPr>
        <p:txBody>
          <a:bodyPr/>
          <a:lstStyle/>
          <a:p>
            <a:pPr>
              <a:defRPr/>
            </a:pPr>
            <a:r>
              <a:rPr lang="en-US"/>
              <a:t>CNN Results </a:t>
            </a:r>
            <a:endParaRPr/>
          </a:p>
        </p:txBody>
      </p:sp>
      <p:sp>
        <p:nvSpPr>
          <p:cNvPr id="79671880" name="Text Placeholder 16"/>
          <p:cNvSpPr>
            <a:spLocks noGrp="1"/>
          </p:cNvSpPr>
          <p:nvPr>
            <p:ph type="body" sz="quarter" idx="13"/>
          </p:nvPr>
        </p:nvSpPr>
        <p:spPr bwMode="auto">
          <a:xfrm flipH="0" flipV="0">
            <a:off x="4266246" y="2445912"/>
            <a:ext cx="7592130" cy="1475341"/>
          </a:xfrm>
        </p:spPr>
        <p:txBody>
          <a:bodyPr>
            <a:noAutofit/>
          </a:bodyPr>
          <a:lstStyle/>
          <a:p>
            <a:pPr>
              <a:lnSpc>
                <a:spcPct val="114999"/>
              </a:lnSpc>
              <a:defRPr/>
            </a:pPr>
            <a:r>
              <a:rPr lang="en-US" sz="2000"/>
              <a:t>0.01478 MSE (on normalized data)</a:t>
            </a:r>
            <a:endParaRPr lang="en-US" sz="2000"/>
          </a:p>
          <a:p>
            <a:pPr marL="305907" indent="-305907">
              <a:lnSpc>
                <a:spcPct val="114999"/>
              </a:lnSpc>
              <a:buFont typeface="Arial"/>
              <a:buChar char="•"/>
              <a:defRPr/>
            </a:pPr>
            <a:endParaRPr lang="en-US" sz="2000"/>
          </a:p>
          <a:p>
            <a:pPr marL="305907" indent="-305907">
              <a:buFont typeface="Arial"/>
              <a:buChar char="•"/>
              <a:defRPr/>
            </a:pPr>
            <a:endParaRPr lang="en-US" sz="2000"/>
          </a:p>
        </p:txBody>
      </p:sp>
      <p:sp>
        <p:nvSpPr>
          <p:cNvPr id="517183619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7436166" y="6349999"/>
            <a:ext cx="2286000" cy="365124"/>
          </a:xfrm>
        </p:spPr>
        <p:txBody>
          <a:bodyPr/>
          <a:lstStyle/>
          <a:p>
            <a:pPr>
              <a:defRPr/>
            </a:pPr>
            <a:r>
              <a:rPr lang="en-US"/>
              <a:t>WHAT</a:t>
            </a:r>
            <a:endParaRPr/>
          </a:p>
        </p:txBody>
      </p:sp>
      <p:sp>
        <p:nvSpPr>
          <p:cNvPr id="1155108912" name="Slide Number Placeholder 9"/>
          <p:cNvSpPr>
            <a:spLocks noGrp="1"/>
          </p:cNvSpPr>
          <p:nvPr>
            <p:ph type="sldNum" sz="quarter" idx="12"/>
          </p:nvPr>
        </p:nvSpPr>
        <p:spPr bwMode="auto">
          <a:xfrm>
            <a:off x="11123295" y="6356349"/>
            <a:ext cx="457200" cy="365124"/>
          </a:xfrm>
        </p:spPr>
        <p:txBody>
          <a:bodyPr/>
          <a:lstStyle/>
          <a:p>
            <a:pPr>
              <a:defRPr/>
            </a:pPr>
            <a:fld id="{8D1353B0-F81D-5205-55B4-51BDAE223053}" type="slidenum">
              <a:rPr lang="en-US"/>
              <a:t/>
            </a:fld>
            <a:endParaRPr lang="en-US"/>
          </a:p>
        </p:txBody>
      </p:sp>
      <p:pic>
        <p:nvPicPr>
          <p:cNvPr id="69863759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295061" y="3183583"/>
            <a:ext cx="7534500" cy="2511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Arial"/>
        <a:cs typeface="Arial"/>
      </a:majorFont>
      <a:minorFont>
        <a:latin typeface="Avenir Next LT Pro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customXml/_rels/item1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1.xml"/></Relationships>
</file>

<file path=customXml/_rels/item2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2.xml"/></Relationships>
</file>

<file path=customXml/_rels/item3.xml.rels><?xml version="1.0" encoding="UTF-8" standalone="yes"?><Relationships xmlns="http://schemas.openxmlformats.org/package/2006/relationships"><Relationship 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000066-0066-0000-6900-000063000000}"/>
</file>

<file path=customXml/itemProps2.xml><?xml version="1.0" encoding="utf-8"?>
<ds:datastoreItem xmlns:ds="http://schemas.openxmlformats.org/officeDocument/2006/customXml" ds:itemID="{00000066-0066-0000-6900-000063000000}"/>
</file>

<file path=customXml/itemProps3.xml><?xml version="1.0" encoding="utf-8"?>
<ds:datastoreItem xmlns:ds="http://schemas.openxmlformats.org/officeDocument/2006/customXml" ds:itemID="{00000066-0066-0000-6900-00006300000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ONLYOFFICE/7.3.3.50</Application>
  <DocSecurity>0</DocSecurity>
  <PresentationFormat/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</cp:revision>
  <dcterms:created xsi:type="dcterms:W3CDTF">2021-05-30T21:15:46Z</dcterms:created>
  <dcterms:modified xsi:type="dcterms:W3CDTF">2023-03-31T19:53:51Z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