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405"/>
  </p:normalViewPr>
  <p:slideViewPr>
    <p:cSldViewPr snapToGrid="0" snapToObjects="1">
      <p:cViewPr varScale="1">
        <p:scale>
          <a:sx n="138" d="100"/>
          <a:sy n="138" d="100"/>
        </p:scale>
        <p:origin x="17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EA88ED-BD32-6741-92D3-293BB98B1122}" type="doc">
      <dgm:prSet loTypeId="urn:microsoft.com/office/officeart/2005/8/layout/vList2" loCatId="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s-ES"/>
        </a:p>
      </dgm:t>
    </dgm:pt>
    <dgm:pt modelId="{F5C6CC52-DEDE-0647-9768-D82DC7FA4DDE}">
      <dgm:prSet phldrT="[Texto]"/>
      <dgm:spPr/>
      <dgm:t>
        <a:bodyPr/>
        <a:lstStyle/>
        <a:p>
          <a:r>
            <a:rPr lang="es-ES" dirty="0"/>
            <a:t>INDEX</a:t>
          </a:r>
        </a:p>
      </dgm:t>
    </dgm:pt>
    <dgm:pt modelId="{33CA132E-2D70-744E-888D-99A590E1105A}" type="parTrans" cxnId="{38FBCFAA-DF54-364B-8FA8-7E5AAE415674}">
      <dgm:prSet/>
      <dgm:spPr/>
      <dgm:t>
        <a:bodyPr/>
        <a:lstStyle/>
        <a:p>
          <a:endParaRPr lang="es-ES"/>
        </a:p>
      </dgm:t>
    </dgm:pt>
    <dgm:pt modelId="{23EAAA5B-D7F0-AC4E-98D4-9F2D6609B613}" type="sibTrans" cxnId="{38FBCFAA-DF54-364B-8FA8-7E5AAE415674}">
      <dgm:prSet/>
      <dgm:spPr/>
      <dgm:t>
        <a:bodyPr/>
        <a:lstStyle/>
        <a:p>
          <a:endParaRPr lang="es-ES"/>
        </a:p>
      </dgm:t>
    </dgm:pt>
    <dgm:pt modelId="{52D5C070-4E25-0842-A502-AB61FE2A13A6}">
      <dgm:prSet phldrT="[Texto]"/>
      <dgm:spPr/>
      <dgm:t>
        <a:bodyPr/>
        <a:lstStyle/>
        <a:p>
          <a:r>
            <a:rPr lang="es-ES" dirty="0"/>
            <a:t>APARCAMIENTOS</a:t>
          </a:r>
        </a:p>
      </dgm:t>
    </dgm:pt>
    <dgm:pt modelId="{9B21A73D-4DD9-6945-925A-7FF030246B4E}" type="parTrans" cxnId="{758CFE07-1374-A448-86F7-45610981110D}">
      <dgm:prSet/>
      <dgm:spPr/>
      <dgm:t>
        <a:bodyPr/>
        <a:lstStyle/>
        <a:p>
          <a:endParaRPr lang="es-ES"/>
        </a:p>
      </dgm:t>
    </dgm:pt>
    <dgm:pt modelId="{1906FFAA-F379-0943-8FC1-37F19366E5E1}" type="sibTrans" cxnId="{758CFE07-1374-A448-86F7-45610981110D}">
      <dgm:prSet/>
      <dgm:spPr/>
      <dgm:t>
        <a:bodyPr/>
        <a:lstStyle/>
        <a:p>
          <a:endParaRPr lang="es-ES"/>
        </a:p>
      </dgm:t>
    </dgm:pt>
    <dgm:pt modelId="{D6528EC8-BF7E-5248-A294-C00F89E6E98A}">
      <dgm:prSet phldrT="[Texto]"/>
      <dgm:spPr/>
      <dgm:t>
        <a:bodyPr/>
        <a:lstStyle/>
        <a:p>
          <a:r>
            <a:rPr lang="es-ES" dirty="0"/>
            <a:t>TRANSPORTES</a:t>
          </a:r>
        </a:p>
      </dgm:t>
    </dgm:pt>
    <dgm:pt modelId="{48BBB095-9C7E-8A4B-BC16-87C965B1A7A8}" type="parTrans" cxnId="{76FFBECC-5930-6E45-A375-502FEC789746}">
      <dgm:prSet/>
      <dgm:spPr/>
      <dgm:t>
        <a:bodyPr/>
        <a:lstStyle/>
        <a:p>
          <a:endParaRPr lang="es-ES"/>
        </a:p>
      </dgm:t>
    </dgm:pt>
    <dgm:pt modelId="{42D79323-0E30-E54E-9E5A-4B8965D19DCD}" type="sibTrans" cxnId="{76FFBECC-5930-6E45-A375-502FEC789746}">
      <dgm:prSet/>
      <dgm:spPr/>
      <dgm:t>
        <a:bodyPr/>
        <a:lstStyle/>
        <a:p>
          <a:endParaRPr lang="es-ES"/>
        </a:p>
      </dgm:t>
    </dgm:pt>
    <dgm:pt modelId="{450F23C7-F1DB-2B41-8AD6-1DCD4842B7AE}">
      <dgm:prSet phldrT="[Texto]"/>
      <dgm:spPr/>
      <dgm:t>
        <a:bodyPr/>
        <a:lstStyle/>
        <a:p>
          <a:r>
            <a:rPr lang="es-ES" dirty="0"/>
            <a:t>CIUDAD</a:t>
          </a:r>
        </a:p>
      </dgm:t>
    </dgm:pt>
    <dgm:pt modelId="{BE09464D-9904-1749-B78D-001907B16E3E}" type="parTrans" cxnId="{84188664-8167-EE4F-8F94-7EDD3D67E878}">
      <dgm:prSet/>
      <dgm:spPr/>
      <dgm:t>
        <a:bodyPr/>
        <a:lstStyle/>
        <a:p>
          <a:endParaRPr lang="es-ES"/>
        </a:p>
      </dgm:t>
    </dgm:pt>
    <dgm:pt modelId="{342891FD-B197-6341-B21F-737A0EE96BB5}" type="sibTrans" cxnId="{84188664-8167-EE4F-8F94-7EDD3D67E878}">
      <dgm:prSet/>
      <dgm:spPr/>
      <dgm:t>
        <a:bodyPr/>
        <a:lstStyle/>
        <a:p>
          <a:endParaRPr lang="es-ES"/>
        </a:p>
      </dgm:t>
    </dgm:pt>
    <dgm:pt modelId="{F34DEDA6-9A19-284F-8187-3AF5452B16CF}">
      <dgm:prSet phldrT="[Texto]"/>
      <dgm:spPr/>
      <dgm:t>
        <a:bodyPr/>
        <a:lstStyle/>
        <a:p>
          <a:r>
            <a:rPr lang="es-ES" dirty="0"/>
            <a:t>DETALLE DE MONUMENTO</a:t>
          </a:r>
        </a:p>
      </dgm:t>
    </dgm:pt>
    <dgm:pt modelId="{67998CDA-A3C5-6647-80A1-449EA109E6A9}" type="parTrans" cxnId="{07A8381E-F865-B249-8DB3-27A1435B5B49}">
      <dgm:prSet/>
      <dgm:spPr/>
      <dgm:t>
        <a:bodyPr/>
        <a:lstStyle/>
        <a:p>
          <a:endParaRPr lang="es-ES"/>
        </a:p>
      </dgm:t>
    </dgm:pt>
    <dgm:pt modelId="{94DDC393-CC0C-584D-9C1D-D4B23720BAD6}" type="sibTrans" cxnId="{07A8381E-F865-B249-8DB3-27A1435B5B49}">
      <dgm:prSet/>
      <dgm:spPr/>
      <dgm:t>
        <a:bodyPr/>
        <a:lstStyle/>
        <a:p>
          <a:endParaRPr lang="es-ES"/>
        </a:p>
      </dgm:t>
    </dgm:pt>
    <dgm:pt modelId="{BF1FF687-475A-F84E-8D04-FE443F236DD1}">
      <dgm:prSet phldrT="[Texto]"/>
      <dgm:spPr/>
      <dgm:t>
        <a:bodyPr/>
        <a:lstStyle/>
        <a:p>
          <a:r>
            <a:rPr lang="es-ES" dirty="0"/>
            <a:t>ALOJAMIENTOS</a:t>
          </a:r>
        </a:p>
      </dgm:t>
    </dgm:pt>
    <dgm:pt modelId="{D6445601-F16F-C14B-BA37-70F0B2614BF7}" type="parTrans" cxnId="{83674E78-9825-A94E-B092-F769976E6D16}">
      <dgm:prSet/>
      <dgm:spPr/>
      <dgm:t>
        <a:bodyPr/>
        <a:lstStyle/>
        <a:p>
          <a:endParaRPr lang="es-ES"/>
        </a:p>
      </dgm:t>
    </dgm:pt>
    <dgm:pt modelId="{38BA102B-27B4-C248-AAB7-D13C81DCE8F3}" type="sibTrans" cxnId="{83674E78-9825-A94E-B092-F769976E6D16}">
      <dgm:prSet/>
      <dgm:spPr/>
      <dgm:t>
        <a:bodyPr/>
        <a:lstStyle/>
        <a:p>
          <a:endParaRPr lang="es-ES"/>
        </a:p>
      </dgm:t>
    </dgm:pt>
    <dgm:pt modelId="{72C1EF85-B210-A045-87E0-1DD79BF8F243}">
      <dgm:prSet phldrT="[Texto]"/>
      <dgm:spPr/>
      <dgm:t>
        <a:bodyPr/>
        <a:lstStyle/>
        <a:p>
          <a:r>
            <a:rPr lang="es-ES" dirty="0"/>
            <a:t>DETALLE DE ALOJAMIENTO</a:t>
          </a:r>
        </a:p>
      </dgm:t>
    </dgm:pt>
    <dgm:pt modelId="{2761000C-5934-E74B-8B2B-AB7085E0A525}" type="parTrans" cxnId="{D9EA001E-D158-4342-9AD2-14C43B42DA36}">
      <dgm:prSet/>
      <dgm:spPr/>
      <dgm:t>
        <a:bodyPr/>
        <a:lstStyle/>
        <a:p>
          <a:endParaRPr lang="es-ES"/>
        </a:p>
      </dgm:t>
    </dgm:pt>
    <dgm:pt modelId="{B36B62A0-17A8-F041-A07E-A296E8729833}" type="sibTrans" cxnId="{D9EA001E-D158-4342-9AD2-14C43B42DA36}">
      <dgm:prSet/>
      <dgm:spPr/>
      <dgm:t>
        <a:bodyPr/>
        <a:lstStyle/>
        <a:p>
          <a:endParaRPr lang="es-ES"/>
        </a:p>
      </dgm:t>
    </dgm:pt>
    <dgm:pt modelId="{E03BD60C-76E9-DF40-98B1-77B7F86850F8}">
      <dgm:prSet phldrT="[Texto]"/>
      <dgm:spPr/>
      <dgm:t>
        <a:bodyPr/>
        <a:lstStyle/>
        <a:p>
          <a:r>
            <a:rPr lang="es-ES" dirty="0"/>
            <a:t>LOG IN Y REGISTRO</a:t>
          </a:r>
        </a:p>
      </dgm:t>
    </dgm:pt>
    <dgm:pt modelId="{B38BD67D-8660-A845-90A8-8175F3D6D7E0}" type="parTrans" cxnId="{C80AC450-8715-A240-A80A-44160C01FA31}">
      <dgm:prSet/>
      <dgm:spPr/>
    </dgm:pt>
    <dgm:pt modelId="{D983416D-1968-6345-8CAC-C50238B34CD1}" type="sibTrans" cxnId="{C80AC450-8715-A240-A80A-44160C01FA31}">
      <dgm:prSet/>
      <dgm:spPr/>
    </dgm:pt>
    <dgm:pt modelId="{FA8CBE36-D19B-D145-9902-C29E0943E17C}" type="pres">
      <dgm:prSet presAssocID="{9BEA88ED-BD32-6741-92D3-293BB98B1122}" presName="linear" presStyleCnt="0">
        <dgm:presLayoutVars>
          <dgm:animLvl val="lvl"/>
          <dgm:resizeHandles val="exact"/>
        </dgm:presLayoutVars>
      </dgm:prSet>
      <dgm:spPr/>
    </dgm:pt>
    <dgm:pt modelId="{EE8B4C42-2382-D444-8986-9EB978B15F90}" type="pres">
      <dgm:prSet presAssocID="{F5C6CC52-DEDE-0647-9768-D82DC7FA4DD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3DDD2D0-A367-FF46-A7DB-4B2002FCA77C}" type="pres">
      <dgm:prSet presAssocID="{23EAAA5B-D7F0-AC4E-98D4-9F2D6609B613}" presName="spacer" presStyleCnt="0"/>
      <dgm:spPr/>
    </dgm:pt>
    <dgm:pt modelId="{4B7DCC9D-44D3-AD4B-A573-56276FBCB72D}" type="pres">
      <dgm:prSet presAssocID="{E03BD60C-76E9-DF40-98B1-77B7F86850F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FDFE41C-4597-554E-9BD9-909B381EDC34}" type="pres">
      <dgm:prSet presAssocID="{D983416D-1968-6345-8CAC-C50238B34CD1}" presName="spacer" presStyleCnt="0"/>
      <dgm:spPr/>
    </dgm:pt>
    <dgm:pt modelId="{21D55FA1-4F39-0B47-A04B-CD58C1FD5A0B}" type="pres">
      <dgm:prSet presAssocID="{450F23C7-F1DB-2B41-8AD6-1DCD4842B7A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392E271-D79C-7245-B1D8-54DC61C61C77}" type="pres">
      <dgm:prSet presAssocID="{342891FD-B197-6341-B21F-737A0EE96BB5}" presName="spacer" presStyleCnt="0"/>
      <dgm:spPr/>
    </dgm:pt>
    <dgm:pt modelId="{3DA07420-03FE-3142-958D-2E58ECC0B77B}" type="pres">
      <dgm:prSet presAssocID="{F34DEDA6-9A19-284F-8187-3AF5452B16C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472C0E0A-8C58-4045-9438-F6467BFE76C8}" type="pres">
      <dgm:prSet presAssocID="{94DDC393-CC0C-584D-9C1D-D4B23720BAD6}" presName="spacer" presStyleCnt="0"/>
      <dgm:spPr/>
    </dgm:pt>
    <dgm:pt modelId="{C72C0E59-8BC1-3E48-808C-7A197CD3E633}" type="pres">
      <dgm:prSet presAssocID="{BF1FF687-475A-F84E-8D04-FE443F236DD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67C75D2-2CB2-754F-9153-5F8C5280119A}" type="pres">
      <dgm:prSet presAssocID="{38BA102B-27B4-C248-AAB7-D13C81DCE8F3}" presName="spacer" presStyleCnt="0"/>
      <dgm:spPr/>
    </dgm:pt>
    <dgm:pt modelId="{2993B23F-E921-E74C-8E9B-85C8BCEE0B39}" type="pres">
      <dgm:prSet presAssocID="{72C1EF85-B210-A045-87E0-1DD79BF8F24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6AD2F55-D641-0B4D-B603-E902A0CDE1E1}" type="pres">
      <dgm:prSet presAssocID="{B36B62A0-17A8-F041-A07E-A296E8729833}" presName="spacer" presStyleCnt="0"/>
      <dgm:spPr/>
    </dgm:pt>
    <dgm:pt modelId="{18068349-A60D-7645-84DB-712D1B611C50}" type="pres">
      <dgm:prSet presAssocID="{52D5C070-4E25-0842-A502-AB61FE2A13A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AE03DBB-2281-1548-89BB-DCEA52D31118}" type="pres">
      <dgm:prSet presAssocID="{1906FFAA-F379-0943-8FC1-37F19366E5E1}" presName="spacer" presStyleCnt="0"/>
      <dgm:spPr/>
    </dgm:pt>
    <dgm:pt modelId="{B2B90FEE-A59F-674D-9052-A65B9C013E35}" type="pres">
      <dgm:prSet presAssocID="{D6528EC8-BF7E-5248-A294-C00F89E6E98A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AC53305-EBE3-ED4A-BF34-CE4AEE656540}" type="presOf" srcId="{F34DEDA6-9A19-284F-8187-3AF5452B16CF}" destId="{3DA07420-03FE-3142-958D-2E58ECC0B77B}" srcOrd="0" destOrd="0" presId="urn:microsoft.com/office/officeart/2005/8/layout/vList2"/>
    <dgm:cxn modelId="{758CFE07-1374-A448-86F7-45610981110D}" srcId="{9BEA88ED-BD32-6741-92D3-293BB98B1122}" destId="{52D5C070-4E25-0842-A502-AB61FE2A13A6}" srcOrd="6" destOrd="0" parTransId="{9B21A73D-4DD9-6945-925A-7FF030246B4E}" sibTransId="{1906FFAA-F379-0943-8FC1-37F19366E5E1}"/>
    <dgm:cxn modelId="{3DA0830F-0585-BC42-A3C8-958B7FF9A20E}" type="presOf" srcId="{52D5C070-4E25-0842-A502-AB61FE2A13A6}" destId="{18068349-A60D-7645-84DB-712D1B611C50}" srcOrd="0" destOrd="0" presId="urn:microsoft.com/office/officeart/2005/8/layout/vList2"/>
    <dgm:cxn modelId="{D9EA001E-D158-4342-9AD2-14C43B42DA36}" srcId="{9BEA88ED-BD32-6741-92D3-293BB98B1122}" destId="{72C1EF85-B210-A045-87E0-1DD79BF8F243}" srcOrd="5" destOrd="0" parTransId="{2761000C-5934-E74B-8B2B-AB7085E0A525}" sibTransId="{B36B62A0-17A8-F041-A07E-A296E8729833}"/>
    <dgm:cxn modelId="{07A8381E-F865-B249-8DB3-27A1435B5B49}" srcId="{9BEA88ED-BD32-6741-92D3-293BB98B1122}" destId="{F34DEDA6-9A19-284F-8187-3AF5452B16CF}" srcOrd="3" destOrd="0" parTransId="{67998CDA-A3C5-6647-80A1-449EA109E6A9}" sibTransId="{94DDC393-CC0C-584D-9C1D-D4B23720BAD6}"/>
    <dgm:cxn modelId="{5C4C9E21-5CC4-9F44-88CF-4DC713D59DD5}" type="presOf" srcId="{450F23C7-F1DB-2B41-8AD6-1DCD4842B7AE}" destId="{21D55FA1-4F39-0B47-A04B-CD58C1FD5A0B}" srcOrd="0" destOrd="0" presId="urn:microsoft.com/office/officeart/2005/8/layout/vList2"/>
    <dgm:cxn modelId="{D6B2A82A-73FC-4544-943A-7D6703AFE5E0}" type="presOf" srcId="{D6528EC8-BF7E-5248-A294-C00F89E6E98A}" destId="{B2B90FEE-A59F-674D-9052-A65B9C013E35}" srcOrd="0" destOrd="0" presId="urn:microsoft.com/office/officeart/2005/8/layout/vList2"/>
    <dgm:cxn modelId="{9E172F39-40F3-A849-891E-57127D625340}" type="presOf" srcId="{9BEA88ED-BD32-6741-92D3-293BB98B1122}" destId="{FA8CBE36-D19B-D145-9902-C29E0943E17C}" srcOrd="0" destOrd="0" presId="urn:microsoft.com/office/officeart/2005/8/layout/vList2"/>
    <dgm:cxn modelId="{C80AC450-8715-A240-A80A-44160C01FA31}" srcId="{9BEA88ED-BD32-6741-92D3-293BB98B1122}" destId="{E03BD60C-76E9-DF40-98B1-77B7F86850F8}" srcOrd="1" destOrd="0" parTransId="{B38BD67D-8660-A845-90A8-8175F3D6D7E0}" sibTransId="{D983416D-1968-6345-8CAC-C50238B34CD1}"/>
    <dgm:cxn modelId="{A59BB057-21F6-D84C-ADAC-B0E50F1494A5}" type="presOf" srcId="{BF1FF687-475A-F84E-8D04-FE443F236DD1}" destId="{C72C0E59-8BC1-3E48-808C-7A197CD3E633}" srcOrd="0" destOrd="0" presId="urn:microsoft.com/office/officeart/2005/8/layout/vList2"/>
    <dgm:cxn modelId="{64BB5859-2590-E440-B56C-7B5251293A92}" type="presOf" srcId="{E03BD60C-76E9-DF40-98B1-77B7F86850F8}" destId="{4B7DCC9D-44D3-AD4B-A573-56276FBCB72D}" srcOrd="0" destOrd="0" presId="urn:microsoft.com/office/officeart/2005/8/layout/vList2"/>
    <dgm:cxn modelId="{F0DA4E63-7B97-AD4F-B90C-F61228617296}" type="presOf" srcId="{72C1EF85-B210-A045-87E0-1DD79BF8F243}" destId="{2993B23F-E921-E74C-8E9B-85C8BCEE0B39}" srcOrd="0" destOrd="0" presId="urn:microsoft.com/office/officeart/2005/8/layout/vList2"/>
    <dgm:cxn modelId="{84188664-8167-EE4F-8F94-7EDD3D67E878}" srcId="{9BEA88ED-BD32-6741-92D3-293BB98B1122}" destId="{450F23C7-F1DB-2B41-8AD6-1DCD4842B7AE}" srcOrd="2" destOrd="0" parTransId="{BE09464D-9904-1749-B78D-001907B16E3E}" sibTransId="{342891FD-B197-6341-B21F-737A0EE96BB5}"/>
    <dgm:cxn modelId="{83674E78-9825-A94E-B092-F769976E6D16}" srcId="{9BEA88ED-BD32-6741-92D3-293BB98B1122}" destId="{BF1FF687-475A-F84E-8D04-FE443F236DD1}" srcOrd="4" destOrd="0" parTransId="{D6445601-F16F-C14B-BA37-70F0B2614BF7}" sibTransId="{38BA102B-27B4-C248-AAB7-D13C81DCE8F3}"/>
    <dgm:cxn modelId="{4AE5257A-1366-6C48-9161-14851F775237}" type="presOf" srcId="{F5C6CC52-DEDE-0647-9768-D82DC7FA4DDE}" destId="{EE8B4C42-2382-D444-8986-9EB978B15F90}" srcOrd="0" destOrd="0" presId="urn:microsoft.com/office/officeart/2005/8/layout/vList2"/>
    <dgm:cxn modelId="{38FBCFAA-DF54-364B-8FA8-7E5AAE415674}" srcId="{9BEA88ED-BD32-6741-92D3-293BB98B1122}" destId="{F5C6CC52-DEDE-0647-9768-D82DC7FA4DDE}" srcOrd="0" destOrd="0" parTransId="{33CA132E-2D70-744E-888D-99A590E1105A}" sibTransId="{23EAAA5B-D7F0-AC4E-98D4-9F2D6609B613}"/>
    <dgm:cxn modelId="{76FFBECC-5930-6E45-A375-502FEC789746}" srcId="{9BEA88ED-BD32-6741-92D3-293BB98B1122}" destId="{D6528EC8-BF7E-5248-A294-C00F89E6E98A}" srcOrd="7" destOrd="0" parTransId="{48BBB095-9C7E-8A4B-BC16-87C965B1A7A8}" sibTransId="{42D79323-0E30-E54E-9E5A-4B8965D19DCD}"/>
    <dgm:cxn modelId="{0878BF42-C9AF-0F46-8CAD-4DB0C4A0ED99}" type="presParOf" srcId="{FA8CBE36-D19B-D145-9902-C29E0943E17C}" destId="{EE8B4C42-2382-D444-8986-9EB978B15F90}" srcOrd="0" destOrd="0" presId="urn:microsoft.com/office/officeart/2005/8/layout/vList2"/>
    <dgm:cxn modelId="{DDEC42F5-3629-6044-AE96-4A2060ED3B9D}" type="presParOf" srcId="{FA8CBE36-D19B-D145-9902-C29E0943E17C}" destId="{13DDD2D0-A367-FF46-A7DB-4B2002FCA77C}" srcOrd="1" destOrd="0" presId="urn:microsoft.com/office/officeart/2005/8/layout/vList2"/>
    <dgm:cxn modelId="{90B4EC77-22D4-0F45-A346-D4C0DDF583FF}" type="presParOf" srcId="{FA8CBE36-D19B-D145-9902-C29E0943E17C}" destId="{4B7DCC9D-44D3-AD4B-A573-56276FBCB72D}" srcOrd="2" destOrd="0" presId="urn:microsoft.com/office/officeart/2005/8/layout/vList2"/>
    <dgm:cxn modelId="{ED3F8E54-B510-0D40-87AF-EE0EBDDAD123}" type="presParOf" srcId="{FA8CBE36-D19B-D145-9902-C29E0943E17C}" destId="{4FDFE41C-4597-554E-9BD9-909B381EDC34}" srcOrd="3" destOrd="0" presId="urn:microsoft.com/office/officeart/2005/8/layout/vList2"/>
    <dgm:cxn modelId="{EE8F01F1-F568-A04B-9EFB-AA2F22E7FDCC}" type="presParOf" srcId="{FA8CBE36-D19B-D145-9902-C29E0943E17C}" destId="{21D55FA1-4F39-0B47-A04B-CD58C1FD5A0B}" srcOrd="4" destOrd="0" presId="urn:microsoft.com/office/officeart/2005/8/layout/vList2"/>
    <dgm:cxn modelId="{F0ECDCE6-27CC-5C43-AD32-82849F15B656}" type="presParOf" srcId="{FA8CBE36-D19B-D145-9902-C29E0943E17C}" destId="{A392E271-D79C-7245-B1D8-54DC61C61C77}" srcOrd="5" destOrd="0" presId="urn:microsoft.com/office/officeart/2005/8/layout/vList2"/>
    <dgm:cxn modelId="{DE190557-56D2-3148-9142-2FA1C493F1AC}" type="presParOf" srcId="{FA8CBE36-D19B-D145-9902-C29E0943E17C}" destId="{3DA07420-03FE-3142-958D-2E58ECC0B77B}" srcOrd="6" destOrd="0" presId="urn:microsoft.com/office/officeart/2005/8/layout/vList2"/>
    <dgm:cxn modelId="{1CAE20C7-0A24-8F44-A569-F3D297D22F8F}" type="presParOf" srcId="{FA8CBE36-D19B-D145-9902-C29E0943E17C}" destId="{472C0E0A-8C58-4045-9438-F6467BFE76C8}" srcOrd="7" destOrd="0" presId="urn:microsoft.com/office/officeart/2005/8/layout/vList2"/>
    <dgm:cxn modelId="{C1430502-F27B-714E-AA42-E224897E6751}" type="presParOf" srcId="{FA8CBE36-D19B-D145-9902-C29E0943E17C}" destId="{C72C0E59-8BC1-3E48-808C-7A197CD3E633}" srcOrd="8" destOrd="0" presId="urn:microsoft.com/office/officeart/2005/8/layout/vList2"/>
    <dgm:cxn modelId="{604E92E5-512E-4744-A752-63F49B4DDA84}" type="presParOf" srcId="{FA8CBE36-D19B-D145-9902-C29E0943E17C}" destId="{E67C75D2-2CB2-754F-9153-5F8C5280119A}" srcOrd="9" destOrd="0" presId="urn:microsoft.com/office/officeart/2005/8/layout/vList2"/>
    <dgm:cxn modelId="{A441EEBF-471D-0847-B262-F92B4990DC50}" type="presParOf" srcId="{FA8CBE36-D19B-D145-9902-C29E0943E17C}" destId="{2993B23F-E921-E74C-8E9B-85C8BCEE0B39}" srcOrd="10" destOrd="0" presId="urn:microsoft.com/office/officeart/2005/8/layout/vList2"/>
    <dgm:cxn modelId="{DC4E7192-9BB5-4D4B-8FA5-B4DE0911C016}" type="presParOf" srcId="{FA8CBE36-D19B-D145-9902-C29E0943E17C}" destId="{F6AD2F55-D641-0B4D-B603-E902A0CDE1E1}" srcOrd="11" destOrd="0" presId="urn:microsoft.com/office/officeart/2005/8/layout/vList2"/>
    <dgm:cxn modelId="{A100448E-BD5C-1E44-B6D6-8012E24C44DF}" type="presParOf" srcId="{FA8CBE36-D19B-D145-9902-C29E0943E17C}" destId="{18068349-A60D-7645-84DB-712D1B611C50}" srcOrd="12" destOrd="0" presId="urn:microsoft.com/office/officeart/2005/8/layout/vList2"/>
    <dgm:cxn modelId="{5D12F0D9-33C9-D048-AE5F-9A6ED14C9D75}" type="presParOf" srcId="{FA8CBE36-D19B-D145-9902-C29E0943E17C}" destId="{8AE03DBB-2281-1548-89BB-DCEA52D31118}" srcOrd="13" destOrd="0" presId="urn:microsoft.com/office/officeart/2005/8/layout/vList2"/>
    <dgm:cxn modelId="{284B2E3A-6F09-2E41-9CFD-41CA4B07A566}" type="presParOf" srcId="{FA8CBE36-D19B-D145-9902-C29E0943E17C}" destId="{B2B90FEE-A59F-674D-9052-A65B9C013E3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B4C42-2382-D444-8986-9EB978B15F90}">
      <dsp:nvSpPr>
        <dsp:cNvPr id="0" name=""/>
        <dsp:cNvSpPr/>
      </dsp:nvSpPr>
      <dsp:spPr>
        <a:xfrm>
          <a:off x="0" y="103796"/>
          <a:ext cx="10820400" cy="4317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INDEX</a:t>
          </a:r>
        </a:p>
      </dsp:txBody>
      <dsp:txXfrm>
        <a:off x="21075" y="124871"/>
        <a:ext cx="10778250" cy="389580"/>
      </dsp:txXfrm>
    </dsp:sp>
    <dsp:sp modelId="{4B7DCC9D-44D3-AD4B-A573-56276FBCB72D}">
      <dsp:nvSpPr>
        <dsp:cNvPr id="0" name=""/>
        <dsp:cNvSpPr/>
      </dsp:nvSpPr>
      <dsp:spPr>
        <a:xfrm>
          <a:off x="0" y="587366"/>
          <a:ext cx="10820400" cy="4317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571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LOG IN Y REGISTRO</a:t>
          </a:r>
        </a:p>
      </dsp:txBody>
      <dsp:txXfrm>
        <a:off x="21075" y="608441"/>
        <a:ext cx="10778250" cy="389580"/>
      </dsp:txXfrm>
    </dsp:sp>
    <dsp:sp modelId="{21D55FA1-4F39-0B47-A04B-CD58C1FD5A0B}">
      <dsp:nvSpPr>
        <dsp:cNvPr id="0" name=""/>
        <dsp:cNvSpPr/>
      </dsp:nvSpPr>
      <dsp:spPr>
        <a:xfrm>
          <a:off x="0" y="1070936"/>
          <a:ext cx="10820400" cy="4317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1142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CIUDAD</a:t>
          </a:r>
        </a:p>
      </dsp:txBody>
      <dsp:txXfrm>
        <a:off x="21075" y="1092011"/>
        <a:ext cx="10778250" cy="389580"/>
      </dsp:txXfrm>
    </dsp:sp>
    <dsp:sp modelId="{3DA07420-03FE-3142-958D-2E58ECC0B77B}">
      <dsp:nvSpPr>
        <dsp:cNvPr id="0" name=""/>
        <dsp:cNvSpPr/>
      </dsp:nvSpPr>
      <dsp:spPr>
        <a:xfrm>
          <a:off x="0" y="1554506"/>
          <a:ext cx="10820400" cy="4317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171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DETALLE DE MONUMENTO</a:t>
          </a:r>
        </a:p>
      </dsp:txBody>
      <dsp:txXfrm>
        <a:off x="21075" y="1575581"/>
        <a:ext cx="10778250" cy="389580"/>
      </dsp:txXfrm>
    </dsp:sp>
    <dsp:sp modelId="{C72C0E59-8BC1-3E48-808C-7A197CD3E633}">
      <dsp:nvSpPr>
        <dsp:cNvPr id="0" name=""/>
        <dsp:cNvSpPr/>
      </dsp:nvSpPr>
      <dsp:spPr>
        <a:xfrm>
          <a:off x="0" y="2038076"/>
          <a:ext cx="10820400" cy="4317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2285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ALOJAMIENTOS</a:t>
          </a:r>
        </a:p>
      </dsp:txBody>
      <dsp:txXfrm>
        <a:off x="21075" y="2059151"/>
        <a:ext cx="10778250" cy="389580"/>
      </dsp:txXfrm>
    </dsp:sp>
    <dsp:sp modelId="{2993B23F-E921-E74C-8E9B-85C8BCEE0B39}">
      <dsp:nvSpPr>
        <dsp:cNvPr id="0" name=""/>
        <dsp:cNvSpPr/>
      </dsp:nvSpPr>
      <dsp:spPr>
        <a:xfrm>
          <a:off x="0" y="2521646"/>
          <a:ext cx="10820400" cy="4317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285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DETALLE DE ALOJAMIENTO</a:t>
          </a:r>
        </a:p>
      </dsp:txBody>
      <dsp:txXfrm>
        <a:off x="21075" y="2542721"/>
        <a:ext cx="10778250" cy="389580"/>
      </dsp:txXfrm>
    </dsp:sp>
    <dsp:sp modelId="{18068349-A60D-7645-84DB-712D1B611C50}">
      <dsp:nvSpPr>
        <dsp:cNvPr id="0" name=""/>
        <dsp:cNvSpPr/>
      </dsp:nvSpPr>
      <dsp:spPr>
        <a:xfrm>
          <a:off x="0" y="3005216"/>
          <a:ext cx="10820400" cy="4317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3428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APARCAMIENTOS</a:t>
          </a:r>
        </a:p>
      </dsp:txBody>
      <dsp:txXfrm>
        <a:off x="21075" y="3026291"/>
        <a:ext cx="10778250" cy="389580"/>
      </dsp:txXfrm>
    </dsp:sp>
    <dsp:sp modelId="{B2B90FEE-A59F-674D-9052-A65B9C013E35}">
      <dsp:nvSpPr>
        <dsp:cNvPr id="0" name=""/>
        <dsp:cNvSpPr/>
      </dsp:nvSpPr>
      <dsp:spPr>
        <a:xfrm>
          <a:off x="0" y="3488786"/>
          <a:ext cx="10820400" cy="4317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TRANSPORTES</a:t>
          </a:r>
        </a:p>
      </dsp:txBody>
      <dsp:txXfrm>
        <a:off x="21075" y="3509861"/>
        <a:ext cx="10778250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E796A-FDE0-274D-ACB2-CB414D194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HANDITOUR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941A36-332B-A944-82D4-A9643F456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ALEJANDRO GONZÁLEZ DAMÍN</a:t>
            </a:r>
          </a:p>
        </p:txBody>
      </p:sp>
    </p:spTree>
    <p:extLst>
      <p:ext uri="{BB962C8B-B14F-4D97-AF65-F5344CB8AC3E}">
        <p14:creationId xmlns:p14="http://schemas.microsoft.com/office/powerpoint/2010/main" val="346073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857CB-DD38-4041-9945-72B1D064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76F2BCE-7BEC-D04F-AC7D-9ED7DC00D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03732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6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A3097-4C80-134F-8F2B-116364A5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INDEX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C39D72-594E-EF47-B09A-424FFA54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209800" cy="4024125"/>
          </a:xfrm>
        </p:spPr>
        <p:txBody>
          <a:bodyPr/>
          <a:lstStyle/>
          <a:p>
            <a:r>
              <a:rPr lang="es-ES" dirty="0" err="1"/>
              <a:t>Nav</a:t>
            </a:r>
            <a:r>
              <a:rPr lang="es-ES" dirty="0"/>
              <a:t> bar</a:t>
            </a:r>
          </a:p>
          <a:p>
            <a:r>
              <a:rPr lang="es-ES" dirty="0" err="1"/>
              <a:t>Cards</a:t>
            </a:r>
            <a:endParaRPr lang="es-ES" dirty="0"/>
          </a:p>
          <a:p>
            <a:r>
              <a:rPr lang="es-ES" dirty="0" err="1"/>
              <a:t>Hover</a:t>
            </a:r>
            <a:endParaRPr lang="es-ES" dirty="0"/>
          </a:p>
          <a:p>
            <a:r>
              <a:rPr lang="es-ES" dirty="0" err="1"/>
              <a:t>Div</a:t>
            </a:r>
            <a:r>
              <a:rPr lang="es-ES" dirty="0"/>
              <a:t> oculto</a:t>
            </a:r>
          </a:p>
          <a:p>
            <a:r>
              <a:rPr lang="es-ES" dirty="0"/>
              <a:t>Base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5822C4-571F-9D4C-88B2-7E868E3B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128" y="1967345"/>
            <a:ext cx="8109036" cy="425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3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FB1CE-F8CD-FF4E-9C24-B790088A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Ciudad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C924C-2BCE-CB47-9B17-764EE0C5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574636" cy="4024125"/>
          </a:xfrm>
        </p:spPr>
        <p:txBody>
          <a:bodyPr/>
          <a:lstStyle/>
          <a:p>
            <a:r>
              <a:rPr lang="es-ES" dirty="0"/>
              <a:t>Disposición</a:t>
            </a:r>
          </a:p>
          <a:p>
            <a:r>
              <a:rPr lang="es-ES" dirty="0" err="1"/>
              <a:t>Navs</a:t>
            </a:r>
            <a:r>
              <a:rPr lang="es-ES" dirty="0"/>
              <a:t> link  nuevos</a:t>
            </a:r>
          </a:p>
          <a:p>
            <a:r>
              <a:rPr lang="es-ES" dirty="0"/>
              <a:t>Listado</a:t>
            </a:r>
          </a:p>
          <a:p>
            <a:r>
              <a:rPr lang="es-ES" dirty="0"/>
              <a:t>Datos</a:t>
            </a:r>
          </a:p>
          <a:p>
            <a:r>
              <a:rPr lang="es-ES" dirty="0"/>
              <a:t>Mapa</a:t>
            </a:r>
          </a:p>
          <a:p>
            <a:r>
              <a:rPr lang="es-ES" dirty="0" err="1"/>
              <a:t>Hover</a:t>
            </a:r>
            <a:r>
              <a:rPr lang="es-ES" dirty="0"/>
              <a:t> botón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158ACF-C7CE-C04C-B0A3-67207AC5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1" y="1985577"/>
            <a:ext cx="8126207" cy="42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5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B30E8-01D6-3A4D-9DB4-5E38886E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Detalle de un monumento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267F1-5F12-984D-99EB-816335369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768600" cy="4024125"/>
          </a:xfrm>
        </p:spPr>
        <p:txBody>
          <a:bodyPr/>
          <a:lstStyle/>
          <a:p>
            <a:r>
              <a:rPr lang="es-ES" dirty="0"/>
              <a:t>Disposición</a:t>
            </a:r>
          </a:p>
          <a:p>
            <a:r>
              <a:rPr lang="es-ES" dirty="0"/>
              <a:t>Datos</a:t>
            </a:r>
          </a:p>
          <a:p>
            <a:r>
              <a:rPr lang="es-ES" dirty="0"/>
              <a:t>mapa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9C2B8E-A766-1D46-99F2-3F15F6E1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03" y="1828254"/>
            <a:ext cx="8189697" cy="48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4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58CDB-F2FF-DD45-BA53-69E17B2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ALOJAMIENT0S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00CEA3-30C6-7B4F-BEEB-F5B37AB41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888673" cy="4024125"/>
          </a:xfrm>
        </p:spPr>
        <p:txBody>
          <a:bodyPr/>
          <a:lstStyle/>
          <a:p>
            <a:r>
              <a:rPr lang="es-ES" dirty="0"/>
              <a:t>Disposición</a:t>
            </a:r>
          </a:p>
          <a:p>
            <a:r>
              <a:rPr lang="es-ES" dirty="0"/>
              <a:t>Datos</a:t>
            </a:r>
          </a:p>
          <a:p>
            <a:r>
              <a:rPr lang="es-ES" dirty="0"/>
              <a:t>Mapa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C2C584-321A-1E45-992D-780F235D1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291" y="2196682"/>
            <a:ext cx="7790979" cy="40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148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78</TotalTime>
  <Words>49</Words>
  <Application>Microsoft Macintosh PowerPoint</Application>
  <PresentationFormat>Panorámica</PresentationFormat>
  <Paragraphs>32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Estela de condensación</vt:lpstr>
      <vt:lpstr>HANDITOUR</vt:lpstr>
      <vt:lpstr>ÍNDICE</vt:lpstr>
      <vt:lpstr>INDEX</vt:lpstr>
      <vt:lpstr>Ciudad</vt:lpstr>
      <vt:lpstr>Detalle de un monumento</vt:lpstr>
      <vt:lpstr>ALOJAMIENT0S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HANDITOUR</dc:title>
  <dc:creator>Microsoft Office User</dc:creator>
  <cp:lastModifiedBy>Microsoft Office User</cp:lastModifiedBy>
  <cp:revision>8</cp:revision>
  <dcterms:created xsi:type="dcterms:W3CDTF">2021-06-09T10:54:24Z</dcterms:created>
  <dcterms:modified xsi:type="dcterms:W3CDTF">2021-06-09T12:12:44Z</dcterms:modified>
</cp:coreProperties>
</file>