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1" r:id="rId2"/>
    <p:sldId id="339" r:id="rId3"/>
    <p:sldId id="365" r:id="rId4"/>
    <p:sldId id="366" r:id="rId5"/>
    <p:sldId id="367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pos="631">
          <p15:clr>
            <a:srgbClr val="A4A3A4"/>
          </p15:clr>
        </p15:guide>
        <p15:guide id="8" pos="1020">
          <p15:clr>
            <a:srgbClr val="A4A3A4"/>
          </p15:clr>
        </p15:guide>
        <p15:guide id="9" pos="5389">
          <p15:clr>
            <a:srgbClr val="A4A3A4"/>
          </p15:clr>
        </p15:guide>
        <p15:guide id="10" pos="3120">
          <p15:clr>
            <a:srgbClr val="A4A3A4"/>
          </p15:clr>
        </p15:guide>
        <p15:guide id="11" pos="219">
          <p15:clr>
            <a:srgbClr val="A4A3A4"/>
          </p15:clr>
        </p15:guide>
        <p15:guide id="12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5A0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9" autoAdjust="0"/>
    <p:restoredTop sz="86007" autoAdjust="0"/>
  </p:normalViewPr>
  <p:slideViewPr>
    <p:cSldViewPr snapToGrid="0" showGuides="1">
      <p:cViewPr varScale="1">
        <p:scale>
          <a:sx n="73" d="100"/>
          <a:sy n="73" d="100"/>
        </p:scale>
        <p:origin x="1392" y="62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2A76-B312-094B-9753-81FF1225BC67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176DB-8990-CF41-92DD-169D7E588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5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ktangel 12">
            <a:extLst>
              <a:ext uri="{FF2B5EF4-FFF2-40B4-BE49-F238E27FC236}">
                <a16:creationId xmlns:a16="http://schemas.microsoft.com/office/drawing/2014/main" xmlns="" id="{913A2E54-DAED-E847-93E1-D91F0A4CC4F1}"/>
              </a:ext>
            </a:extLst>
          </p:cNvPr>
          <p:cNvSpPr/>
          <p:nvPr userDrawn="1"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812A91-4582-B444-871F-72F1C2FA284F}" type="datetime1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7896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57663"/>
            <a:ext cx="3312790" cy="4403361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860EEE5-BDAD-1F45-B7A1-8CC60E7C0D60}" type="datetime1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70115"/>
            <a:ext cx="3328988" cy="4390909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59856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95021"/>
            <a:ext cx="3312790" cy="4366004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FD0616E-5C8C-4044-B81F-34CA2FFCF210}" type="datetime1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282568"/>
            <a:ext cx="3328988" cy="437845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69FE61E-5682-764B-B716-A25ADC77934B}" type="datetime1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289575C-4E23-C842-8CB6-3A3CAD9C27E3}" type="datetime1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3651" y="1282567"/>
            <a:ext cx="9180625" cy="5005102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0006" h="4281672">
                <a:moveTo>
                  <a:pt x="69" y="0"/>
                </a:moveTo>
                <a:lnTo>
                  <a:pt x="9149876" y="9702"/>
                </a:lnTo>
                <a:lnTo>
                  <a:pt x="9149876" y="89"/>
                </a:lnTo>
                <a:cubicBezTo>
                  <a:pt x="9151464" y="1317690"/>
                  <a:pt x="9138022" y="2649786"/>
                  <a:pt x="9139610" y="3967387"/>
                </a:cubicBezTo>
                <a:lnTo>
                  <a:pt x="1343580" y="3963016"/>
                </a:lnTo>
                <a:cubicBezTo>
                  <a:pt x="1305423" y="3967687"/>
                  <a:pt x="1277548" y="3969456"/>
                  <a:pt x="1268613" y="4009885"/>
                </a:cubicBezTo>
                <a:cubicBezTo>
                  <a:pt x="1259678" y="4050314"/>
                  <a:pt x="1265601" y="4168622"/>
                  <a:pt x="1261493" y="4220084"/>
                </a:cubicBezTo>
                <a:cubicBezTo>
                  <a:pt x="1252639" y="4259467"/>
                  <a:pt x="1251642" y="4256446"/>
                  <a:pt x="1213117" y="4280000"/>
                </a:cubicBezTo>
                <a:lnTo>
                  <a:pt x="5075" y="4281672"/>
                </a:lnTo>
                <a:cubicBezTo>
                  <a:pt x="9308" y="3094403"/>
                  <a:pt x="1643" y="1905539"/>
                  <a:pt x="5876" y="718270"/>
                </a:cubicBezTo>
                <a:cubicBezTo>
                  <a:pt x="5876" y="326939"/>
                  <a:pt x="-737" y="428625"/>
                  <a:pt x="6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C3CE2F6-75EB-E145-97E4-6A8B22012B1C}" type="datetime1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295020"/>
            <a:ext cx="6935788" cy="4366005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896BC28-4126-D644-A232-753F1F79F168}" type="datetime1">
              <a:rPr lang="sv-SE" smtClean="0"/>
              <a:t>2023-05-03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r-FR"/>
              <a:t>SD2231 - Applied vehicle dynamics control</a:t>
            </a:r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FD891CAE-1E8D-854E-BE4C-6D15A1CDACE7}" type="datetime1">
              <a:rPr lang="sv-SE" smtClean="0"/>
              <a:t>2023-05-03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3" r:id="rId5"/>
    <p:sldLayoutId id="2147483661" r:id="rId6"/>
    <p:sldLayoutId id="2147483662" r:id="rId7"/>
    <p:sldLayoutId id="2147483655" r:id="rId8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29" y="560390"/>
            <a:ext cx="7376105" cy="1043684"/>
          </a:xfrm>
        </p:spPr>
        <p:txBody>
          <a:bodyPr>
            <a:normAutofit/>
          </a:bodyPr>
          <a:lstStyle/>
          <a:p>
            <a:r>
              <a:rPr lang="en-GB" dirty="0"/>
              <a:t>SD2231 – Lab </a:t>
            </a:r>
            <a:r>
              <a:rPr lang="en-GB" dirty="0" smtClean="0"/>
              <a:t>2 </a:t>
            </a:r>
            <a:r>
              <a:rPr lang="en-GB" dirty="0"/>
              <a:t>Group </a:t>
            </a:r>
            <a:r>
              <a:rPr lang="en-GB" dirty="0" smtClean="0"/>
              <a:t>7</a:t>
            </a:r>
            <a:r>
              <a:rPr lang="en-GB" dirty="0"/>
              <a:t/>
            </a:r>
            <a:br>
              <a:rPr lang="en-GB" dirty="0"/>
            </a:br>
            <a:r>
              <a:rPr lang="en-GB" sz="3100" b="0" dirty="0" smtClean="0"/>
              <a:t>Lateral slip estimation</a:t>
            </a:r>
            <a:endParaRPr lang="en-US" sz="31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963" y="2276872"/>
            <a:ext cx="6987075" cy="936104"/>
          </a:xfrm>
        </p:spPr>
        <p:txBody>
          <a:bodyPr/>
          <a:lstStyle/>
          <a:p>
            <a:r>
              <a:rPr lang="en-US" dirty="0" smtClean="0"/>
              <a:t>Alessandro Riva</a:t>
            </a:r>
            <a:endParaRPr lang="en-US" dirty="0"/>
          </a:p>
          <a:p>
            <a:r>
              <a:rPr lang="en-US" dirty="0" smtClean="0"/>
              <a:t>Tawsiful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B854-B0F2-8641-BC9B-D1C8EBDC2A17}" type="datetime1">
              <a:rPr lang="sv-SE" smtClean="0"/>
              <a:t>2023-05-03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unique feature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Biggest issue with the integrating the lateral acceleration is tha</a:t>
            </a:r>
            <a:r>
              <a:rPr lang="en-US" dirty="0" smtClean="0"/>
              <a:t>t it integrates from the beginning of the simulation before actual test drive.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Solution: Activate the integral from the tim</a:t>
            </a:r>
            <a:r>
              <a:rPr lang="en-US" dirty="0" smtClean="0"/>
              <a:t>e instance the steering angle is large enough.</a:t>
            </a:r>
          </a:p>
          <a:p>
            <a:pPr marL="812800" lvl="1" indent="-457200">
              <a:buFont typeface="Arial" charset="0"/>
              <a:buChar char="•"/>
            </a:pPr>
            <a:r>
              <a:rPr lang="en-US" dirty="0" smtClean="0"/>
              <a:t>Estimating the lateral states are interesting when the slip is large, which cannot happen when there is no steering input.</a:t>
            </a:r>
            <a:endParaRPr lang="en-US" dirty="0"/>
          </a:p>
          <a:p>
            <a:pPr marL="8128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2023-05-03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difficult part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250" y="1220307"/>
            <a:ext cx="7325040" cy="469351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Tuning parameters (like </a:t>
            </a:r>
            <a:r>
              <a:rPr lang="en-US" dirty="0" err="1" smtClean="0"/>
              <a:t>Cf</a:t>
            </a:r>
            <a:r>
              <a:rPr lang="en-US" dirty="0" smtClean="0"/>
              <a:t> &amp; Cr), and process &amp; measurement noise was the most difficult process.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lot of manual tuning to make sure it works well for all test drives.</a:t>
            </a:r>
            <a:endParaRPr lang="en-US" dirty="0"/>
          </a:p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2023-05-03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250" y="1220307"/>
            <a:ext cx="7325040" cy="469351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Present your groups final results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/>
              <a:t>What was the final performance of your controller/observer design?</a:t>
            </a:r>
          </a:p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2023-05-03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3" y="79106"/>
            <a:ext cx="4154717" cy="3116038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24" y="117699"/>
            <a:ext cx="4103260" cy="3077445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44" y="3195144"/>
            <a:ext cx="3701612" cy="27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FCBD-D56F-E046-A8D3-ADC3EF4D6E9A}" type="datetime1">
              <a:rPr lang="sv-SE" smtClean="0"/>
              <a:t>2023-05-03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8524" y="2102069"/>
            <a:ext cx="9144000" cy="318575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342900" indent="-3429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390525" indent="-390525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3200" i="1" dirty="0">
              <a:solidFill>
                <a:srgbClr val="0070C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1764323" y="1107934"/>
            <a:ext cx="5615354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accent2"/>
                </a:solidFill>
                <a:latin typeface="Verdana" charset="0"/>
                <a:ea typeface="ＭＳ Ｐゴシック" charset="0"/>
                <a:cs typeface="ＭＳ Ｐゴシック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r>
              <a:rPr lang="en-US" sz="4000" b="1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val="8299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H_PPT template blue">
  <a:themeElements>
    <a:clrScheme name="Anpassat 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E87C1"/>
      </a:accent2>
      <a:accent3>
        <a:srgbClr val="A3BBDB"/>
      </a:accent3>
      <a:accent4>
        <a:srgbClr val="65656C"/>
      </a:accent4>
      <a:accent5>
        <a:srgbClr val="939398"/>
      </a:accent5>
      <a:accent6>
        <a:srgbClr val="C2C2C4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blue.potx</Template>
  <TotalTime>26066</TotalTime>
  <Words>171</Words>
  <Application>Microsoft Office PowerPoint</Application>
  <PresentationFormat>Bildspel på skärmen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Verdana</vt:lpstr>
      <vt:lpstr>KTH_PPT template blue</vt:lpstr>
      <vt:lpstr>SD2231 – Lab 2 Group 7 Lateral slip estimation</vt:lpstr>
      <vt:lpstr>Our unique feature</vt:lpstr>
      <vt:lpstr>Our most difficult part</vt:lpstr>
      <vt:lpstr>Our final results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</dc:creator>
  <cp:lastModifiedBy>Tawsi Islam</cp:lastModifiedBy>
  <cp:revision>244</cp:revision>
  <cp:lastPrinted>2014-03-24T13:01:06Z</cp:lastPrinted>
  <dcterms:created xsi:type="dcterms:W3CDTF">2013-05-14T14:14:04Z</dcterms:created>
  <dcterms:modified xsi:type="dcterms:W3CDTF">2023-05-03T14:02:53Z</dcterms:modified>
</cp:coreProperties>
</file>