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57" r:id="rId4"/>
    <p:sldId id="261" r:id="rId5"/>
    <p:sldId id="262" r:id="rId6"/>
    <p:sldId id="265" r:id="rId7"/>
    <p:sldId id="263" r:id="rId8"/>
    <p:sldId id="267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0C301-5961-4C83-BB17-D646A6F340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A0B43C-691D-4998-9790-349B163805AB}">
      <dgm:prSet/>
      <dgm:spPr/>
      <dgm:t>
        <a:bodyPr/>
        <a:lstStyle/>
        <a:p>
          <a:r>
            <a:rPr lang="en-US"/>
            <a:t>Include shelter data</a:t>
          </a:r>
        </a:p>
      </dgm:t>
    </dgm:pt>
    <dgm:pt modelId="{ABF22BD4-C79B-436A-9370-1DD62316B0D8}" type="parTrans" cxnId="{57EDC2E3-A375-434D-97C9-1C40F98D46DC}">
      <dgm:prSet/>
      <dgm:spPr/>
      <dgm:t>
        <a:bodyPr/>
        <a:lstStyle/>
        <a:p>
          <a:endParaRPr lang="en-US"/>
        </a:p>
      </dgm:t>
    </dgm:pt>
    <dgm:pt modelId="{2D67D7A0-7954-44C6-B464-0FB87C650525}" type="sibTrans" cxnId="{57EDC2E3-A375-434D-97C9-1C40F98D46DC}">
      <dgm:prSet/>
      <dgm:spPr/>
      <dgm:t>
        <a:bodyPr/>
        <a:lstStyle/>
        <a:p>
          <a:endParaRPr lang="en-US"/>
        </a:p>
      </dgm:t>
    </dgm:pt>
    <dgm:pt modelId="{47AE964E-B442-4C82-A0CB-7D057D8F5EC5}">
      <dgm:prSet/>
      <dgm:spPr/>
      <dgm:t>
        <a:bodyPr/>
        <a:lstStyle/>
        <a:p>
          <a:r>
            <a:rPr lang="en-US"/>
            <a:t>Major events for impact</a:t>
          </a:r>
        </a:p>
      </dgm:t>
    </dgm:pt>
    <dgm:pt modelId="{8040F782-263C-4888-8B67-20BCD778DD3B}" type="parTrans" cxnId="{8A993B33-CC2C-46F9-B84B-D6C7120A9801}">
      <dgm:prSet/>
      <dgm:spPr/>
      <dgm:t>
        <a:bodyPr/>
        <a:lstStyle/>
        <a:p>
          <a:endParaRPr lang="en-US"/>
        </a:p>
      </dgm:t>
    </dgm:pt>
    <dgm:pt modelId="{C4533085-DA74-41C9-9B7B-3C3BA939B789}" type="sibTrans" cxnId="{8A993B33-CC2C-46F9-B84B-D6C7120A9801}">
      <dgm:prSet/>
      <dgm:spPr/>
      <dgm:t>
        <a:bodyPr/>
        <a:lstStyle/>
        <a:p>
          <a:endParaRPr lang="en-US"/>
        </a:p>
      </dgm:t>
    </dgm:pt>
    <dgm:pt modelId="{FFBCACF7-D6A2-4820-9232-7631ADFD8D78}">
      <dgm:prSet/>
      <dgm:spPr/>
      <dgm:t>
        <a:bodyPr/>
        <a:lstStyle/>
        <a:p>
          <a:r>
            <a:rPr lang="en-US" dirty="0"/>
            <a:t>More models ML</a:t>
          </a:r>
        </a:p>
      </dgm:t>
    </dgm:pt>
    <dgm:pt modelId="{84B3A719-6365-47C3-8946-FFD825F583AD}" type="parTrans" cxnId="{A72EBF23-F419-4570-A944-C55E764F5001}">
      <dgm:prSet/>
      <dgm:spPr/>
      <dgm:t>
        <a:bodyPr/>
        <a:lstStyle/>
        <a:p>
          <a:endParaRPr lang="en-US"/>
        </a:p>
      </dgm:t>
    </dgm:pt>
    <dgm:pt modelId="{653BE0BE-A052-4B8D-A645-9C25552F37D9}" type="sibTrans" cxnId="{A72EBF23-F419-4570-A944-C55E764F5001}">
      <dgm:prSet/>
      <dgm:spPr/>
      <dgm:t>
        <a:bodyPr/>
        <a:lstStyle/>
        <a:p>
          <a:endParaRPr lang="en-US"/>
        </a:p>
      </dgm:t>
    </dgm:pt>
    <dgm:pt modelId="{71D3B2DF-BBB0-4D51-8DF3-A258EA5940D3}" type="pres">
      <dgm:prSet presAssocID="{D690C301-5961-4C83-BB17-D646A6F34028}" presName="root" presStyleCnt="0">
        <dgm:presLayoutVars>
          <dgm:dir/>
          <dgm:resizeHandles val="exact"/>
        </dgm:presLayoutVars>
      </dgm:prSet>
      <dgm:spPr/>
    </dgm:pt>
    <dgm:pt modelId="{783E5009-1A93-48F5-B623-898DFF07A889}" type="pres">
      <dgm:prSet presAssocID="{4BA0B43C-691D-4998-9790-349B163805AB}" presName="compNode" presStyleCnt="0"/>
      <dgm:spPr/>
    </dgm:pt>
    <dgm:pt modelId="{BB85FA52-EF6D-41BF-9BAE-04CB568E8532}" type="pres">
      <dgm:prSet presAssocID="{4BA0B43C-691D-4998-9790-349B163805AB}" presName="bgRect" presStyleLbl="bgShp" presStyleIdx="0" presStyleCnt="3"/>
      <dgm:spPr/>
    </dgm:pt>
    <dgm:pt modelId="{580B62A1-7423-481C-8F29-870B39D3CDA2}" type="pres">
      <dgm:prSet presAssocID="{4BA0B43C-691D-4998-9790-349B16380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4B6FD86-247D-4C59-A886-940EA31B5247}" type="pres">
      <dgm:prSet presAssocID="{4BA0B43C-691D-4998-9790-349B163805AB}" presName="spaceRect" presStyleCnt="0"/>
      <dgm:spPr/>
    </dgm:pt>
    <dgm:pt modelId="{40E85A1B-8145-4DC0-B53A-AA42CEE03A42}" type="pres">
      <dgm:prSet presAssocID="{4BA0B43C-691D-4998-9790-349B163805AB}" presName="parTx" presStyleLbl="revTx" presStyleIdx="0" presStyleCnt="3">
        <dgm:presLayoutVars>
          <dgm:chMax val="0"/>
          <dgm:chPref val="0"/>
        </dgm:presLayoutVars>
      </dgm:prSet>
      <dgm:spPr/>
    </dgm:pt>
    <dgm:pt modelId="{2570D608-6FDC-4E53-A489-4D60739CCF2F}" type="pres">
      <dgm:prSet presAssocID="{2D67D7A0-7954-44C6-B464-0FB87C650525}" presName="sibTrans" presStyleCnt="0"/>
      <dgm:spPr/>
    </dgm:pt>
    <dgm:pt modelId="{6B0EA2A3-4E97-463F-89CF-860959CF4968}" type="pres">
      <dgm:prSet presAssocID="{47AE964E-B442-4C82-A0CB-7D057D8F5EC5}" presName="compNode" presStyleCnt="0"/>
      <dgm:spPr/>
    </dgm:pt>
    <dgm:pt modelId="{B6468938-9653-48CF-B680-41269BD96BE9}" type="pres">
      <dgm:prSet presAssocID="{47AE964E-B442-4C82-A0CB-7D057D8F5EC5}" presName="bgRect" presStyleLbl="bgShp" presStyleIdx="1" presStyleCnt="3"/>
      <dgm:spPr/>
    </dgm:pt>
    <dgm:pt modelId="{F28C9205-F138-4D2D-B7C9-4ED7A43C6B54}" type="pres">
      <dgm:prSet presAssocID="{47AE964E-B442-4C82-A0CB-7D057D8F5E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549E28C-915E-4F90-9FF3-BA0526631EF7}" type="pres">
      <dgm:prSet presAssocID="{47AE964E-B442-4C82-A0CB-7D057D8F5EC5}" presName="spaceRect" presStyleCnt="0"/>
      <dgm:spPr/>
    </dgm:pt>
    <dgm:pt modelId="{7D0B4694-6DB5-4ABF-B03C-93FB1096B170}" type="pres">
      <dgm:prSet presAssocID="{47AE964E-B442-4C82-A0CB-7D057D8F5EC5}" presName="parTx" presStyleLbl="revTx" presStyleIdx="1" presStyleCnt="3">
        <dgm:presLayoutVars>
          <dgm:chMax val="0"/>
          <dgm:chPref val="0"/>
        </dgm:presLayoutVars>
      </dgm:prSet>
      <dgm:spPr/>
    </dgm:pt>
    <dgm:pt modelId="{AB2A2292-E2D0-44B4-B61E-048A2EE2E824}" type="pres">
      <dgm:prSet presAssocID="{C4533085-DA74-41C9-9B7B-3C3BA939B789}" presName="sibTrans" presStyleCnt="0"/>
      <dgm:spPr/>
    </dgm:pt>
    <dgm:pt modelId="{8A0D4799-7F1E-4995-BBFA-4B8A160A6A7D}" type="pres">
      <dgm:prSet presAssocID="{FFBCACF7-D6A2-4820-9232-7631ADFD8D78}" presName="compNode" presStyleCnt="0"/>
      <dgm:spPr/>
    </dgm:pt>
    <dgm:pt modelId="{5EDD1FB0-FAD8-4325-A6CB-B08901CF0373}" type="pres">
      <dgm:prSet presAssocID="{FFBCACF7-D6A2-4820-9232-7631ADFD8D78}" presName="bgRect" presStyleLbl="bgShp" presStyleIdx="2" presStyleCnt="3"/>
      <dgm:spPr/>
    </dgm:pt>
    <dgm:pt modelId="{9B7CAD82-6295-476B-B182-1AFA10CDC447}" type="pres">
      <dgm:prSet presAssocID="{FFBCACF7-D6A2-4820-9232-7631ADFD8D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FE15A20-5834-40AC-8D64-F7FE9894EF9C}" type="pres">
      <dgm:prSet presAssocID="{FFBCACF7-D6A2-4820-9232-7631ADFD8D78}" presName="spaceRect" presStyleCnt="0"/>
      <dgm:spPr/>
    </dgm:pt>
    <dgm:pt modelId="{75EC84E4-67EA-4D19-99B1-3A2412459B89}" type="pres">
      <dgm:prSet presAssocID="{FFBCACF7-D6A2-4820-9232-7631ADFD8D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8CF602-8505-4B70-8690-D214EB4B5A95}" type="presOf" srcId="{47AE964E-B442-4C82-A0CB-7D057D8F5EC5}" destId="{7D0B4694-6DB5-4ABF-B03C-93FB1096B170}" srcOrd="0" destOrd="0" presId="urn:microsoft.com/office/officeart/2018/2/layout/IconVerticalSolidList"/>
    <dgm:cxn modelId="{A72EBF23-F419-4570-A944-C55E764F5001}" srcId="{D690C301-5961-4C83-BB17-D646A6F34028}" destId="{FFBCACF7-D6A2-4820-9232-7631ADFD8D78}" srcOrd="2" destOrd="0" parTransId="{84B3A719-6365-47C3-8946-FFD825F583AD}" sibTransId="{653BE0BE-A052-4B8D-A645-9C25552F37D9}"/>
    <dgm:cxn modelId="{8A993B33-CC2C-46F9-B84B-D6C7120A9801}" srcId="{D690C301-5961-4C83-BB17-D646A6F34028}" destId="{47AE964E-B442-4C82-A0CB-7D057D8F5EC5}" srcOrd="1" destOrd="0" parTransId="{8040F782-263C-4888-8B67-20BCD778DD3B}" sibTransId="{C4533085-DA74-41C9-9B7B-3C3BA939B789}"/>
    <dgm:cxn modelId="{78DC103E-4668-4377-AEF3-33A77BAB045A}" type="presOf" srcId="{FFBCACF7-D6A2-4820-9232-7631ADFD8D78}" destId="{75EC84E4-67EA-4D19-99B1-3A2412459B89}" srcOrd="0" destOrd="0" presId="urn:microsoft.com/office/officeart/2018/2/layout/IconVerticalSolidList"/>
    <dgm:cxn modelId="{B349A449-A918-46A0-BFD4-35F2D035191B}" type="presOf" srcId="{4BA0B43C-691D-4998-9790-349B163805AB}" destId="{40E85A1B-8145-4DC0-B53A-AA42CEE03A42}" srcOrd="0" destOrd="0" presId="urn:microsoft.com/office/officeart/2018/2/layout/IconVerticalSolidList"/>
    <dgm:cxn modelId="{441F754D-2000-43E7-B129-DDE5DAA0A029}" type="presOf" srcId="{D690C301-5961-4C83-BB17-D646A6F34028}" destId="{71D3B2DF-BBB0-4D51-8DF3-A258EA5940D3}" srcOrd="0" destOrd="0" presId="urn:microsoft.com/office/officeart/2018/2/layout/IconVerticalSolidList"/>
    <dgm:cxn modelId="{57EDC2E3-A375-434D-97C9-1C40F98D46DC}" srcId="{D690C301-5961-4C83-BB17-D646A6F34028}" destId="{4BA0B43C-691D-4998-9790-349B163805AB}" srcOrd="0" destOrd="0" parTransId="{ABF22BD4-C79B-436A-9370-1DD62316B0D8}" sibTransId="{2D67D7A0-7954-44C6-B464-0FB87C650525}"/>
    <dgm:cxn modelId="{935D1627-4F07-46FE-A624-EC2941D52C35}" type="presParOf" srcId="{71D3B2DF-BBB0-4D51-8DF3-A258EA5940D3}" destId="{783E5009-1A93-48F5-B623-898DFF07A889}" srcOrd="0" destOrd="0" presId="urn:microsoft.com/office/officeart/2018/2/layout/IconVerticalSolidList"/>
    <dgm:cxn modelId="{1966F43F-121E-4614-9EAE-EE34FB4CFBE8}" type="presParOf" srcId="{783E5009-1A93-48F5-B623-898DFF07A889}" destId="{BB85FA52-EF6D-41BF-9BAE-04CB568E8532}" srcOrd="0" destOrd="0" presId="urn:microsoft.com/office/officeart/2018/2/layout/IconVerticalSolidList"/>
    <dgm:cxn modelId="{4FD2700B-BD45-432B-A91D-7D5EB30CF94D}" type="presParOf" srcId="{783E5009-1A93-48F5-B623-898DFF07A889}" destId="{580B62A1-7423-481C-8F29-870B39D3CDA2}" srcOrd="1" destOrd="0" presId="urn:microsoft.com/office/officeart/2018/2/layout/IconVerticalSolidList"/>
    <dgm:cxn modelId="{49942F41-284F-4981-9ADC-1B1C41E33AD4}" type="presParOf" srcId="{783E5009-1A93-48F5-B623-898DFF07A889}" destId="{64B6FD86-247D-4C59-A886-940EA31B5247}" srcOrd="2" destOrd="0" presId="urn:microsoft.com/office/officeart/2018/2/layout/IconVerticalSolidList"/>
    <dgm:cxn modelId="{8F4CA99B-68E8-42BC-BCAB-945D143B5F42}" type="presParOf" srcId="{783E5009-1A93-48F5-B623-898DFF07A889}" destId="{40E85A1B-8145-4DC0-B53A-AA42CEE03A42}" srcOrd="3" destOrd="0" presId="urn:microsoft.com/office/officeart/2018/2/layout/IconVerticalSolidList"/>
    <dgm:cxn modelId="{CA2B83EA-5E12-440F-9696-608FFFDE4AF8}" type="presParOf" srcId="{71D3B2DF-BBB0-4D51-8DF3-A258EA5940D3}" destId="{2570D608-6FDC-4E53-A489-4D60739CCF2F}" srcOrd="1" destOrd="0" presId="urn:microsoft.com/office/officeart/2018/2/layout/IconVerticalSolidList"/>
    <dgm:cxn modelId="{02ED1AFD-7BBB-44F3-AF49-FDCEED40A0A5}" type="presParOf" srcId="{71D3B2DF-BBB0-4D51-8DF3-A258EA5940D3}" destId="{6B0EA2A3-4E97-463F-89CF-860959CF4968}" srcOrd="2" destOrd="0" presId="urn:microsoft.com/office/officeart/2018/2/layout/IconVerticalSolidList"/>
    <dgm:cxn modelId="{DA552705-20FB-4316-9DDC-B7E7397B41CC}" type="presParOf" srcId="{6B0EA2A3-4E97-463F-89CF-860959CF4968}" destId="{B6468938-9653-48CF-B680-41269BD96BE9}" srcOrd="0" destOrd="0" presId="urn:microsoft.com/office/officeart/2018/2/layout/IconVerticalSolidList"/>
    <dgm:cxn modelId="{49011E51-F8C5-4C22-B8D4-9FFFDFBC005D}" type="presParOf" srcId="{6B0EA2A3-4E97-463F-89CF-860959CF4968}" destId="{F28C9205-F138-4D2D-B7C9-4ED7A43C6B54}" srcOrd="1" destOrd="0" presId="urn:microsoft.com/office/officeart/2018/2/layout/IconVerticalSolidList"/>
    <dgm:cxn modelId="{5FAFB814-0E75-40FD-BD3D-C23644EEBC1D}" type="presParOf" srcId="{6B0EA2A3-4E97-463F-89CF-860959CF4968}" destId="{3549E28C-915E-4F90-9FF3-BA0526631EF7}" srcOrd="2" destOrd="0" presId="urn:microsoft.com/office/officeart/2018/2/layout/IconVerticalSolidList"/>
    <dgm:cxn modelId="{DDA8440C-10D2-4515-8363-96531E53CD87}" type="presParOf" srcId="{6B0EA2A3-4E97-463F-89CF-860959CF4968}" destId="{7D0B4694-6DB5-4ABF-B03C-93FB1096B170}" srcOrd="3" destOrd="0" presId="urn:microsoft.com/office/officeart/2018/2/layout/IconVerticalSolidList"/>
    <dgm:cxn modelId="{E15FEC6E-11D2-4C34-9B89-C8854E4FA49D}" type="presParOf" srcId="{71D3B2DF-BBB0-4D51-8DF3-A258EA5940D3}" destId="{AB2A2292-E2D0-44B4-B61E-048A2EE2E824}" srcOrd="3" destOrd="0" presId="urn:microsoft.com/office/officeart/2018/2/layout/IconVerticalSolidList"/>
    <dgm:cxn modelId="{E15DCE9D-0B55-4F58-A93B-7224F54FD4B7}" type="presParOf" srcId="{71D3B2DF-BBB0-4D51-8DF3-A258EA5940D3}" destId="{8A0D4799-7F1E-4995-BBFA-4B8A160A6A7D}" srcOrd="4" destOrd="0" presId="urn:microsoft.com/office/officeart/2018/2/layout/IconVerticalSolidList"/>
    <dgm:cxn modelId="{FC3FC0A2-9488-4412-8103-0C2CC465D0A1}" type="presParOf" srcId="{8A0D4799-7F1E-4995-BBFA-4B8A160A6A7D}" destId="{5EDD1FB0-FAD8-4325-A6CB-B08901CF0373}" srcOrd="0" destOrd="0" presId="urn:microsoft.com/office/officeart/2018/2/layout/IconVerticalSolidList"/>
    <dgm:cxn modelId="{0FBC2FBE-56FD-4068-B530-00B9657CB308}" type="presParOf" srcId="{8A0D4799-7F1E-4995-BBFA-4B8A160A6A7D}" destId="{9B7CAD82-6295-476B-B182-1AFA10CDC447}" srcOrd="1" destOrd="0" presId="urn:microsoft.com/office/officeart/2018/2/layout/IconVerticalSolidList"/>
    <dgm:cxn modelId="{04AC5408-F093-4397-98A1-6C02E02A3892}" type="presParOf" srcId="{8A0D4799-7F1E-4995-BBFA-4B8A160A6A7D}" destId="{6FE15A20-5834-40AC-8D64-F7FE9894EF9C}" srcOrd="2" destOrd="0" presId="urn:microsoft.com/office/officeart/2018/2/layout/IconVerticalSolidList"/>
    <dgm:cxn modelId="{C36BDF0B-7540-48D4-89DA-99E9E544866D}" type="presParOf" srcId="{8A0D4799-7F1E-4995-BBFA-4B8A160A6A7D}" destId="{75EC84E4-67EA-4D19-99B1-3A2412459B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5FA52-EF6D-41BF-9BAE-04CB568E8532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B62A1-7423-481C-8F29-870B39D3CDA2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85A1B-8145-4DC0-B53A-AA42CEE03A42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Include shelter data</a:t>
          </a:r>
        </a:p>
      </dsp:txBody>
      <dsp:txXfrm>
        <a:off x="1616455" y="598"/>
        <a:ext cx="4649555" cy="1399528"/>
      </dsp:txXfrm>
    </dsp:sp>
    <dsp:sp modelId="{B6468938-9653-48CF-B680-41269BD96BE9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C9205-F138-4D2D-B7C9-4ED7A43C6B54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B4694-6DB5-4ABF-B03C-93FB1096B170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Major events for impact</a:t>
          </a:r>
        </a:p>
      </dsp:txBody>
      <dsp:txXfrm>
        <a:off x="1616455" y="1750009"/>
        <a:ext cx="4649555" cy="1399528"/>
      </dsp:txXfrm>
    </dsp:sp>
    <dsp:sp modelId="{5EDD1FB0-FAD8-4325-A6CB-B08901CF0373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CAD82-6295-476B-B182-1AFA10CDC447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C84E4-67EA-4D19-99B1-3A2412459B89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models ML</a:t>
          </a:r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35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896-B0C0-4B55-9007-BE626FBA4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Homelessness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298A9-940A-4A3C-B40A-C65A63189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Alejandra Soriano</a:t>
            </a:r>
          </a:p>
        </p:txBody>
      </p:sp>
    </p:spTree>
    <p:extLst>
      <p:ext uri="{BB962C8B-B14F-4D97-AF65-F5344CB8AC3E}">
        <p14:creationId xmlns:p14="http://schemas.microsoft.com/office/powerpoint/2010/main" val="28840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20"/>
    </mc:Choice>
    <mc:Fallback xmlns="">
      <p:transition spd="slow" advTm="548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70179F64-6AC4-4CA3-81D3-D7D9A6549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0"/>
            <a:ext cx="1139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"/>
    </mc:Choice>
    <mc:Fallback xmlns="">
      <p:transition spd="slow" advTm="15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26B93C10-CFD0-478F-8F17-CE93D46B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4F863F63-6544-4FCC-B4A5-B6D01CB9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7CF0583-BE6C-41BC-A010-3FF20C729180}"/>
              </a:ext>
            </a:extLst>
          </p:cNvPr>
          <p:cNvSpPr/>
          <p:nvPr/>
        </p:nvSpPr>
        <p:spPr>
          <a:xfrm>
            <a:off x="9144000" y="1857375"/>
            <a:ext cx="800100" cy="323850"/>
          </a:xfrm>
          <a:prstGeom prst="wedgeRoundRectCallout">
            <a:avLst>
              <a:gd name="adj1" fmla="val -80482"/>
              <a:gd name="adj2" fmla="val 94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39522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0F27C84-F173-4CEA-83E8-02533C6BD8B4}"/>
              </a:ext>
            </a:extLst>
          </p:cNvPr>
          <p:cNvSpPr/>
          <p:nvPr/>
        </p:nvSpPr>
        <p:spPr>
          <a:xfrm>
            <a:off x="3048001" y="2181225"/>
            <a:ext cx="800100" cy="323850"/>
          </a:xfrm>
          <a:prstGeom prst="wedgeRoundRectCallout">
            <a:avLst>
              <a:gd name="adj1" fmla="val -80482"/>
              <a:gd name="adj2" fmla="val 94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39676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62"/>
    </mc:Choice>
    <mc:Fallback xmlns="">
      <p:transition spd="slow" advTm="2088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3D207D3E-1631-43CC-BF50-5307C5FC5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" y="0"/>
            <a:ext cx="1208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3"/>
    </mc:Choice>
    <mc:Fallback xmlns="">
      <p:transition spd="slow" advTm="56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55A6CF6D-FC1C-400F-AFA6-F91B78221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7" y="0"/>
            <a:ext cx="108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8"/>
    </mc:Choice>
    <mc:Fallback xmlns="">
      <p:transition spd="slow" advTm="44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2">
            <a:extLst>
              <a:ext uri="{FF2B5EF4-FFF2-40B4-BE49-F238E27FC236}">
                <a16:creationId xmlns:a16="http://schemas.microsoft.com/office/drawing/2014/main" id="{CF1D8251-1E29-400A-9DBC-B6366321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9"/>
    </mc:Choice>
    <mc:Fallback xmlns="">
      <p:transition spd="slow" advTm="424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8E93C-AD6B-4D66-8F06-BEB41C9E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DADADA"/>
                </a:solidFill>
              </a:rPr>
              <a:t>Linear Regression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DC247F-A4DF-472B-A071-7942FFE7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9" y="1654010"/>
            <a:ext cx="5562032" cy="34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5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1592"/>
    </mc:Choice>
    <mc:Fallback xmlns="">
      <p:transition spd="slow" advTm="515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B850-63B0-4D73-A825-28C9D192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What I Would Do Next?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A16A48-4534-45E5-9CEE-1885C4777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4602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51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"/>
    </mc:Choice>
    <mc:Fallback xmlns="">
      <p:transition spd="slow" advTm="14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DDC1A-88EA-4626-9987-44D13A87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911630"/>
            <a:ext cx="7581900" cy="50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BFC4-7CB3-4AB7-9EEE-E3B9DAE6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4" name="Graphic 3" descr="Confetti ball">
            <a:extLst>
              <a:ext uri="{FF2B5EF4-FFF2-40B4-BE49-F238E27FC236}">
                <a16:creationId xmlns:a16="http://schemas.microsoft.com/office/drawing/2014/main" id="{E8F96F51-85FC-41BC-8CE6-67C6790A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0" y="1085850"/>
            <a:ext cx="1524000" cy="1524000"/>
          </a:xfrm>
          <a:prstGeom prst="rect">
            <a:avLst/>
          </a:prstGeom>
        </p:spPr>
      </p:pic>
      <p:pic>
        <p:nvPicPr>
          <p:cNvPr id="5" name="Graphic 4" descr="Confetti ball">
            <a:extLst>
              <a:ext uri="{FF2B5EF4-FFF2-40B4-BE49-F238E27FC236}">
                <a16:creationId xmlns:a16="http://schemas.microsoft.com/office/drawing/2014/main" id="{F6782C80-E87D-4721-8B0E-C96670076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8975" y="1085850"/>
            <a:ext cx="895350" cy="895350"/>
          </a:xfrm>
          <a:prstGeom prst="rect">
            <a:avLst/>
          </a:prstGeom>
        </p:spPr>
      </p:pic>
      <p:pic>
        <p:nvPicPr>
          <p:cNvPr id="6" name="Graphic 5" descr="Confetti ball">
            <a:extLst>
              <a:ext uri="{FF2B5EF4-FFF2-40B4-BE49-F238E27FC236}">
                <a16:creationId xmlns:a16="http://schemas.microsoft.com/office/drawing/2014/main" id="{DCBA863D-82D2-475A-8749-8F94790A1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971925" y="1213612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Homelessness in the US</vt:lpstr>
      <vt:lpstr>PowerPoint Presentation</vt:lpstr>
      <vt:lpstr>PowerPoint Presentation</vt:lpstr>
      <vt:lpstr>PowerPoint Presentation</vt:lpstr>
      <vt:lpstr>PowerPoint Presentation</vt:lpstr>
      <vt:lpstr>Linear Regression</vt:lpstr>
      <vt:lpstr>What I Would Do Next?</vt:lpstr>
      <vt:lpstr>PowerPoint Presentation</vt:lpstr>
      <vt:lpstr>Thank you!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in the US</dc:title>
  <dc:creator>Alejandra Soriano</dc:creator>
  <cp:lastModifiedBy>Alejandra Soriano</cp:lastModifiedBy>
  <cp:revision>5</cp:revision>
  <dcterms:created xsi:type="dcterms:W3CDTF">2019-11-09T17:09:25Z</dcterms:created>
  <dcterms:modified xsi:type="dcterms:W3CDTF">2019-11-09T20:03:32Z</dcterms:modified>
</cp:coreProperties>
</file>