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dvent Pro SemiBold"/>
      <p:regular r:id="rId17"/>
      <p:bold r:id="rId18"/>
    </p:embeddedFont>
    <p:embeddedFont>
      <p:font typeface="Montserrat"/>
      <p:regular r:id="rId19"/>
      <p:bold r:id="rId20"/>
      <p:italic r:id="rId21"/>
      <p:boldItalic r:id="rId22"/>
    </p:embeddedFont>
    <p:embeddedFont>
      <p:font typeface="Fira Sans Extra Condensed Medium"/>
      <p:regular r:id="rId23"/>
      <p:bold r:id="rId24"/>
      <p:italic r:id="rId25"/>
      <p:boldItalic r:id="rId26"/>
    </p:embeddedFont>
    <p:embeddedFont>
      <p:font typeface="Fira Sans Condensed Medium"/>
      <p:regular r:id="rId27"/>
      <p:bold r:id="rId28"/>
      <p:italic r:id="rId29"/>
      <p:boldItalic r:id="rId30"/>
    </p:embeddedFont>
    <p:embeddedFont>
      <p:font typeface="Maven Pro"/>
      <p:regular r:id="rId31"/>
      <p:bold r:id="rId32"/>
    </p:embeddedFont>
    <p:embeddedFont>
      <p:font typeface="Share Tech"/>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FEjouoOBUTWbe8ua/qMAb0MuD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CondensedMedium-bold.fntdata"/><Relationship Id="rId27" Type="http://schemas.openxmlformats.org/officeDocument/2006/relationships/font" Target="fonts/FiraSans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FiraSansCondensedMedium-boldItalic.fntdata"/><Relationship Id="rId11" Type="http://schemas.openxmlformats.org/officeDocument/2006/relationships/slide" Target="slides/slide6.xml"/><Relationship Id="rId33" Type="http://schemas.openxmlformats.org/officeDocument/2006/relationships/font" Target="fonts/ShareTech-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dventProSemiBold-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AdventPr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598119277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598119277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598119277_1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598119277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5981192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5981192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5981192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5981192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5981192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5981192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8"/>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8"/>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8"/>
          <p:cNvGrpSpPr/>
          <p:nvPr/>
        </p:nvGrpSpPr>
        <p:grpSpPr>
          <a:xfrm>
            <a:off x="8263682" y="-434366"/>
            <a:ext cx="188886" cy="1181532"/>
            <a:chOff x="2877432" y="975334"/>
            <a:chExt cx="188886" cy="1181532"/>
          </a:xfrm>
        </p:grpSpPr>
        <p:sp>
          <p:nvSpPr>
            <p:cNvPr id="18" name="Google Shape;18;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8"/>
          <p:cNvGrpSpPr/>
          <p:nvPr/>
        </p:nvGrpSpPr>
        <p:grpSpPr>
          <a:xfrm>
            <a:off x="3090746" y="-533657"/>
            <a:ext cx="98059" cy="1147595"/>
            <a:chOff x="3347921" y="16006"/>
            <a:chExt cx="98059" cy="1147595"/>
          </a:xfrm>
        </p:grpSpPr>
        <p:sp>
          <p:nvSpPr>
            <p:cNvPr id="23" name="Google Shape;2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8"/>
          <p:cNvGrpSpPr/>
          <p:nvPr/>
        </p:nvGrpSpPr>
        <p:grpSpPr>
          <a:xfrm>
            <a:off x="4892771" y="-340112"/>
            <a:ext cx="121172" cy="760495"/>
            <a:chOff x="5245196" y="3136513"/>
            <a:chExt cx="121172" cy="760495"/>
          </a:xfrm>
        </p:grpSpPr>
        <p:sp>
          <p:nvSpPr>
            <p:cNvPr id="26" name="Google Shape;2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8"/>
          <p:cNvGrpSpPr/>
          <p:nvPr/>
        </p:nvGrpSpPr>
        <p:grpSpPr>
          <a:xfrm>
            <a:off x="250617" y="2402301"/>
            <a:ext cx="188650" cy="2468355"/>
            <a:chOff x="250617" y="2402301"/>
            <a:chExt cx="188650" cy="2468355"/>
          </a:xfrm>
        </p:grpSpPr>
        <p:sp>
          <p:nvSpPr>
            <p:cNvPr id="29" name="Google Shape;2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8"/>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8"/>
          <p:cNvGrpSpPr/>
          <p:nvPr/>
        </p:nvGrpSpPr>
        <p:grpSpPr>
          <a:xfrm>
            <a:off x="2038689" y="173907"/>
            <a:ext cx="57599" cy="831799"/>
            <a:chOff x="2038689" y="173907"/>
            <a:chExt cx="57599" cy="831799"/>
          </a:xfrm>
        </p:grpSpPr>
        <p:sp>
          <p:nvSpPr>
            <p:cNvPr id="36" name="Google Shape;36;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sp>
        <p:nvSpPr>
          <p:cNvPr id="189" name="Google Shape;189;p17"/>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90" name="Shape 190"/>
        <p:cNvGrpSpPr/>
        <p:nvPr/>
      </p:nvGrpSpPr>
      <p:grpSpPr>
        <a:xfrm>
          <a:off x="0" y="0"/>
          <a:ext cx="0" cy="0"/>
          <a:chOff x="0" y="0"/>
          <a:chExt cx="0" cy="0"/>
        </a:xfrm>
      </p:grpSpPr>
      <p:sp>
        <p:nvSpPr>
          <p:cNvPr id="191" name="Google Shape;191;p18"/>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2" name="Google Shape;192;p18"/>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3" name="Google Shape;193;p18"/>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18"/>
          <p:cNvGrpSpPr/>
          <p:nvPr/>
        </p:nvGrpSpPr>
        <p:grpSpPr>
          <a:xfrm>
            <a:off x="8217007" y="3576772"/>
            <a:ext cx="188886" cy="1181532"/>
            <a:chOff x="2877432" y="975334"/>
            <a:chExt cx="188886" cy="1181532"/>
          </a:xfrm>
        </p:grpSpPr>
        <p:sp>
          <p:nvSpPr>
            <p:cNvPr id="199" name="Google Shape;199;p1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8"/>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18"/>
          <p:cNvGrpSpPr/>
          <p:nvPr/>
        </p:nvGrpSpPr>
        <p:grpSpPr>
          <a:xfrm>
            <a:off x="7519346" y="3243318"/>
            <a:ext cx="98059" cy="1147595"/>
            <a:chOff x="3347921" y="16006"/>
            <a:chExt cx="98059" cy="1147595"/>
          </a:xfrm>
        </p:grpSpPr>
        <p:sp>
          <p:nvSpPr>
            <p:cNvPr id="204" name="Google Shape;204;p1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8"/>
          <p:cNvGrpSpPr/>
          <p:nvPr/>
        </p:nvGrpSpPr>
        <p:grpSpPr>
          <a:xfrm>
            <a:off x="805821" y="2953663"/>
            <a:ext cx="121172" cy="760495"/>
            <a:chOff x="5245196" y="3136513"/>
            <a:chExt cx="121172" cy="760495"/>
          </a:xfrm>
        </p:grpSpPr>
        <p:sp>
          <p:nvSpPr>
            <p:cNvPr id="207" name="Google Shape;207;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18"/>
          <p:cNvGrpSpPr/>
          <p:nvPr/>
        </p:nvGrpSpPr>
        <p:grpSpPr>
          <a:xfrm>
            <a:off x="250617" y="2402301"/>
            <a:ext cx="188650" cy="2468355"/>
            <a:chOff x="250617" y="2402301"/>
            <a:chExt cx="188650" cy="2468355"/>
          </a:xfrm>
        </p:grpSpPr>
        <p:sp>
          <p:nvSpPr>
            <p:cNvPr id="210" name="Google Shape;210;p1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8"/>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18"/>
          <p:cNvGrpSpPr/>
          <p:nvPr/>
        </p:nvGrpSpPr>
        <p:grpSpPr>
          <a:xfrm>
            <a:off x="2038689" y="173907"/>
            <a:ext cx="57599" cy="831799"/>
            <a:chOff x="2038689" y="173907"/>
            <a:chExt cx="57599" cy="831799"/>
          </a:xfrm>
        </p:grpSpPr>
        <p:sp>
          <p:nvSpPr>
            <p:cNvPr id="217" name="Google Shape;217;p1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8"/>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18"/>
          <p:cNvGrpSpPr/>
          <p:nvPr/>
        </p:nvGrpSpPr>
        <p:grpSpPr>
          <a:xfrm>
            <a:off x="4920170" y="-496491"/>
            <a:ext cx="188886" cy="1181532"/>
            <a:chOff x="2877432" y="975334"/>
            <a:chExt cx="188886" cy="1181532"/>
          </a:xfrm>
        </p:grpSpPr>
        <p:sp>
          <p:nvSpPr>
            <p:cNvPr id="221" name="Google Shape;221;p1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18"/>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18"/>
          <p:cNvGrpSpPr/>
          <p:nvPr/>
        </p:nvGrpSpPr>
        <p:grpSpPr>
          <a:xfrm>
            <a:off x="3030471" y="-223849"/>
            <a:ext cx="121172" cy="760495"/>
            <a:chOff x="5245196" y="3136513"/>
            <a:chExt cx="121172" cy="760495"/>
          </a:xfrm>
        </p:grpSpPr>
        <p:sp>
          <p:nvSpPr>
            <p:cNvPr id="226" name="Google Shape;226;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2306292" y="2569221"/>
            <a:ext cx="199237" cy="2828935"/>
            <a:chOff x="1608717" y="1280046"/>
            <a:chExt cx="199237" cy="2828935"/>
          </a:xfrm>
        </p:grpSpPr>
        <p:sp>
          <p:nvSpPr>
            <p:cNvPr id="229" name="Google Shape;229;p1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19"/>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4" name="Google Shape;234;p19"/>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35" name="Google Shape;235;p19"/>
          <p:cNvGrpSpPr/>
          <p:nvPr/>
        </p:nvGrpSpPr>
        <p:grpSpPr>
          <a:xfrm>
            <a:off x="722446" y="3412541"/>
            <a:ext cx="7699120" cy="1883463"/>
            <a:chOff x="4558950" y="838825"/>
            <a:chExt cx="2813800" cy="688350"/>
          </a:xfrm>
        </p:grpSpPr>
        <p:sp>
          <p:nvSpPr>
            <p:cNvPr id="236" name="Google Shape;236;p19"/>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9"/>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9"/>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9"/>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9"/>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9"/>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9"/>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9"/>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9"/>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9"/>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9"/>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9"/>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9"/>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9"/>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9"/>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9"/>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9"/>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9"/>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9"/>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9"/>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9"/>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9"/>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9"/>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9"/>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9"/>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1" name="Shape 271"/>
        <p:cNvGrpSpPr/>
        <p:nvPr/>
      </p:nvGrpSpPr>
      <p:grpSpPr>
        <a:xfrm>
          <a:off x="0" y="0"/>
          <a:ext cx="0" cy="0"/>
          <a:chOff x="0" y="0"/>
          <a:chExt cx="0" cy="0"/>
        </a:xfrm>
      </p:grpSpPr>
      <p:sp>
        <p:nvSpPr>
          <p:cNvPr id="272" name="Google Shape;272;p20"/>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2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0"/>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4" name="Google Shape;284;p20"/>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5" name="Google Shape;285;p20"/>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6" name="Google Shape;286;p20"/>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7" name="Google Shape;287;p20"/>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8" name="Google Shape;288;p20"/>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9" name="Google Shape;289;p20"/>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90" name="Google Shape;290;p20"/>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91" name="Google Shape;291;p20"/>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92" name="Google Shape;292;p20"/>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93" name="Shape 293"/>
        <p:cNvGrpSpPr/>
        <p:nvPr/>
      </p:nvGrpSpPr>
      <p:grpSpPr>
        <a:xfrm>
          <a:off x="0" y="0"/>
          <a:ext cx="0" cy="0"/>
          <a:chOff x="0" y="0"/>
          <a:chExt cx="0" cy="0"/>
        </a:xfrm>
      </p:grpSpPr>
      <p:sp>
        <p:nvSpPr>
          <p:cNvPr id="294" name="Google Shape;294;p21"/>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21"/>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21"/>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21"/>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2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1"/>
          <p:cNvGrpSpPr/>
          <p:nvPr/>
        </p:nvGrpSpPr>
        <p:grpSpPr>
          <a:xfrm>
            <a:off x="6626134" y="-164562"/>
            <a:ext cx="121172" cy="760495"/>
            <a:chOff x="5245196" y="3136513"/>
            <a:chExt cx="121172" cy="760495"/>
          </a:xfrm>
        </p:grpSpPr>
        <p:sp>
          <p:nvSpPr>
            <p:cNvPr id="303" name="Google Shape;303;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1"/>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08" name="Shape 308"/>
        <p:cNvGrpSpPr/>
        <p:nvPr/>
      </p:nvGrpSpPr>
      <p:grpSpPr>
        <a:xfrm>
          <a:off x="0" y="0"/>
          <a:ext cx="0" cy="0"/>
          <a:chOff x="0" y="0"/>
          <a:chExt cx="0" cy="0"/>
        </a:xfrm>
      </p:grpSpPr>
      <p:sp>
        <p:nvSpPr>
          <p:cNvPr id="309" name="Google Shape;309;p2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22"/>
          <p:cNvGrpSpPr/>
          <p:nvPr/>
        </p:nvGrpSpPr>
        <p:grpSpPr>
          <a:xfrm>
            <a:off x="6626134" y="-164562"/>
            <a:ext cx="121172" cy="760495"/>
            <a:chOff x="5245196" y="3136513"/>
            <a:chExt cx="121172" cy="760495"/>
          </a:xfrm>
        </p:grpSpPr>
        <p:sp>
          <p:nvSpPr>
            <p:cNvPr id="314" name="Google Shape;314;p2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2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2"/>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22"/>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22"/>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22"/>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22"/>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22"/>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22"/>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25" name="Shape 325"/>
        <p:cNvGrpSpPr/>
        <p:nvPr/>
      </p:nvGrpSpPr>
      <p:grpSpPr>
        <a:xfrm>
          <a:off x="0" y="0"/>
          <a:ext cx="0" cy="0"/>
          <a:chOff x="0" y="0"/>
          <a:chExt cx="0" cy="0"/>
        </a:xfrm>
      </p:grpSpPr>
      <p:sp>
        <p:nvSpPr>
          <p:cNvPr id="326" name="Google Shape;326;p23"/>
          <p:cNvSpPr txBox="1"/>
          <p:nvPr>
            <p:ph type="ctrTitle"/>
          </p:nvPr>
        </p:nvSpPr>
        <p:spPr>
          <a:xfrm>
            <a:off x="926825" y="1195138"/>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23"/>
          <p:cNvSpPr txBox="1"/>
          <p:nvPr>
            <p:ph idx="1" type="subTitle"/>
          </p:nvPr>
        </p:nvSpPr>
        <p:spPr>
          <a:xfrm>
            <a:off x="926825" y="1753763"/>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23"/>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3"/>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3"/>
          <p:cNvSpPr txBox="1"/>
          <p:nvPr>
            <p:ph idx="2"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Maven Pro"/>
                <a:ea typeface="Maven Pro"/>
                <a:cs typeface="Maven Pro"/>
                <a:sym typeface="Maven Pro"/>
              </a:defRPr>
            </a:lvl1pPr>
            <a:lvl2pPr lvl="1" algn="l">
              <a:lnSpc>
                <a:spcPct val="100000"/>
              </a:lnSpc>
              <a:spcBef>
                <a:spcPts val="0"/>
              </a:spcBef>
              <a:spcAft>
                <a:spcPts val="0"/>
              </a:spcAft>
              <a:buSzPts val="2800"/>
              <a:buNone/>
              <a:defRPr>
                <a:latin typeface="Maven Pro"/>
                <a:ea typeface="Maven Pro"/>
                <a:cs typeface="Maven Pro"/>
                <a:sym typeface="Maven Pro"/>
              </a:defRPr>
            </a:lvl2pPr>
            <a:lvl3pPr lvl="2" algn="l">
              <a:lnSpc>
                <a:spcPct val="100000"/>
              </a:lnSpc>
              <a:spcBef>
                <a:spcPts val="0"/>
              </a:spcBef>
              <a:spcAft>
                <a:spcPts val="0"/>
              </a:spcAft>
              <a:buSzPts val="2800"/>
              <a:buNone/>
              <a:defRPr>
                <a:latin typeface="Maven Pro"/>
                <a:ea typeface="Maven Pro"/>
                <a:cs typeface="Maven Pro"/>
                <a:sym typeface="Maven Pro"/>
              </a:defRPr>
            </a:lvl3pPr>
            <a:lvl4pPr lvl="3" algn="l">
              <a:lnSpc>
                <a:spcPct val="100000"/>
              </a:lnSpc>
              <a:spcBef>
                <a:spcPts val="0"/>
              </a:spcBef>
              <a:spcAft>
                <a:spcPts val="0"/>
              </a:spcAft>
              <a:buSzPts val="2800"/>
              <a:buNone/>
              <a:defRPr>
                <a:latin typeface="Maven Pro"/>
                <a:ea typeface="Maven Pro"/>
                <a:cs typeface="Maven Pro"/>
                <a:sym typeface="Maven Pro"/>
              </a:defRPr>
            </a:lvl4pPr>
            <a:lvl5pPr lvl="4" algn="l">
              <a:lnSpc>
                <a:spcPct val="100000"/>
              </a:lnSpc>
              <a:spcBef>
                <a:spcPts val="0"/>
              </a:spcBef>
              <a:spcAft>
                <a:spcPts val="0"/>
              </a:spcAft>
              <a:buSzPts val="2800"/>
              <a:buNone/>
              <a:defRPr>
                <a:latin typeface="Maven Pro"/>
                <a:ea typeface="Maven Pro"/>
                <a:cs typeface="Maven Pro"/>
                <a:sym typeface="Maven Pro"/>
              </a:defRPr>
            </a:lvl5pPr>
            <a:lvl6pPr lvl="5" algn="l">
              <a:lnSpc>
                <a:spcPct val="100000"/>
              </a:lnSpc>
              <a:spcBef>
                <a:spcPts val="0"/>
              </a:spcBef>
              <a:spcAft>
                <a:spcPts val="0"/>
              </a:spcAft>
              <a:buSzPts val="2800"/>
              <a:buNone/>
              <a:defRPr>
                <a:latin typeface="Maven Pro"/>
                <a:ea typeface="Maven Pro"/>
                <a:cs typeface="Maven Pro"/>
                <a:sym typeface="Maven Pro"/>
              </a:defRPr>
            </a:lvl6pPr>
            <a:lvl7pPr lvl="6" algn="l">
              <a:lnSpc>
                <a:spcPct val="100000"/>
              </a:lnSpc>
              <a:spcBef>
                <a:spcPts val="0"/>
              </a:spcBef>
              <a:spcAft>
                <a:spcPts val="0"/>
              </a:spcAft>
              <a:buSzPts val="2800"/>
              <a:buNone/>
              <a:defRPr>
                <a:latin typeface="Maven Pro"/>
                <a:ea typeface="Maven Pro"/>
                <a:cs typeface="Maven Pro"/>
                <a:sym typeface="Maven Pro"/>
              </a:defRPr>
            </a:lvl7pPr>
            <a:lvl8pPr lvl="7" algn="l">
              <a:lnSpc>
                <a:spcPct val="100000"/>
              </a:lnSpc>
              <a:spcBef>
                <a:spcPts val="0"/>
              </a:spcBef>
              <a:spcAft>
                <a:spcPts val="0"/>
              </a:spcAft>
              <a:buSzPts val="2800"/>
              <a:buNone/>
              <a:defRPr>
                <a:latin typeface="Maven Pro"/>
                <a:ea typeface="Maven Pro"/>
                <a:cs typeface="Maven Pro"/>
                <a:sym typeface="Maven Pro"/>
              </a:defRPr>
            </a:lvl8pPr>
            <a:lvl9pPr lvl="8" algn="l">
              <a:lnSpc>
                <a:spcPct val="100000"/>
              </a:lnSpc>
              <a:spcBef>
                <a:spcPts val="0"/>
              </a:spcBef>
              <a:spcAft>
                <a:spcPts val="0"/>
              </a:spcAft>
              <a:buSzPts val="2800"/>
              <a:buNone/>
              <a:defRPr>
                <a:latin typeface="Maven Pro"/>
                <a:ea typeface="Maven Pro"/>
                <a:cs typeface="Maven Pro"/>
                <a:sym typeface="Maven Pro"/>
              </a:defRPr>
            </a:lvl9pPr>
          </a:lstStyle>
          <a:p/>
        </p:txBody>
      </p:sp>
      <p:sp>
        <p:nvSpPr>
          <p:cNvPr id="338" name="Google Shape;338;p23"/>
          <p:cNvSpPr txBox="1"/>
          <p:nvPr>
            <p:ph idx="3" type="subTitle"/>
          </p:nvPr>
        </p:nvSpPr>
        <p:spPr>
          <a:xfrm>
            <a:off x="3409200" y="1852738"/>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23"/>
          <p:cNvSpPr txBox="1"/>
          <p:nvPr>
            <p:ph idx="4" type="subTitle"/>
          </p:nvPr>
        </p:nvSpPr>
        <p:spPr>
          <a:xfrm>
            <a:off x="5987225" y="1852738"/>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23"/>
          <p:cNvSpPr txBox="1"/>
          <p:nvPr>
            <p:ph idx="5" type="subTitle"/>
          </p:nvPr>
        </p:nvSpPr>
        <p:spPr>
          <a:xfrm>
            <a:off x="926825" y="1753763"/>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23"/>
          <p:cNvSpPr txBox="1"/>
          <p:nvPr>
            <p:ph idx="6" type="subTitle"/>
          </p:nvPr>
        </p:nvSpPr>
        <p:spPr>
          <a:xfrm>
            <a:off x="3409200" y="1852738"/>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23"/>
          <p:cNvSpPr txBox="1"/>
          <p:nvPr>
            <p:ph idx="7" type="ctrTitle"/>
          </p:nvPr>
        </p:nvSpPr>
        <p:spPr>
          <a:xfrm>
            <a:off x="3409200" y="1195138"/>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
        <p:nvSpPr>
          <p:cNvPr id="343" name="Google Shape;343;p23"/>
          <p:cNvSpPr txBox="1"/>
          <p:nvPr>
            <p:ph idx="8" type="ctrTitle"/>
          </p:nvPr>
        </p:nvSpPr>
        <p:spPr>
          <a:xfrm>
            <a:off x="5987225" y="1195138"/>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
        <p:nvSpPr>
          <p:cNvPr id="344" name="Google Shape;344;p23"/>
          <p:cNvSpPr txBox="1"/>
          <p:nvPr>
            <p:ph idx="9" type="ctrTitle"/>
          </p:nvPr>
        </p:nvSpPr>
        <p:spPr>
          <a:xfrm>
            <a:off x="926825" y="2995375"/>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
        <p:nvSpPr>
          <p:cNvPr id="345" name="Google Shape;345;p23"/>
          <p:cNvSpPr txBox="1"/>
          <p:nvPr>
            <p:ph idx="13" type="subTitle"/>
          </p:nvPr>
        </p:nvSpPr>
        <p:spPr>
          <a:xfrm>
            <a:off x="926825" y="3554000"/>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6" name="Google Shape;346;p23"/>
          <p:cNvSpPr txBox="1"/>
          <p:nvPr>
            <p:ph idx="14" type="subTitle"/>
          </p:nvPr>
        </p:nvSpPr>
        <p:spPr>
          <a:xfrm>
            <a:off x="3409200" y="3652975"/>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7" name="Google Shape;347;p23"/>
          <p:cNvSpPr txBox="1"/>
          <p:nvPr>
            <p:ph idx="15" type="subTitle"/>
          </p:nvPr>
        </p:nvSpPr>
        <p:spPr>
          <a:xfrm>
            <a:off x="5987225" y="3652975"/>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8" name="Google Shape;348;p23"/>
          <p:cNvSpPr txBox="1"/>
          <p:nvPr>
            <p:ph idx="16" type="subTitle"/>
          </p:nvPr>
        </p:nvSpPr>
        <p:spPr>
          <a:xfrm>
            <a:off x="926825" y="3554000"/>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9" name="Google Shape;349;p23"/>
          <p:cNvSpPr txBox="1"/>
          <p:nvPr>
            <p:ph idx="17" type="subTitle"/>
          </p:nvPr>
        </p:nvSpPr>
        <p:spPr>
          <a:xfrm>
            <a:off x="3409200" y="3652975"/>
            <a:ext cx="2325600" cy="114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900"/>
              <a:buNone/>
              <a:defRPr sz="12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0" name="Google Shape;350;p23"/>
          <p:cNvSpPr txBox="1"/>
          <p:nvPr>
            <p:ph idx="18" type="ctrTitle"/>
          </p:nvPr>
        </p:nvSpPr>
        <p:spPr>
          <a:xfrm>
            <a:off x="3409200" y="2995375"/>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
        <p:nvSpPr>
          <p:cNvPr id="351" name="Google Shape;351;p23"/>
          <p:cNvSpPr txBox="1"/>
          <p:nvPr>
            <p:ph idx="19" type="ctrTitle"/>
          </p:nvPr>
        </p:nvSpPr>
        <p:spPr>
          <a:xfrm>
            <a:off x="5987225" y="2995375"/>
            <a:ext cx="2325600" cy="6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900"/>
              <a:buFont typeface="Fira Sans Condensed Medium"/>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200"/>
              <a:buFont typeface="Fira Sans Condensed Medium"/>
              <a:buNone/>
              <a:defRPr sz="2200">
                <a:solidFill>
                  <a:srgbClr val="000000"/>
                </a:solidFill>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7">
    <p:spTree>
      <p:nvGrpSpPr>
        <p:cNvPr id="352" name="Shape 352"/>
        <p:cNvGrpSpPr/>
        <p:nvPr/>
      </p:nvGrpSpPr>
      <p:grpSpPr>
        <a:xfrm>
          <a:off x="0" y="0"/>
          <a:ext cx="0" cy="0"/>
          <a:chOff x="0" y="0"/>
          <a:chExt cx="0" cy="0"/>
        </a:xfrm>
      </p:grpSpPr>
      <p:sp>
        <p:nvSpPr>
          <p:cNvPr id="353" name="Google Shape;35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Maven Pro"/>
                <a:ea typeface="Maven Pro"/>
                <a:cs typeface="Maven Pro"/>
                <a:sym typeface="Maven Pro"/>
              </a:defRPr>
            </a:lvl1pPr>
            <a:lvl2pPr lvl="1" algn="l">
              <a:lnSpc>
                <a:spcPct val="100000"/>
              </a:lnSpc>
              <a:spcBef>
                <a:spcPts val="0"/>
              </a:spcBef>
              <a:spcAft>
                <a:spcPts val="0"/>
              </a:spcAft>
              <a:buSzPts val="2800"/>
              <a:buNone/>
              <a:defRPr>
                <a:latin typeface="Maven Pro"/>
                <a:ea typeface="Maven Pro"/>
                <a:cs typeface="Maven Pro"/>
                <a:sym typeface="Maven Pro"/>
              </a:defRPr>
            </a:lvl2pPr>
            <a:lvl3pPr lvl="2" algn="l">
              <a:lnSpc>
                <a:spcPct val="100000"/>
              </a:lnSpc>
              <a:spcBef>
                <a:spcPts val="0"/>
              </a:spcBef>
              <a:spcAft>
                <a:spcPts val="0"/>
              </a:spcAft>
              <a:buSzPts val="2800"/>
              <a:buNone/>
              <a:defRPr>
                <a:latin typeface="Maven Pro"/>
                <a:ea typeface="Maven Pro"/>
                <a:cs typeface="Maven Pro"/>
                <a:sym typeface="Maven Pro"/>
              </a:defRPr>
            </a:lvl3pPr>
            <a:lvl4pPr lvl="3" algn="l">
              <a:lnSpc>
                <a:spcPct val="100000"/>
              </a:lnSpc>
              <a:spcBef>
                <a:spcPts val="0"/>
              </a:spcBef>
              <a:spcAft>
                <a:spcPts val="0"/>
              </a:spcAft>
              <a:buSzPts val="2800"/>
              <a:buNone/>
              <a:defRPr>
                <a:latin typeface="Maven Pro"/>
                <a:ea typeface="Maven Pro"/>
                <a:cs typeface="Maven Pro"/>
                <a:sym typeface="Maven Pro"/>
              </a:defRPr>
            </a:lvl4pPr>
            <a:lvl5pPr lvl="4" algn="l">
              <a:lnSpc>
                <a:spcPct val="100000"/>
              </a:lnSpc>
              <a:spcBef>
                <a:spcPts val="0"/>
              </a:spcBef>
              <a:spcAft>
                <a:spcPts val="0"/>
              </a:spcAft>
              <a:buSzPts val="2800"/>
              <a:buNone/>
              <a:defRPr>
                <a:latin typeface="Maven Pro"/>
                <a:ea typeface="Maven Pro"/>
                <a:cs typeface="Maven Pro"/>
                <a:sym typeface="Maven Pro"/>
              </a:defRPr>
            </a:lvl5pPr>
            <a:lvl6pPr lvl="5" algn="l">
              <a:lnSpc>
                <a:spcPct val="100000"/>
              </a:lnSpc>
              <a:spcBef>
                <a:spcPts val="0"/>
              </a:spcBef>
              <a:spcAft>
                <a:spcPts val="0"/>
              </a:spcAft>
              <a:buSzPts val="2800"/>
              <a:buNone/>
              <a:defRPr>
                <a:latin typeface="Maven Pro"/>
                <a:ea typeface="Maven Pro"/>
                <a:cs typeface="Maven Pro"/>
                <a:sym typeface="Maven Pro"/>
              </a:defRPr>
            </a:lvl6pPr>
            <a:lvl7pPr lvl="6" algn="l">
              <a:lnSpc>
                <a:spcPct val="100000"/>
              </a:lnSpc>
              <a:spcBef>
                <a:spcPts val="0"/>
              </a:spcBef>
              <a:spcAft>
                <a:spcPts val="0"/>
              </a:spcAft>
              <a:buSzPts val="2800"/>
              <a:buNone/>
              <a:defRPr>
                <a:latin typeface="Maven Pro"/>
                <a:ea typeface="Maven Pro"/>
                <a:cs typeface="Maven Pro"/>
                <a:sym typeface="Maven Pro"/>
              </a:defRPr>
            </a:lvl7pPr>
            <a:lvl8pPr lvl="7" algn="l">
              <a:lnSpc>
                <a:spcPct val="100000"/>
              </a:lnSpc>
              <a:spcBef>
                <a:spcPts val="0"/>
              </a:spcBef>
              <a:spcAft>
                <a:spcPts val="0"/>
              </a:spcAft>
              <a:buSzPts val="2800"/>
              <a:buNone/>
              <a:defRPr>
                <a:latin typeface="Maven Pro"/>
                <a:ea typeface="Maven Pro"/>
                <a:cs typeface="Maven Pro"/>
                <a:sym typeface="Maven Pro"/>
              </a:defRPr>
            </a:lvl8pPr>
            <a:lvl9pPr lvl="8" algn="l">
              <a:lnSpc>
                <a:spcPct val="100000"/>
              </a:lnSpc>
              <a:spcBef>
                <a:spcPts val="0"/>
              </a:spcBef>
              <a:spcAft>
                <a:spcPts val="0"/>
              </a:spcAft>
              <a:buSzPts val="2800"/>
              <a:buNone/>
              <a:defRPr>
                <a:latin typeface="Maven Pro"/>
                <a:ea typeface="Maven Pro"/>
                <a:cs typeface="Maven Pro"/>
                <a:sym typeface="Maven Pr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54" name="Shape 354"/>
        <p:cNvGrpSpPr/>
        <p:nvPr/>
      </p:nvGrpSpPr>
      <p:grpSpPr>
        <a:xfrm>
          <a:off x="0" y="0"/>
          <a:ext cx="0" cy="0"/>
          <a:chOff x="0" y="0"/>
          <a:chExt cx="0" cy="0"/>
        </a:xfrm>
      </p:grpSpPr>
      <p:sp>
        <p:nvSpPr>
          <p:cNvPr id="355" name="Google Shape;355;p25"/>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6" name="Google Shape;356;p25"/>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25"/>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8" name="Google Shape;358;p25"/>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25"/>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0" name="Google Shape;360;p25"/>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25"/>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2" name="Google Shape;362;p25"/>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25"/>
          <p:cNvSpPr txBox="1"/>
          <p:nvPr>
            <p:ph idx="8" type="ctrTitle"/>
          </p:nvPr>
        </p:nvSpPr>
        <p:spPr>
          <a:xfrm>
            <a:off x="618825" y="411675"/>
            <a:ext cx="7740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500"/>
              <a:buNone/>
              <a:defRPr sz="2500"/>
            </a:lvl1pPr>
            <a:lvl2pPr lvl="1" algn="ctr">
              <a:lnSpc>
                <a:spcPct val="100000"/>
              </a:lnSpc>
              <a:spcBef>
                <a:spcPts val="0"/>
              </a:spcBef>
              <a:spcAft>
                <a:spcPts val="0"/>
              </a:spcAft>
              <a:buClr>
                <a:srgbClr val="D9D9D9"/>
              </a:buClr>
              <a:buSzPts val="2500"/>
              <a:buNone/>
              <a:defRPr sz="2500">
                <a:solidFill>
                  <a:srgbClr val="D9D9D9"/>
                </a:solidFill>
              </a:defRPr>
            </a:lvl2pPr>
            <a:lvl3pPr lvl="2" algn="ctr">
              <a:lnSpc>
                <a:spcPct val="100000"/>
              </a:lnSpc>
              <a:spcBef>
                <a:spcPts val="0"/>
              </a:spcBef>
              <a:spcAft>
                <a:spcPts val="0"/>
              </a:spcAft>
              <a:buClr>
                <a:srgbClr val="D9D9D9"/>
              </a:buClr>
              <a:buSzPts val="2500"/>
              <a:buNone/>
              <a:defRPr sz="2500">
                <a:solidFill>
                  <a:srgbClr val="D9D9D9"/>
                </a:solidFill>
              </a:defRPr>
            </a:lvl3pPr>
            <a:lvl4pPr lvl="3" algn="ctr">
              <a:lnSpc>
                <a:spcPct val="100000"/>
              </a:lnSpc>
              <a:spcBef>
                <a:spcPts val="0"/>
              </a:spcBef>
              <a:spcAft>
                <a:spcPts val="0"/>
              </a:spcAft>
              <a:buClr>
                <a:srgbClr val="D9D9D9"/>
              </a:buClr>
              <a:buSzPts val="2500"/>
              <a:buNone/>
              <a:defRPr sz="2500">
                <a:solidFill>
                  <a:srgbClr val="D9D9D9"/>
                </a:solidFill>
              </a:defRPr>
            </a:lvl4pPr>
            <a:lvl5pPr lvl="4" algn="ctr">
              <a:lnSpc>
                <a:spcPct val="100000"/>
              </a:lnSpc>
              <a:spcBef>
                <a:spcPts val="0"/>
              </a:spcBef>
              <a:spcAft>
                <a:spcPts val="0"/>
              </a:spcAft>
              <a:buClr>
                <a:srgbClr val="D9D9D9"/>
              </a:buClr>
              <a:buSzPts val="2500"/>
              <a:buNone/>
              <a:defRPr sz="2500">
                <a:solidFill>
                  <a:srgbClr val="D9D9D9"/>
                </a:solidFill>
              </a:defRPr>
            </a:lvl5pPr>
            <a:lvl6pPr lvl="5" algn="ctr">
              <a:lnSpc>
                <a:spcPct val="100000"/>
              </a:lnSpc>
              <a:spcBef>
                <a:spcPts val="0"/>
              </a:spcBef>
              <a:spcAft>
                <a:spcPts val="0"/>
              </a:spcAft>
              <a:buClr>
                <a:srgbClr val="D9D9D9"/>
              </a:buClr>
              <a:buSzPts val="2500"/>
              <a:buNone/>
              <a:defRPr sz="2500">
                <a:solidFill>
                  <a:srgbClr val="D9D9D9"/>
                </a:solidFill>
              </a:defRPr>
            </a:lvl6pPr>
            <a:lvl7pPr lvl="6" algn="ctr">
              <a:lnSpc>
                <a:spcPct val="100000"/>
              </a:lnSpc>
              <a:spcBef>
                <a:spcPts val="0"/>
              </a:spcBef>
              <a:spcAft>
                <a:spcPts val="0"/>
              </a:spcAft>
              <a:buClr>
                <a:srgbClr val="D9D9D9"/>
              </a:buClr>
              <a:buSzPts val="2500"/>
              <a:buNone/>
              <a:defRPr sz="2500">
                <a:solidFill>
                  <a:srgbClr val="D9D9D9"/>
                </a:solidFill>
              </a:defRPr>
            </a:lvl7pPr>
            <a:lvl8pPr lvl="7" algn="ctr">
              <a:lnSpc>
                <a:spcPct val="100000"/>
              </a:lnSpc>
              <a:spcBef>
                <a:spcPts val="0"/>
              </a:spcBef>
              <a:spcAft>
                <a:spcPts val="0"/>
              </a:spcAft>
              <a:buClr>
                <a:srgbClr val="D9D9D9"/>
              </a:buClr>
              <a:buSzPts val="2500"/>
              <a:buNone/>
              <a:defRPr sz="2500">
                <a:solidFill>
                  <a:srgbClr val="D9D9D9"/>
                </a:solidFill>
              </a:defRPr>
            </a:lvl8pPr>
            <a:lvl9pPr lvl="8" algn="ctr">
              <a:lnSpc>
                <a:spcPct val="100000"/>
              </a:lnSpc>
              <a:spcBef>
                <a:spcPts val="0"/>
              </a:spcBef>
              <a:spcAft>
                <a:spcPts val="0"/>
              </a:spcAft>
              <a:buClr>
                <a:srgbClr val="D9D9D9"/>
              </a:buClr>
              <a:buSzPts val="2500"/>
              <a:buNone/>
              <a:defRPr sz="2500">
                <a:solidFill>
                  <a:srgbClr val="D9D9D9"/>
                </a:solidFill>
              </a:defRPr>
            </a:lvl9pPr>
          </a:lstStyle>
          <a:p/>
        </p:txBody>
      </p:sp>
      <p:sp>
        <p:nvSpPr>
          <p:cNvPr id="364" name="Google Shape;364;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74" name="Shape 374"/>
        <p:cNvGrpSpPr/>
        <p:nvPr/>
      </p:nvGrpSpPr>
      <p:grpSpPr>
        <a:xfrm>
          <a:off x="0" y="0"/>
          <a:ext cx="0" cy="0"/>
          <a:chOff x="0" y="0"/>
          <a:chExt cx="0" cy="0"/>
        </a:xfrm>
      </p:grpSpPr>
      <p:sp>
        <p:nvSpPr>
          <p:cNvPr id="375" name="Google Shape;375;p26"/>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500"/>
              <a:buNone/>
              <a:defRPr sz="17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6" name="Google Shape;376;p26"/>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26"/>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8" name="Google Shape;378;p26"/>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9" name="Google Shape;379;p26"/>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600"/>
              <a:buNone/>
              <a:defRPr sz="18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80" name="Google Shape;380;p26"/>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81" name="Google Shape;381;p26"/>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82" name="Google Shape;382;p26"/>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83" name="Google Shape;383;p26"/>
          <p:cNvSpPr txBox="1"/>
          <p:nvPr>
            <p:ph idx="8" type="ctrTitle"/>
          </p:nvPr>
        </p:nvSpPr>
        <p:spPr>
          <a:xfrm>
            <a:off x="618825" y="411675"/>
            <a:ext cx="76080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100"/>
              <a:buNone/>
              <a:defRPr sz="25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84" name="Google Shape;384;p2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6"/>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9"/>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9"/>
          <p:cNvSpPr txBox="1"/>
          <p:nvPr>
            <p:ph type="ctrTitle"/>
          </p:nvPr>
        </p:nvSpPr>
        <p:spPr>
          <a:xfrm>
            <a:off x="618825" y="411675"/>
            <a:ext cx="7559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100"/>
              <a:buNone/>
              <a:defRPr sz="25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9"/>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9"/>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94" name="Shape 394"/>
        <p:cNvGrpSpPr/>
        <p:nvPr/>
      </p:nvGrpSpPr>
      <p:grpSpPr>
        <a:xfrm>
          <a:off x="0" y="0"/>
          <a:ext cx="0" cy="0"/>
          <a:chOff x="0" y="0"/>
          <a:chExt cx="0" cy="0"/>
        </a:xfrm>
      </p:grpSpPr>
      <p:sp>
        <p:nvSpPr>
          <p:cNvPr id="395" name="Google Shape;395;p27"/>
          <p:cNvSpPr txBox="1"/>
          <p:nvPr>
            <p:ph type="title"/>
          </p:nvPr>
        </p:nvSpPr>
        <p:spPr>
          <a:xfrm>
            <a:off x="1298075" y="1830075"/>
            <a:ext cx="6169500" cy="182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6" name="Google Shape;396;p27"/>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900"/>
              <a:buNone/>
              <a:defRPr sz="1200"/>
            </a:lvl1pPr>
            <a:lvl2pPr lvl="1" algn="ctr">
              <a:lnSpc>
                <a:spcPct val="100000"/>
              </a:lnSpc>
              <a:spcBef>
                <a:spcPts val="0"/>
              </a:spcBef>
              <a:spcAft>
                <a:spcPts val="0"/>
              </a:spcAft>
              <a:buSzPts val="1900"/>
              <a:buNone/>
              <a:defRPr sz="1900"/>
            </a:lvl2pPr>
            <a:lvl3pPr lvl="2" algn="ctr">
              <a:lnSpc>
                <a:spcPct val="100000"/>
              </a:lnSpc>
              <a:spcBef>
                <a:spcPts val="0"/>
              </a:spcBef>
              <a:spcAft>
                <a:spcPts val="0"/>
              </a:spcAft>
              <a:buSzPts val="1900"/>
              <a:buNone/>
              <a:defRPr sz="1900"/>
            </a:lvl3pPr>
            <a:lvl4pPr lvl="3" algn="ctr">
              <a:lnSpc>
                <a:spcPct val="100000"/>
              </a:lnSpc>
              <a:spcBef>
                <a:spcPts val="0"/>
              </a:spcBef>
              <a:spcAft>
                <a:spcPts val="0"/>
              </a:spcAft>
              <a:buSzPts val="1900"/>
              <a:buNone/>
              <a:defRPr sz="1900"/>
            </a:lvl4pPr>
            <a:lvl5pPr lvl="4" algn="ctr">
              <a:lnSpc>
                <a:spcPct val="100000"/>
              </a:lnSpc>
              <a:spcBef>
                <a:spcPts val="0"/>
              </a:spcBef>
              <a:spcAft>
                <a:spcPts val="0"/>
              </a:spcAft>
              <a:buSzPts val="1900"/>
              <a:buNone/>
              <a:defRPr sz="1900"/>
            </a:lvl5pPr>
            <a:lvl6pPr lvl="5" algn="ctr">
              <a:lnSpc>
                <a:spcPct val="100000"/>
              </a:lnSpc>
              <a:spcBef>
                <a:spcPts val="0"/>
              </a:spcBef>
              <a:spcAft>
                <a:spcPts val="0"/>
              </a:spcAft>
              <a:buSzPts val="1900"/>
              <a:buNone/>
              <a:defRPr sz="1900"/>
            </a:lvl6pPr>
            <a:lvl7pPr lvl="6" algn="ctr">
              <a:lnSpc>
                <a:spcPct val="100000"/>
              </a:lnSpc>
              <a:spcBef>
                <a:spcPts val="0"/>
              </a:spcBef>
              <a:spcAft>
                <a:spcPts val="0"/>
              </a:spcAft>
              <a:buSzPts val="1900"/>
              <a:buNone/>
              <a:defRPr sz="1900"/>
            </a:lvl7pPr>
            <a:lvl8pPr lvl="7" algn="ctr">
              <a:lnSpc>
                <a:spcPct val="100000"/>
              </a:lnSpc>
              <a:spcBef>
                <a:spcPts val="0"/>
              </a:spcBef>
              <a:spcAft>
                <a:spcPts val="0"/>
              </a:spcAft>
              <a:buSzPts val="1900"/>
              <a:buNone/>
              <a:defRPr sz="1900"/>
            </a:lvl8pPr>
            <a:lvl9pPr lvl="8" algn="ctr">
              <a:lnSpc>
                <a:spcPct val="100000"/>
              </a:lnSpc>
              <a:spcBef>
                <a:spcPts val="0"/>
              </a:spcBef>
              <a:spcAft>
                <a:spcPts val="0"/>
              </a:spcAft>
              <a:buSzPts val="1900"/>
              <a:buNone/>
              <a:defRPr sz="1900"/>
            </a:lvl9pPr>
          </a:lstStyle>
          <a:p/>
        </p:txBody>
      </p:sp>
      <p:sp>
        <p:nvSpPr>
          <p:cNvPr id="397" name="Google Shape;397;p27"/>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s" sz="1000" u="none" cap="none" strike="noStrike">
                <a:solidFill>
                  <a:schemeClr val="lt1"/>
                </a:solidFill>
                <a:latin typeface="Maven Pro"/>
                <a:ea typeface="Maven Pro"/>
                <a:cs typeface="Maven Pro"/>
                <a:sym typeface="Maven Pro"/>
              </a:rPr>
              <a:t>CREDITS: This presentation template was created by </a:t>
            </a:r>
            <a:r>
              <a:rPr b="0" i="0" lang="es"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s" sz="1000" u="none" cap="none" strike="noStrike">
                <a:solidFill>
                  <a:schemeClr val="lt1"/>
                </a:solidFill>
                <a:latin typeface="Maven Pro"/>
                <a:ea typeface="Maven Pro"/>
                <a:cs typeface="Maven Pro"/>
                <a:sym typeface="Maven Pro"/>
              </a:rPr>
              <a:t>, including icons by </a:t>
            </a:r>
            <a:r>
              <a:rPr b="0" i="0" lang="es"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s" sz="1000" u="none" cap="none" strike="noStrike">
                <a:solidFill>
                  <a:schemeClr val="lt1"/>
                </a:solidFill>
                <a:latin typeface="Maven Pro"/>
                <a:ea typeface="Maven Pro"/>
                <a:cs typeface="Maven Pro"/>
                <a:sym typeface="Maven Pro"/>
              </a:rPr>
              <a:t>, and infographics &amp; images by </a:t>
            </a:r>
            <a:r>
              <a:rPr b="0" i="0" lang="es"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98" name="Google Shape;398;p27"/>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7"/>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7"/>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7"/>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7"/>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7"/>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7"/>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7"/>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27"/>
          <p:cNvGrpSpPr/>
          <p:nvPr/>
        </p:nvGrpSpPr>
        <p:grpSpPr>
          <a:xfrm>
            <a:off x="6669746" y="-389684"/>
            <a:ext cx="143766" cy="2106420"/>
            <a:chOff x="6780548" y="337714"/>
            <a:chExt cx="133252" cy="1952377"/>
          </a:xfrm>
        </p:grpSpPr>
        <p:sp>
          <p:nvSpPr>
            <p:cNvPr id="407" name="Google Shape;407;p2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27"/>
          <p:cNvGrpSpPr/>
          <p:nvPr/>
        </p:nvGrpSpPr>
        <p:grpSpPr>
          <a:xfrm>
            <a:off x="1510029" y="507749"/>
            <a:ext cx="203534" cy="2663108"/>
            <a:chOff x="250617" y="2402301"/>
            <a:chExt cx="188650" cy="2468355"/>
          </a:xfrm>
        </p:grpSpPr>
        <p:sp>
          <p:nvSpPr>
            <p:cNvPr id="410" name="Google Shape;410;p27"/>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7"/>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7"/>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7"/>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27"/>
          <p:cNvGrpSpPr/>
          <p:nvPr/>
        </p:nvGrpSpPr>
        <p:grpSpPr>
          <a:xfrm>
            <a:off x="385355" y="1380671"/>
            <a:ext cx="199237" cy="2828935"/>
            <a:chOff x="1608717" y="1280046"/>
            <a:chExt cx="199237" cy="2828935"/>
          </a:xfrm>
        </p:grpSpPr>
        <p:sp>
          <p:nvSpPr>
            <p:cNvPr id="415" name="Google Shape;415;p2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8" name="Google Shape;418;p27"/>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7"/>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0" name="Google Shape;420;p27"/>
          <p:cNvGrpSpPr/>
          <p:nvPr/>
        </p:nvGrpSpPr>
        <p:grpSpPr>
          <a:xfrm>
            <a:off x="989005" y="-389666"/>
            <a:ext cx="62143" cy="897428"/>
            <a:chOff x="2038689" y="173907"/>
            <a:chExt cx="57599" cy="831799"/>
          </a:xfrm>
        </p:grpSpPr>
        <p:sp>
          <p:nvSpPr>
            <p:cNvPr id="421" name="Google Shape;421;p2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27"/>
          <p:cNvGrpSpPr/>
          <p:nvPr/>
        </p:nvGrpSpPr>
        <p:grpSpPr>
          <a:xfrm>
            <a:off x="8568723" y="2184809"/>
            <a:ext cx="214702" cy="2308598"/>
            <a:chOff x="8008096" y="2108910"/>
            <a:chExt cx="199001" cy="2139770"/>
          </a:xfrm>
        </p:grpSpPr>
        <p:sp>
          <p:nvSpPr>
            <p:cNvPr id="424" name="Google Shape;424;p2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27"/>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7" name="Google Shape;427;p27"/>
          <p:cNvGrpSpPr/>
          <p:nvPr/>
        </p:nvGrpSpPr>
        <p:grpSpPr>
          <a:xfrm>
            <a:off x="8221223" y="9"/>
            <a:ext cx="214702" cy="2308598"/>
            <a:chOff x="8008096" y="2108910"/>
            <a:chExt cx="199001" cy="2139770"/>
          </a:xfrm>
        </p:grpSpPr>
        <p:sp>
          <p:nvSpPr>
            <p:cNvPr id="428" name="Google Shape;428;p2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30" name="Shape 43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1" name="Shape 4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0"/>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0"/>
          <p:cNvGrpSpPr/>
          <p:nvPr/>
        </p:nvGrpSpPr>
        <p:grpSpPr>
          <a:xfrm>
            <a:off x="8263682" y="-434366"/>
            <a:ext cx="188886" cy="1181532"/>
            <a:chOff x="2877432" y="975334"/>
            <a:chExt cx="188886" cy="1181532"/>
          </a:xfrm>
        </p:grpSpPr>
        <p:sp>
          <p:nvSpPr>
            <p:cNvPr id="57" name="Google Shape;57;p1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10"/>
          <p:cNvGrpSpPr/>
          <p:nvPr/>
        </p:nvGrpSpPr>
        <p:grpSpPr>
          <a:xfrm>
            <a:off x="3643898" y="-436198"/>
            <a:ext cx="133252" cy="1952377"/>
            <a:chOff x="6780548" y="337714"/>
            <a:chExt cx="133252" cy="1952377"/>
          </a:xfrm>
        </p:grpSpPr>
        <p:sp>
          <p:nvSpPr>
            <p:cNvPr id="62" name="Google Shape;62;p1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1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0"/>
          <p:cNvGrpSpPr/>
          <p:nvPr/>
        </p:nvGrpSpPr>
        <p:grpSpPr>
          <a:xfrm>
            <a:off x="8008096" y="2108910"/>
            <a:ext cx="199001" cy="2139770"/>
            <a:chOff x="8008096" y="2108910"/>
            <a:chExt cx="199001" cy="2139770"/>
          </a:xfrm>
        </p:grpSpPr>
        <p:sp>
          <p:nvSpPr>
            <p:cNvPr id="66" name="Google Shape;66;p1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0"/>
          <p:cNvGrpSpPr/>
          <p:nvPr/>
        </p:nvGrpSpPr>
        <p:grpSpPr>
          <a:xfrm>
            <a:off x="520996" y="1091548"/>
            <a:ext cx="199001" cy="2139770"/>
            <a:chOff x="8008096" y="2108910"/>
            <a:chExt cx="199001" cy="2139770"/>
          </a:xfrm>
        </p:grpSpPr>
        <p:sp>
          <p:nvSpPr>
            <p:cNvPr id="69" name="Google Shape;69;p1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0"/>
          <p:cNvSpPr txBox="1"/>
          <p:nvPr>
            <p:ph type="ctrTitle"/>
          </p:nvPr>
        </p:nvSpPr>
        <p:spPr>
          <a:xfrm>
            <a:off x="823525" y="440300"/>
            <a:ext cx="5168400" cy="213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00"/>
              <a:buNone/>
              <a:defRPr sz="4000">
                <a:solidFill>
                  <a:schemeClr val="lt1"/>
                </a:solidFill>
              </a:defRPr>
            </a:lvl1pPr>
            <a:lvl2pPr lvl="1" algn="l">
              <a:lnSpc>
                <a:spcPct val="100000"/>
              </a:lnSpc>
              <a:spcBef>
                <a:spcPts val="0"/>
              </a:spcBef>
              <a:spcAft>
                <a:spcPts val="0"/>
              </a:spcAft>
              <a:buClr>
                <a:srgbClr val="000000"/>
              </a:buClr>
              <a:buSzPts val="400"/>
              <a:buNone/>
              <a:defRPr sz="400">
                <a:solidFill>
                  <a:srgbClr val="000000"/>
                </a:solidFill>
              </a:defRPr>
            </a:lvl2pPr>
            <a:lvl3pPr lvl="2" algn="l">
              <a:lnSpc>
                <a:spcPct val="100000"/>
              </a:lnSpc>
              <a:spcBef>
                <a:spcPts val="0"/>
              </a:spcBef>
              <a:spcAft>
                <a:spcPts val="0"/>
              </a:spcAft>
              <a:buClr>
                <a:srgbClr val="000000"/>
              </a:buClr>
              <a:buSzPts val="400"/>
              <a:buNone/>
              <a:defRPr sz="400">
                <a:solidFill>
                  <a:srgbClr val="000000"/>
                </a:solidFill>
              </a:defRPr>
            </a:lvl3pPr>
            <a:lvl4pPr lvl="3" algn="l">
              <a:lnSpc>
                <a:spcPct val="100000"/>
              </a:lnSpc>
              <a:spcBef>
                <a:spcPts val="0"/>
              </a:spcBef>
              <a:spcAft>
                <a:spcPts val="0"/>
              </a:spcAft>
              <a:buClr>
                <a:srgbClr val="000000"/>
              </a:buClr>
              <a:buSzPts val="400"/>
              <a:buNone/>
              <a:defRPr sz="400">
                <a:solidFill>
                  <a:srgbClr val="000000"/>
                </a:solidFill>
              </a:defRPr>
            </a:lvl4pPr>
            <a:lvl5pPr lvl="4" algn="l">
              <a:lnSpc>
                <a:spcPct val="100000"/>
              </a:lnSpc>
              <a:spcBef>
                <a:spcPts val="0"/>
              </a:spcBef>
              <a:spcAft>
                <a:spcPts val="0"/>
              </a:spcAft>
              <a:buClr>
                <a:srgbClr val="000000"/>
              </a:buClr>
              <a:buSzPts val="400"/>
              <a:buNone/>
              <a:defRPr sz="400">
                <a:solidFill>
                  <a:srgbClr val="000000"/>
                </a:solidFill>
              </a:defRPr>
            </a:lvl5pPr>
            <a:lvl6pPr lvl="5" algn="l">
              <a:lnSpc>
                <a:spcPct val="100000"/>
              </a:lnSpc>
              <a:spcBef>
                <a:spcPts val="0"/>
              </a:spcBef>
              <a:spcAft>
                <a:spcPts val="0"/>
              </a:spcAft>
              <a:buClr>
                <a:srgbClr val="000000"/>
              </a:buClr>
              <a:buSzPts val="400"/>
              <a:buNone/>
              <a:defRPr sz="400">
                <a:solidFill>
                  <a:srgbClr val="000000"/>
                </a:solidFill>
              </a:defRPr>
            </a:lvl6pPr>
            <a:lvl7pPr lvl="6" algn="l">
              <a:lnSpc>
                <a:spcPct val="100000"/>
              </a:lnSpc>
              <a:spcBef>
                <a:spcPts val="0"/>
              </a:spcBef>
              <a:spcAft>
                <a:spcPts val="0"/>
              </a:spcAft>
              <a:buClr>
                <a:srgbClr val="000000"/>
              </a:buClr>
              <a:buSzPts val="400"/>
              <a:buNone/>
              <a:defRPr sz="400">
                <a:solidFill>
                  <a:srgbClr val="000000"/>
                </a:solidFill>
              </a:defRPr>
            </a:lvl7pPr>
            <a:lvl8pPr lvl="7" algn="l">
              <a:lnSpc>
                <a:spcPct val="100000"/>
              </a:lnSpc>
              <a:spcBef>
                <a:spcPts val="0"/>
              </a:spcBef>
              <a:spcAft>
                <a:spcPts val="0"/>
              </a:spcAft>
              <a:buClr>
                <a:srgbClr val="000000"/>
              </a:buClr>
              <a:buSzPts val="400"/>
              <a:buNone/>
              <a:defRPr sz="400">
                <a:solidFill>
                  <a:srgbClr val="000000"/>
                </a:solidFill>
              </a:defRPr>
            </a:lvl8pPr>
            <a:lvl9pPr lvl="8" algn="l">
              <a:lnSpc>
                <a:spcPct val="100000"/>
              </a:lnSpc>
              <a:spcBef>
                <a:spcPts val="0"/>
              </a:spcBef>
              <a:spcAft>
                <a:spcPts val="0"/>
              </a:spcAft>
              <a:buClr>
                <a:srgbClr val="000000"/>
              </a:buClr>
              <a:buSzPts val="400"/>
              <a:buNone/>
              <a:defRPr sz="400">
                <a:solidFill>
                  <a:srgbClr val="000000"/>
                </a:solidFill>
              </a:defRPr>
            </a:lvl9pPr>
          </a:lstStyle>
          <a:p/>
        </p:txBody>
      </p:sp>
      <p:sp>
        <p:nvSpPr>
          <p:cNvPr id="72" name="Google Shape;72;p10"/>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3" name="Google Shape;73;p1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1"/>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6" name="Google Shape;76;p11"/>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7" name="Google Shape;77;p11"/>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1"/>
          <p:cNvGrpSpPr/>
          <p:nvPr/>
        </p:nvGrpSpPr>
        <p:grpSpPr>
          <a:xfrm>
            <a:off x="8148521" y="3004593"/>
            <a:ext cx="98059" cy="1147595"/>
            <a:chOff x="3347921" y="16006"/>
            <a:chExt cx="98059" cy="1147595"/>
          </a:xfrm>
        </p:grpSpPr>
        <p:sp>
          <p:nvSpPr>
            <p:cNvPr id="83" name="Google Shape;83;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1"/>
          <p:cNvGrpSpPr/>
          <p:nvPr/>
        </p:nvGrpSpPr>
        <p:grpSpPr>
          <a:xfrm>
            <a:off x="281421" y="3769263"/>
            <a:ext cx="121172" cy="760495"/>
            <a:chOff x="5245196" y="3136513"/>
            <a:chExt cx="121172" cy="760495"/>
          </a:xfrm>
        </p:grpSpPr>
        <p:sp>
          <p:nvSpPr>
            <p:cNvPr id="86" name="Google Shape;86;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1"/>
          <p:cNvGrpSpPr/>
          <p:nvPr/>
        </p:nvGrpSpPr>
        <p:grpSpPr>
          <a:xfrm>
            <a:off x="8534739" y="4069632"/>
            <a:ext cx="57599" cy="831799"/>
            <a:chOff x="2038689" y="173907"/>
            <a:chExt cx="57599" cy="831799"/>
          </a:xfrm>
        </p:grpSpPr>
        <p:sp>
          <p:nvSpPr>
            <p:cNvPr id="89" name="Google Shape;89;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1"/>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12"/>
          <p:cNvSpPr txBox="1"/>
          <p:nvPr>
            <p:ph type="ctrTitle"/>
          </p:nvPr>
        </p:nvSpPr>
        <p:spPr>
          <a:xfrm>
            <a:off x="923625" y="1196025"/>
            <a:ext cx="4026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500"/>
              <a:buFont typeface="Fira Sans Condensed Medium"/>
              <a:buNone/>
              <a:defRPr sz="21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5" name="Google Shape;95;p12"/>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6" name="Google Shape;96;p12"/>
          <p:cNvSpPr txBox="1"/>
          <p:nvPr>
            <p:ph idx="2" type="ctrTitle"/>
          </p:nvPr>
        </p:nvSpPr>
        <p:spPr>
          <a:xfrm>
            <a:off x="5450170" y="1196025"/>
            <a:ext cx="2737500" cy="577800"/>
          </a:xfrm>
          <a:prstGeom prst="rect">
            <a:avLst/>
          </a:prstGeom>
          <a:noFill/>
          <a:ln>
            <a:noFill/>
          </a:ln>
        </p:spPr>
        <p:txBody>
          <a:bodyPr anchorCtr="0" anchor="b" bIns="91425" lIns="91425" spcFirstLastPara="1" rIns="91425" wrap="square" tIns="91425">
            <a:noAutofit/>
          </a:bodyPr>
          <a:lstStyle>
            <a:lvl1pPr lvl="0" marR="0" algn="r">
              <a:lnSpc>
                <a:spcPct val="100000"/>
              </a:lnSpc>
              <a:spcBef>
                <a:spcPts val="0"/>
              </a:spcBef>
              <a:spcAft>
                <a:spcPts val="0"/>
              </a:spcAft>
              <a:buClr>
                <a:srgbClr val="000000"/>
              </a:buClr>
              <a:buSzPts val="2900"/>
              <a:buFont typeface="Montserrat"/>
              <a:buNone/>
              <a:defRPr sz="2300"/>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7" name="Google Shape;97;p12"/>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8" name="Google Shape;98;p12"/>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900"/>
              <a:buNone/>
              <a:defRPr sz="23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99" name="Google Shape;99;p1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12"/>
          <p:cNvGrpSpPr/>
          <p:nvPr/>
        </p:nvGrpSpPr>
        <p:grpSpPr>
          <a:xfrm>
            <a:off x="6626134" y="-164562"/>
            <a:ext cx="121172" cy="760495"/>
            <a:chOff x="5245196" y="3136513"/>
            <a:chExt cx="121172" cy="760495"/>
          </a:xfrm>
        </p:grpSpPr>
        <p:sp>
          <p:nvSpPr>
            <p:cNvPr id="104" name="Google Shape;104;p1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0" name="Google Shape;110;p13"/>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sp>
        <p:nvSpPr>
          <p:cNvPr id="121" name="Google Shape;121;p14"/>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2" name="Google Shape;122;p1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3" name="Google Shape;12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14"/>
          <p:cNvGrpSpPr/>
          <p:nvPr/>
        </p:nvGrpSpPr>
        <p:grpSpPr>
          <a:xfrm>
            <a:off x="6626134" y="-164562"/>
            <a:ext cx="121172" cy="760495"/>
            <a:chOff x="5245196" y="3136513"/>
            <a:chExt cx="121172" cy="760495"/>
          </a:xfrm>
        </p:grpSpPr>
        <p:sp>
          <p:nvSpPr>
            <p:cNvPr id="128" name="Google Shape;12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15"/>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4" name="Google Shape;134;p15"/>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15"/>
          <p:cNvGrpSpPr/>
          <p:nvPr/>
        </p:nvGrpSpPr>
        <p:grpSpPr>
          <a:xfrm>
            <a:off x="8263682" y="-434366"/>
            <a:ext cx="188886" cy="1181532"/>
            <a:chOff x="2877432" y="975334"/>
            <a:chExt cx="188886" cy="1181532"/>
          </a:xfrm>
        </p:grpSpPr>
        <p:sp>
          <p:nvSpPr>
            <p:cNvPr id="141" name="Google Shape;141;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15"/>
          <p:cNvGrpSpPr/>
          <p:nvPr/>
        </p:nvGrpSpPr>
        <p:grpSpPr>
          <a:xfrm>
            <a:off x="3090746" y="-533657"/>
            <a:ext cx="98059" cy="1147595"/>
            <a:chOff x="3347921" y="16006"/>
            <a:chExt cx="98059" cy="1147595"/>
          </a:xfrm>
        </p:grpSpPr>
        <p:sp>
          <p:nvSpPr>
            <p:cNvPr id="148" name="Google Shape;148;p1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5"/>
          <p:cNvGrpSpPr/>
          <p:nvPr/>
        </p:nvGrpSpPr>
        <p:grpSpPr>
          <a:xfrm>
            <a:off x="4892771" y="-340112"/>
            <a:ext cx="121172" cy="760495"/>
            <a:chOff x="5245196" y="3136513"/>
            <a:chExt cx="121172" cy="760495"/>
          </a:xfrm>
        </p:grpSpPr>
        <p:sp>
          <p:nvSpPr>
            <p:cNvPr id="151" name="Google Shape;151;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15"/>
          <p:cNvGrpSpPr/>
          <p:nvPr/>
        </p:nvGrpSpPr>
        <p:grpSpPr>
          <a:xfrm>
            <a:off x="6967836" y="85439"/>
            <a:ext cx="133252" cy="1952377"/>
            <a:chOff x="6780548" y="337714"/>
            <a:chExt cx="133252" cy="1952377"/>
          </a:xfrm>
        </p:grpSpPr>
        <p:sp>
          <p:nvSpPr>
            <p:cNvPr id="154" name="Google Shape;154;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5"/>
          <p:cNvGrpSpPr/>
          <p:nvPr/>
        </p:nvGrpSpPr>
        <p:grpSpPr>
          <a:xfrm>
            <a:off x="250617" y="2402301"/>
            <a:ext cx="188650" cy="2468355"/>
            <a:chOff x="250617" y="2402301"/>
            <a:chExt cx="188650" cy="2468355"/>
          </a:xfrm>
        </p:grpSpPr>
        <p:sp>
          <p:nvSpPr>
            <p:cNvPr id="157" name="Google Shape;157;p1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15"/>
          <p:cNvGrpSpPr/>
          <p:nvPr/>
        </p:nvGrpSpPr>
        <p:grpSpPr>
          <a:xfrm>
            <a:off x="982417" y="1695096"/>
            <a:ext cx="199237" cy="2828935"/>
            <a:chOff x="1608717" y="1280046"/>
            <a:chExt cx="199237" cy="2828935"/>
          </a:xfrm>
        </p:grpSpPr>
        <p:sp>
          <p:nvSpPr>
            <p:cNvPr id="162" name="Google Shape;162;p1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1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15"/>
          <p:cNvGrpSpPr/>
          <p:nvPr/>
        </p:nvGrpSpPr>
        <p:grpSpPr>
          <a:xfrm>
            <a:off x="2038689" y="173907"/>
            <a:ext cx="57599" cy="831799"/>
            <a:chOff x="2038689" y="173907"/>
            <a:chExt cx="57599" cy="831799"/>
          </a:xfrm>
        </p:grpSpPr>
        <p:sp>
          <p:nvSpPr>
            <p:cNvPr id="167" name="Google Shape;167;p1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5"/>
          <p:cNvGrpSpPr/>
          <p:nvPr/>
        </p:nvGrpSpPr>
        <p:grpSpPr>
          <a:xfrm>
            <a:off x="8008096" y="2108910"/>
            <a:ext cx="199001" cy="2139770"/>
            <a:chOff x="8008096" y="2108910"/>
            <a:chExt cx="199001" cy="2139770"/>
          </a:xfrm>
        </p:grpSpPr>
        <p:sp>
          <p:nvSpPr>
            <p:cNvPr id="170" name="Google Shape;170;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15"/>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 name="Google Shape;173;p15"/>
          <p:cNvGrpSpPr/>
          <p:nvPr/>
        </p:nvGrpSpPr>
        <p:grpSpPr>
          <a:xfrm>
            <a:off x="4095146" y="-859690"/>
            <a:ext cx="199001" cy="2139770"/>
            <a:chOff x="8008096" y="2108910"/>
            <a:chExt cx="199001" cy="2139770"/>
          </a:xfrm>
        </p:grpSpPr>
        <p:sp>
          <p:nvSpPr>
            <p:cNvPr id="174" name="Google Shape;174;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15"/>
          <p:cNvGrpSpPr/>
          <p:nvPr/>
        </p:nvGrpSpPr>
        <p:grpSpPr>
          <a:xfrm>
            <a:off x="6333286" y="3704939"/>
            <a:ext cx="133252" cy="1952377"/>
            <a:chOff x="6780548" y="337714"/>
            <a:chExt cx="133252" cy="1952377"/>
          </a:xfrm>
        </p:grpSpPr>
        <p:sp>
          <p:nvSpPr>
            <p:cNvPr id="177" name="Google Shape;177;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15"/>
          <p:cNvGrpSpPr/>
          <p:nvPr/>
        </p:nvGrpSpPr>
        <p:grpSpPr>
          <a:xfrm>
            <a:off x="2702021" y="3612763"/>
            <a:ext cx="121172" cy="760495"/>
            <a:chOff x="5245196" y="3136513"/>
            <a:chExt cx="121172" cy="760495"/>
          </a:xfrm>
        </p:grpSpPr>
        <p:sp>
          <p:nvSpPr>
            <p:cNvPr id="180" name="Google Shape;18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15"/>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 name="Shape 184"/>
        <p:cNvGrpSpPr/>
        <p:nvPr/>
      </p:nvGrpSpPr>
      <p:grpSpPr>
        <a:xfrm>
          <a:off x="0" y="0"/>
          <a:ext cx="0" cy="0"/>
          <a:chOff x="0" y="0"/>
          <a:chExt cx="0" cy="0"/>
        </a:xfrm>
      </p:grpSpPr>
      <p:sp>
        <p:nvSpPr>
          <p:cNvPr id="185" name="Google Shape;185;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6" name="Google Shape;186;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s"/>
              <a:t>Proyecto 1</a:t>
            </a:r>
            <a:r>
              <a:rPr b="1" lang="es">
                <a:latin typeface="Montserrat"/>
                <a:ea typeface="Montserrat"/>
                <a:cs typeface="Montserrat"/>
                <a:sym typeface="Montserrat"/>
              </a:rPr>
              <a:t>  BI</a:t>
            </a:r>
            <a:endParaRPr b="1">
              <a:latin typeface="Montserrat"/>
              <a:ea typeface="Montserrat"/>
              <a:cs typeface="Montserrat"/>
              <a:sym typeface="Montserrat"/>
            </a:endParaRPr>
          </a:p>
        </p:txBody>
      </p:sp>
      <p:sp>
        <p:nvSpPr>
          <p:cNvPr id="437" name="Google Shape;437;p1"/>
          <p:cNvSpPr txBox="1"/>
          <p:nvPr>
            <p:ph idx="1" type="subTitle"/>
          </p:nvPr>
        </p:nvSpPr>
        <p:spPr>
          <a:xfrm>
            <a:off x="492550" y="4717675"/>
            <a:ext cx="8001600" cy="42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 sz="1300">
                <a:latin typeface="Montserrat"/>
                <a:ea typeface="Montserrat"/>
                <a:cs typeface="Montserrat"/>
                <a:sym typeface="Montserrat"/>
              </a:rPr>
              <a:t>Melissa Castañeda - 201731437 | Alejandra Pabon - 201728807</a:t>
            </a:r>
            <a:r>
              <a:rPr lang="es" sz="1200">
                <a:latin typeface="Montserrat"/>
                <a:ea typeface="Montserrat"/>
                <a:cs typeface="Montserrat"/>
                <a:sym typeface="Montserrat"/>
              </a:rPr>
              <a:t> | </a:t>
            </a:r>
            <a:r>
              <a:rPr lang="es" sz="1300">
                <a:latin typeface="Montserrat"/>
                <a:ea typeface="Montserrat"/>
                <a:cs typeface="Montserrat"/>
                <a:sym typeface="Montserrat"/>
              </a:rPr>
              <a:t>Juan Diego Sanchez - 201823001</a:t>
            </a:r>
            <a:endParaRPr sz="1500">
              <a:latin typeface="Montserrat"/>
              <a:ea typeface="Montserrat"/>
              <a:cs typeface="Montserrat"/>
              <a:sym typeface="Montserrat"/>
            </a:endParaRPr>
          </a:p>
        </p:txBody>
      </p:sp>
      <p:sp>
        <p:nvSpPr>
          <p:cNvPr id="438" name="Google Shape;438;p1"/>
          <p:cNvSpPr txBox="1"/>
          <p:nvPr>
            <p:ph type="ctrTitle"/>
          </p:nvPr>
        </p:nvSpPr>
        <p:spPr>
          <a:xfrm>
            <a:off x="1680450" y="3014366"/>
            <a:ext cx="6020700" cy="527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s" sz="1800">
                <a:latin typeface="Montserrat"/>
                <a:ea typeface="Montserrat"/>
                <a:cs typeface="Montserrat"/>
                <a:sym typeface="Montserrat"/>
              </a:rPr>
              <a:t>Desarrollado en el siguiente Notebook de apoyo:</a:t>
            </a:r>
            <a:endParaRPr sz="1800">
              <a:latin typeface="Montserrat"/>
              <a:ea typeface="Montserrat"/>
              <a:cs typeface="Montserrat"/>
              <a:sym typeface="Montserrat"/>
            </a:endParaRPr>
          </a:p>
        </p:txBody>
      </p:sp>
      <p:sp>
        <p:nvSpPr>
          <p:cNvPr id="439" name="Google Shape;439;p1"/>
          <p:cNvSpPr txBox="1"/>
          <p:nvPr>
            <p:ph type="ctrTitle"/>
          </p:nvPr>
        </p:nvSpPr>
        <p:spPr>
          <a:xfrm>
            <a:off x="690000" y="3413763"/>
            <a:ext cx="8001600" cy="42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s" sz="1300">
                <a:solidFill>
                  <a:schemeClr val="accent6"/>
                </a:solidFill>
              </a:rPr>
              <a:t>https://colab.research.google.com/drive/1u2ZbnQCkcttbn66ei5Z2v9GehJFN_pjR?usp=sharing</a:t>
            </a:r>
            <a:endParaRPr sz="1300">
              <a:solidFill>
                <a:schemeClr val="accent6"/>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f598119277_12_0"/>
          <p:cNvSpPr txBox="1"/>
          <p:nvPr>
            <p:ph idx="1" type="body"/>
          </p:nvPr>
        </p:nvSpPr>
        <p:spPr>
          <a:xfrm>
            <a:off x="597375" y="1063525"/>
            <a:ext cx="8142600" cy="116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Knn</a:t>
            </a:r>
            <a:endParaRPr sz="1600"/>
          </a:p>
          <a:p>
            <a:pPr indent="0" lvl="0" marL="0" rtl="0" algn="l">
              <a:spcBef>
                <a:spcPts val="0"/>
              </a:spcBef>
              <a:spcAft>
                <a:spcPts val="0"/>
              </a:spcAft>
              <a:buNone/>
            </a:pPr>
            <a:r>
              <a:rPr b="1" lang="es" sz="1600">
                <a:latin typeface="Arial"/>
                <a:ea typeface="Arial"/>
                <a:cs typeface="Arial"/>
                <a:sym typeface="Arial"/>
              </a:rPr>
              <a:t>K-Nearest-Neighbor es</a:t>
            </a:r>
            <a:r>
              <a:rPr lang="es" sz="1600">
                <a:latin typeface="Arial"/>
                <a:ea typeface="Arial"/>
                <a:cs typeface="Arial"/>
                <a:sym typeface="Arial"/>
              </a:rPr>
              <a:t> un </a:t>
            </a:r>
            <a:r>
              <a:rPr b="1" lang="es" sz="1600">
                <a:latin typeface="Arial"/>
                <a:ea typeface="Arial"/>
                <a:cs typeface="Arial"/>
                <a:sym typeface="Arial"/>
              </a:rPr>
              <a:t>algoritmo</a:t>
            </a:r>
            <a:r>
              <a:rPr lang="es" sz="1600">
                <a:latin typeface="Arial"/>
                <a:ea typeface="Arial"/>
                <a:cs typeface="Arial"/>
                <a:sym typeface="Arial"/>
              </a:rPr>
              <a:t> basado en instancia de tipo supervisado de Machine Learning. Puede usarse para clasificar nuevas muestras</a:t>
            </a:r>
            <a:endParaRPr sz="1600"/>
          </a:p>
        </p:txBody>
      </p:sp>
      <p:sp>
        <p:nvSpPr>
          <p:cNvPr id="505" name="Google Shape;505;gf598119277_12_0"/>
          <p:cNvSpPr txBox="1"/>
          <p:nvPr>
            <p:ph type="ctrTitle"/>
          </p:nvPr>
        </p:nvSpPr>
        <p:spPr>
          <a:xfrm>
            <a:off x="618825" y="411675"/>
            <a:ext cx="755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Modelado y evaluación</a:t>
            </a:r>
            <a:endParaRPr/>
          </a:p>
        </p:txBody>
      </p:sp>
      <p:sp>
        <p:nvSpPr>
          <p:cNvPr id="506" name="Google Shape;506;gf598119277_12_0"/>
          <p:cNvSpPr txBox="1"/>
          <p:nvPr>
            <p:ph idx="2" type="body"/>
          </p:nvPr>
        </p:nvSpPr>
        <p:spPr>
          <a:xfrm>
            <a:off x="4572000" y="2567500"/>
            <a:ext cx="3908700" cy="17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Exactitud: 0.62</a:t>
            </a:r>
            <a:endParaRPr sz="1600"/>
          </a:p>
          <a:p>
            <a:pPr indent="0" lvl="0" marL="0" rtl="0" algn="l">
              <a:spcBef>
                <a:spcPts val="0"/>
              </a:spcBef>
              <a:spcAft>
                <a:spcPts val="0"/>
              </a:spcAft>
              <a:buNone/>
            </a:pPr>
            <a:r>
              <a:rPr lang="es" sz="1600"/>
              <a:t>Recall:0.066</a:t>
            </a:r>
            <a:endParaRPr sz="1600"/>
          </a:p>
          <a:p>
            <a:pPr indent="0" lvl="0" marL="0" rtl="0" algn="l">
              <a:spcBef>
                <a:spcPts val="0"/>
              </a:spcBef>
              <a:spcAft>
                <a:spcPts val="0"/>
              </a:spcAft>
              <a:buNone/>
            </a:pPr>
            <a:r>
              <a:rPr lang="es" sz="1600"/>
              <a:t>Precisión: 0.62</a:t>
            </a:r>
            <a:endParaRPr sz="1600"/>
          </a:p>
          <a:p>
            <a:pPr indent="0" lvl="0" marL="0" rtl="0" algn="l">
              <a:spcBef>
                <a:spcPts val="0"/>
              </a:spcBef>
              <a:spcAft>
                <a:spcPts val="0"/>
              </a:spcAft>
              <a:buNone/>
            </a:pPr>
            <a:r>
              <a:rPr lang="es" sz="1600"/>
              <a:t>Puntuación F1:0.12</a:t>
            </a:r>
            <a:endParaRPr/>
          </a:p>
        </p:txBody>
      </p:sp>
      <p:pic>
        <p:nvPicPr>
          <p:cNvPr id="507" name="Google Shape;507;gf598119277_12_0"/>
          <p:cNvPicPr preferRelativeResize="0"/>
          <p:nvPr/>
        </p:nvPicPr>
        <p:blipFill>
          <a:blip r:embed="rId3">
            <a:alphaModFix/>
          </a:blip>
          <a:stretch>
            <a:fillRect/>
          </a:stretch>
        </p:blipFill>
        <p:spPr>
          <a:xfrm>
            <a:off x="618825" y="2096425"/>
            <a:ext cx="3187900" cy="26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f598119277_12_7"/>
          <p:cNvSpPr txBox="1"/>
          <p:nvPr>
            <p:ph idx="1" type="body"/>
          </p:nvPr>
        </p:nvSpPr>
        <p:spPr>
          <a:xfrm>
            <a:off x="597375" y="1063525"/>
            <a:ext cx="7742700" cy="37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Algoritmo con mejor exactitud para clasificar: Random Forest.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Sin embargo, se observa que para los algoritmos de árbol de </a:t>
            </a:r>
            <a:r>
              <a:rPr lang="es"/>
              <a:t>decisión</a:t>
            </a:r>
            <a:r>
              <a:rPr lang="es"/>
              <a:t> y random forest, posee varios falsos negativos, generando un bajo recall. Esto también muestra que las reseñas que deberían ser de ayuda, las clasifica la gran mayoría como si no fuesen de ayuda. </a:t>
            </a:r>
            <a:endParaRPr/>
          </a:p>
        </p:txBody>
      </p:sp>
      <p:sp>
        <p:nvSpPr>
          <p:cNvPr id="513" name="Google Shape;513;gf598119277_12_7"/>
          <p:cNvSpPr txBox="1"/>
          <p:nvPr>
            <p:ph type="ctrTitle"/>
          </p:nvPr>
        </p:nvSpPr>
        <p:spPr>
          <a:xfrm>
            <a:off x="618825" y="411675"/>
            <a:ext cx="755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Resultados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
          <p:cNvSpPr txBox="1"/>
          <p:nvPr>
            <p:ph idx="1" type="subTitle"/>
          </p:nvPr>
        </p:nvSpPr>
        <p:spPr>
          <a:xfrm>
            <a:off x="1482150" y="1499025"/>
            <a:ext cx="5158200" cy="28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06400" lvl="0" marL="457200" rtl="0" algn="l">
              <a:lnSpc>
                <a:spcPct val="100000"/>
              </a:lnSpc>
              <a:spcBef>
                <a:spcPts val="0"/>
              </a:spcBef>
              <a:spcAft>
                <a:spcPts val="0"/>
              </a:spcAft>
              <a:buSzPts val="2800"/>
              <a:buAutoNum type="arabicPeriod"/>
            </a:pPr>
            <a:r>
              <a:rPr lang="es"/>
              <a:t>Contexto del negocio/problema.</a:t>
            </a:r>
            <a:endParaRPr/>
          </a:p>
          <a:p>
            <a:pPr indent="-406400" lvl="0" marL="457200" rtl="0" algn="l">
              <a:lnSpc>
                <a:spcPct val="100000"/>
              </a:lnSpc>
              <a:spcBef>
                <a:spcPts val="0"/>
              </a:spcBef>
              <a:spcAft>
                <a:spcPts val="0"/>
              </a:spcAft>
              <a:buSzPts val="2800"/>
              <a:buAutoNum type="arabicPeriod"/>
            </a:pPr>
            <a:r>
              <a:rPr lang="es"/>
              <a:t>Perfilamiento de datos .</a:t>
            </a:r>
            <a:endParaRPr/>
          </a:p>
          <a:p>
            <a:pPr indent="-406400" lvl="0" marL="457200" rtl="0" algn="l">
              <a:lnSpc>
                <a:spcPct val="100000"/>
              </a:lnSpc>
              <a:spcBef>
                <a:spcPts val="0"/>
              </a:spcBef>
              <a:spcAft>
                <a:spcPts val="0"/>
              </a:spcAft>
              <a:buSzPts val="2800"/>
              <a:buAutoNum type="arabicPeriod"/>
            </a:pPr>
            <a:r>
              <a:rPr lang="es"/>
              <a:t>Modelamiento.</a:t>
            </a:r>
            <a:endParaRPr/>
          </a:p>
          <a:p>
            <a:pPr indent="-406400" lvl="0" marL="457200" rtl="0" algn="l">
              <a:lnSpc>
                <a:spcPct val="100000"/>
              </a:lnSpc>
              <a:spcBef>
                <a:spcPts val="0"/>
              </a:spcBef>
              <a:spcAft>
                <a:spcPts val="0"/>
              </a:spcAft>
              <a:buSzPts val="2800"/>
              <a:buAutoNum type="arabicPeriod"/>
            </a:pPr>
            <a:r>
              <a:rPr lang="es"/>
              <a:t>Resultados finales.</a:t>
            </a:r>
            <a:endParaRPr/>
          </a:p>
          <a:p>
            <a:pPr indent="0" lvl="0" marL="0" rtl="0" algn="ctr">
              <a:lnSpc>
                <a:spcPct val="100000"/>
              </a:lnSpc>
              <a:spcBef>
                <a:spcPts val="0"/>
              </a:spcBef>
              <a:spcAft>
                <a:spcPts val="0"/>
              </a:spcAft>
              <a:buSzPts val="2800"/>
              <a:buNone/>
            </a:pPr>
            <a:r>
              <a:t/>
            </a:r>
            <a:endParaRPr/>
          </a:p>
        </p:txBody>
      </p:sp>
      <p:sp>
        <p:nvSpPr>
          <p:cNvPr id="445" name="Google Shape;445;p2"/>
          <p:cNvSpPr txBox="1"/>
          <p:nvPr/>
        </p:nvSpPr>
        <p:spPr>
          <a:xfrm>
            <a:off x="2812275" y="814075"/>
            <a:ext cx="3295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chemeClr val="lt1"/>
                </a:solidFill>
                <a:latin typeface="Maven Pro"/>
                <a:ea typeface="Maven Pro"/>
                <a:cs typeface="Maven Pro"/>
                <a:sym typeface="Maven Pro"/>
              </a:rPr>
              <a:t>Agenda</a:t>
            </a:r>
            <a:endParaRPr b="1" i="0" sz="2000" u="none" cap="none" strike="noStrike">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
          <p:cNvSpPr txBox="1"/>
          <p:nvPr>
            <p:ph idx="1" type="body"/>
          </p:nvPr>
        </p:nvSpPr>
        <p:spPr>
          <a:xfrm>
            <a:off x="597375" y="1063525"/>
            <a:ext cx="7911000" cy="378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00"/>
              <a:buNone/>
            </a:pPr>
            <a:r>
              <a:rPr lang="es">
                <a:solidFill>
                  <a:srgbClr val="F8F9FA"/>
                </a:solidFill>
                <a:latin typeface="Arial"/>
                <a:ea typeface="Arial"/>
                <a:cs typeface="Arial"/>
                <a:sym typeface="Arial"/>
              </a:rPr>
              <a:t>En este proyecto trabajamos con los datos de Amazon reviews: Kindle Store Category, el cual es un pequeño subconjunto del conjunto de datos de reseñas de productos de la categoría de Amazon Kindle Store. El dataset mostrado contiene alrededor de 1 millón de comentarios sobre más de 61 mil libros en la red de Goodreads, con la utilidad de los reviews.</a:t>
            </a:r>
            <a:endParaRPr>
              <a:solidFill>
                <a:srgbClr val="F8F9FA"/>
              </a:solidFill>
              <a:latin typeface="Arial"/>
              <a:ea typeface="Arial"/>
              <a:cs typeface="Arial"/>
              <a:sym typeface="Arial"/>
            </a:endParaRPr>
          </a:p>
          <a:p>
            <a:pPr indent="0" lvl="0" marL="0" rtl="0" algn="just">
              <a:lnSpc>
                <a:spcPct val="115000"/>
              </a:lnSpc>
              <a:spcBef>
                <a:spcPts val="0"/>
              </a:spcBef>
              <a:spcAft>
                <a:spcPts val="0"/>
              </a:spcAft>
              <a:buSzPts val="1000"/>
              <a:buNone/>
            </a:pPr>
            <a:r>
              <a:t/>
            </a:r>
            <a:endParaRPr>
              <a:solidFill>
                <a:srgbClr val="F8F9FA"/>
              </a:solidFill>
              <a:latin typeface="Arial"/>
              <a:ea typeface="Arial"/>
              <a:cs typeface="Arial"/>
              <a:sym typeface="Arial"/>
            </a:endParaRPr>
          </a:p>
          <a:p>
            <a:pPr indent="0" lvl="0" marL="0" rtl="0" algn="just">
              <a:lnSpc>
                <a:spcPct val="115000"/>
              </a:lnSpc>
              <a:spcBef>
                <a:spcPts val="0"/>
              </a:spcBef>
              <a:spcAft>
                <a:spcPts val="0"/>
              </a:spcAft>
              <a:buSzPts val="1000"/>
              <a:buNone/>
            </a:pPr>
            <a:r>
              <a:rPr lang="es">
                <a:solidFill>
                  <a:srgbClr val="F8F9FA"/>
                </a:solidFill>
                <a:latin typeface="Arial"/>
                <a:ea typeface="Arial"/>
                <a:cs typeface="Arial"/>
                <a:sym typeface="Arial"/>
              </a:rPr>
              <a:t>El propósito de este proyecto sería analizar los textos para identificar qué tan útil podría ser un review de un libro para quienes lo leen. </a:t>
            </a:r>
            <a:endParaRPr>
              <a:solidFill>
                <a:srgbClr val="F8F9FA"/>
              </a:solidFill>
              <a:latin typeface="Arial"/>
              <a:ea typeface="Arial"/>
              <a:cs typeface="Arial"/>
              <a:sym typeface="Arial"/>
            </a:endParaRPr>
          </a:p>
          <a:p>
            <a:pPr indent="0" lvl="0" marL="0" rtl="0" algn="just">
              <a:lnSpc>
                <a:spcPct val="115000"/>
              </a:lnSpc>
              <a:spcBef>
                <a:spcPts val="0"/>
              </a:spcBef>
              <a:spcAft>
                <a:spcPts val="0"/>
              </a:spcAft>
              <a:buSzPts val="1000"/>
              <a:buNone/>
            </a:pPr>
            <a:r>
              <a:t/>
            </a:r>
            <a:endParaRPr>
              <a:solidFill>
                <a:srgbClr val="F8F9FA"/>
              </a:solidFill>
              <a:latin typeface="Arial"/>
              <a:ea typeface="Arial"/>
              <a:cs typeface="Arial"/>
              <a:sym typeface="Arial"/>
            </a:endParaRPr>
          </a:p>
          <a:p>
            <a:pPr indent="0" lvl="0" marL="0" rtl="0" algn="just">
              <a:lnSpc>
                <a:spcPct val="115000"/>
              </a:lnSpc>
              <a:spcBef>
                <a:spcPts val="0"/>
              </a:spcBef>
              <a:spcAft>
                <a:spcPts val="0"/>
              </a:spcAft>
              <a:buSzPts val="1000"/>
              <a:buNone/>
            </a:pPr>
            <a:r>
              <a:rPr b="1" lang="es" sz="1100">
                <a:latin typeface="Arial"/>
                <a:ea typeface="Arial"/>
                <a:cs typeface="Arial"/>
                <a:sym typeface="Arial"/>
              </a:rPr>
              <a:t>Descripción desde el punto de vista de aprendizaje de la máquina</a:t>
            </a:r>
            <a:endParaRPr b="1" sz="1100">
              <a:latin typeface="Arial"/>
              <a:ea typeface="Arial"/>
              <a:cs typeface="Arial"/>
              <a:sym typeface="Arial"/>
            </a:endParaRPr>
          </a:p>
          <a:p>
            <a:pPr indent="0" lvl="0" marL="0" rtl="0" algn="just">
              <a:lnSpc>
                <a:spcPct val="115000"/>
              </a:lnSpc>
              <a:spcBef>
                <a:spcPts val="0"/>
              </a:spcBef>
              <a:spcAft>
                <a:spcPts val="0"/>
              </a:spcAft>
              <a:buSzPts val="1000"/>
              <a:buNone/>
            </a:pPr>
            <a:r>
              <a:rPr lang="es" sz="1100">
                <a:latin typeface="Arial"/>
                <a:ea typeface="Arial"/>
                <a:cs typeface="Arial"/>
                <a:sym typeface="Arial"/>
              </a:rPr>
              <a:t>Son textos con etiquetas para implementar algoritmos de aprendizaje supervisado. </a:t>
            </a:r>
            <a:endParaRPr sz="1100">
              <a:latin typeface="Arial"/>
              <a:ea typeface="Arial"/>
              <a:cs typeface="Arial"/>
              <a:sym typeface="Arial"/>
            </a:endParaRPr>
          </a:p>
          <a:p>
            <a:pPr indent="0" lvl="0" marL="0" rtl="0" algn="just">
              <a:lnSpc>
                <a:spcPct val="115000"/>
              </a:lnSpc>
              <a:spcBef>
                <a:spcPts val="0"/>
              </a:spcBef>
              <a:spcAft>
                <a:spcPts val="0"/>
              </a:spcAft>
              <a:buSzPts val="1000"/>
              <a:buNone/>
            </a:pPr>
            <a:r>
              <a:t/>
            </a:r>
            <a:endParaRPr sz="1100">
              <a:latin typeface="Arial"/>
              <a:ea typeface="Arial"/>
              <a:cs typeface="Arial"/>
              <a:sym typeface="Arial"/>
            </a:endParaRPr>
          </a:p>
          <a:p>
            <a:pPr indent="0" lvl="0" marL="0" rtl="0" algn="l">
              <a:lnSpc>
                <a:spcPct val="100000"/>
              </a:lnSpc>
              <a:spcBef>
                <a:spcPts val="0"/>
              </a:spcBef>
              <a:spcAft>
                <a:spcPts val="1600"/>
              </a:spcAft>
              <a:buSzPts val="1000"/>
              <a:buNone/>
            </a:pPr>
            <a:r>
              <a:t/>
            </a:r>
            <a:endParaRPr/>
          </a:p>
        </p:txBody>
      </p:sp>
      <p:sp>
        <p:nvSpPr>
          <p:cNvPr id="451" name="Google Shape;451;p3"/>
          <p:cNvSpPr txBox="1"/>
          <p:nvPr>
            <p:ph type="ctrTitle"/>
          </p:nvPr>
        </p:nvSpPr>
        <p:spPr>
          <a:xfrm>
            <a:off x="618825" y="411675"/>
            <a:ext cx="7559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100"/>
              <a:buNone/>
            </a:pPr>
            <a:r>
              <a:rPr lang="es"/>
              <a:t>Contexto</a:t>
            </a:r>
            <a:endParaRPr/>
          </a:p>
        </p:txBody>
      </p:sp>
      <p:pic>
        <p:nvPicPr>
          <p:cNvPr id="452" name="Google Shape;452;p3"/>
          <p:cNvPicPr preferRelativeResize="0"/>
          <p:nvPr/>
        </p:nvPicPr>
        <p:blipFill rotWithShape="1">
          <a:blip r:embed="rId3">
            <a:alphaModFix/>
          </a:blip>
          <a:srcRect b="0" l="0" r="0" t="0"/>
          <a:stretch/>
        </p:blipFill>
        <p:spPr>
          <a:xfrm>
            <a:off x="5891750" y="2971450"/>
            <a:ext cx="3304850" cy="165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
          <p:cNvSpPr txBox="1"/>
          <p:nvPr>
            <p:ph type="ctrTitle"/>
          </p:nvPr>
        </p:nvSpPr>
        <p:spPr>
          <a:xfrm>
            <a:off x="618825" y="181375"/>
            <a:ext cx="7559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100"/>
              <a:buNone/>
            </a:pPr>
            <a:r>
              <a:rPr lang="es"/>
              <a:t>Perfilamiento de datos</a:t>
            </a:r>
            <a:endParaRPr/>
          </a:p>
        </p:txBody>
      </p:sp>
      <p:sp>
        <p:nvSpPr>
          <p:cNvPr id="458" name="Google Shape;458;p4"/>
          <p:cNvSpPr txBox="1"/>
          <p:nvPr>
            <p:ph idx="1" type="body"/>
          </p:nvPr>
        </p:nvSpPr>
        <p:spPr>
          <a:xfrm>
            <a:off x="618825" y="759175"/>
            <a:ext cx="7559700" cy="41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000"/>
              <a:buFont typeface="Arial"/>
              <a:buNone/>
            </a:pPr>
            <a:r>
              <a:rPr lang="es" sz="1600"/>
              <a:t>Idioma del texto :  Inglés</a:t>
            </a:r>
            <a:endParaRPr sz="1600"/>
          </a:p>
          <a:p>
            <a:pPr indent="0" lvl="0" marL="0" rtl="0" algn="l">
              <a:lnSpc>
                <a:spcPct val="150000"/>
              </a:lnSpc>
              <a:spcBef>
                <a:spcPts val="0"/>
              </a:spcBef>
              <a:spcAft>
                <a:spcPts val="0"/>
              </a:spcAft>
              <a:buSzPts val="1000"/>
              <a:buNone/>
            </a:pPr>
            <a:r>
              <a:rPr lang="es" sz="1600"/>
              <a:t>Información que encontramos: </a:t>
            </a:r>
            <a:r>
              <a:rPr lang="es" sz="1600"/>
              <a:t>Opinión</a:t>
            </a:r>
            <a:r>
              <a:rPr lang="es" sz="1600"/>
              <a:t> sobre los diferentes productos que ofrece Amazon Review y que tan efectivo fue esta </a:t>
            </a:r>
            <a:r>
              <a:rPr lang="es" sz="1600"/>
              <a:t>opinión</a:t>
            </a:r>
            <a:r>
              <a:rPr lang="es" sz="1600"/>
              <a:t>.</a:t>
            </a:r>
            <a:endParaRPr sz="1600"/>
          </a:p>
          <a:p>
            <a:pPr indent="0" lvl="0" marL="0" rtl="0" algn="l">
              <a:lnSpc>
                <a:spcPct val="150000"/>
              </a:lnSpc>
              <a:spcBef>
                <a:spcPts val="0"/>
              </a:spcBef>
              <a:spcAft>
                <a:spcPts val="0"/>
              </a:spcAft>
              <a:buNone/>
            </a:pPr>
            <a:r>
              <a:rPr lang="es" sz="1600"/>
              <a:t>Para el perfilamiento de datos utilizamos.</a:t>
            </a:r>
            <a:endParaRPr sz="1600"/>
          </a:p>
          <a:p>
            <a:pPr indent="0" lvl="0" marL="0" rtl="0" algn="l">
              <a:lnSpc>
                <a:spcPct val="150000"/>
              </a:lnSpc>
              <a:spcBef>
                <a:spcPts val="0"/>
              </a:spcBef>
              <a:spcAft>
                <a:spcPts val="0"/>
              </a:spcAft>
              <a:buNone/>
            </a:pPr>
            <a:r>
              <a:rPr b="1" lang="es" sz="1600"/>
              <a:t>Tokenizacion:</a:t>
            </a:r>
            <a:r>
              <a:rPr lang="es" sz="1600"/>
              <a:t>Eliminamos del texto todas las cosas que no aporten </a:t>
            </a:r>
            <a:r>
              <a:rPr lang="es" sz="1600"/>
              <a:t>información</a:t>
            </a:r>
            <a:r>
              <a:rPr lang="es" sz="1600"/>
              <a:t> relevante para luego </a:t>
            </a:r>
            <a:r>
              <a:rPr lang="es" sz="1600"/>
              <a:t>dividir</a:t>
            </a:r>
            <a:r>
              <a:rPr lang="es" sz="1600"/>
              <a:t> las palabras en los mensajes. </a:t>
            </a:r>
            <a:endParaRPr sz="1600"/>
          </a:p>
          <a:p>
            <a:pPr indent="0" lvl="0" marL="0" rtl="0" algn="l">
              <a:lnSpc>
                <a:spcPct val="150000"/>
              </a:lnSpc>
              <a:spcBef>
                <a:spcPts val="0"/>
              </a:spcBef>
              <a:spcAft>
                <a:spcPts val="0"/>
              </a:spcAft>
              <a:buNone/>
            </a:pPr>
            <a:r>
              <a:rPr b="1" lang="es" sz="1600"/>
              <a:t>Stop Words:</a:t>
            </a:r>
            <a:r>
              <a:rPr lang="es" sz="1600"/>
              <a:t> Excluir las palabras </a:t>
            </a:r>
            <a:r>
              <a:rPr lang="es" sz="1600"/>
              <a:t>más</a:t>
            </a:r>
            <a:r>
              <a:rPr lang="es" sz="1600"/>
              <a:t> utilizadas del idioma como es el caso de yes, no, the, are. Para </a:t>
            </a:r>
            <a:r>
              <a:rPr lang="es" sz="1600"/>
              <a:t>así</a:t>
            </a:r>
            <a:r>
              <a:rPr lang="es" sz="1600"/>
              <a:t> poder evaluar las más relevantes.</a:t>
            </a:r>
            <a:endParaRPr sz="1600"/>
          </a:p>
          <a:p>
            <a:pPr indent="0" lvl="0" marL="0" rtl="0" algn="l">
              <a:lnSpc>
                <a:spcPct val="150000"/>
              </a:lnSpc>
              <a:spcBef>
                <a:spcPts val="0"/>
              </a:spcBef>
              <a:spcAft>
                <a:spcPts val="0"/>
              </a:spcAft>
              <a:buNone/>
            </a:pPr>
            <a:r>
              <a:rPr b="1" lang="es" sz="1600"/>
              <a:t>Frecuencia de </a:t>
            </a:r>
            <a:r>
              <a:rPr b="1" lang="es" sz="1600"/>
              <a:t>términos:</a:t>
            </a:r>
            <a:r>
              <a:rPr lang="es" sz="1600"/>
              <a:t> Definimos la importancia de un término dentro del documento.</a:t>
            </a:r>
            <a:endParaRPr sz="1600"/>
          </a:p>
          <a:p>
            <a:pPr indent="0" lvl="0" marL="0" rtl="0" algn="l">
              <a:lnSpc>
                <a:spcPct val="150000"/>
              </a:lnSpc>
              <a:spcBef>
                <a:spcPts val="0"/>
              </a:spcBef>
              <a:spcAft>
                <a:spcPts val="0"/>
              </a:spcAft>
              <a:buNone/>
            </a:pPr>
            <a:r>
              <a:rPr b="1" lang="es" sz="1600"/>
              <a:t>Vectorización:</a:t>
            </a:r>
            <a:r>
              <a:rPr b="1" lang="es" sz="1600"/>
              <a:t> </a:t>
            </a:r>
            <a:r>
              <a:rPr lang="es" sz="1600"/>
              <a:t>Se crea una matriz con las palabras como filas, el documento en columnas y el </a:t>
            </a:r>
            <a:r>
              <a:rPr lang="es" sz="1600"/>
              <a:t>estadístico</a:t>
            </a:r>
            <a:r>
              <a:rPr lang="es" sz="1600"/>
              <a:t> de la frecuencia en la </a:t>
            </a:r>
            <a:r>
              <a:rPr lang="es" sz="1600"/>
              <a:t>intersección.</a:t>
            </a:r>
            <a:r>
              <a:rPr lang="es" sz="1600"/>
              <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
          <p:cNvSpPr txBox="1"/>
          <p:nvPr>
            <p:ph idx="1" type="body"/>
          </p:nvPr>
        </p:nvSpPr>
        <p:spPr>
          <a:xfrm>
            <a:off x="597375" y="1063525"/>
            <a:ext cx="8096400" cy="1072200"/>
          </a:xfrm>
          <a:prstGeom prst="rect">
            <a:avLst/>
          </a:prstGeom>
          <a:noFill/>
          <a:ln>
            <a:noFill/>
          </a:ln>
        </p:spPr>
        <p:txBody>
          <a:bodyPr anchorCtr="0" anchor="t" bIns="91425" lIns="91425" spcFirstLastPara="1" rIns="91425" wrap="square" tIns="91425">
            <a:noAutofit/>
          </a:bodyPr>
          <a:lstStyle/>
          <a:p>
            <a:pPr indent="0" lvl="0" marL="457200" rtl="0" algn="just">
              <a:lnSpc>
                <a:spcPct val="128571"/>
              </a:lnSpc>
              <a:spcBef>
                <a:spcPts val="300"/>
              </a:spcBef>
              <a:spcAft>
                <a:spcPts val="0"/>
              </a:spcAft>
              <a:buNone/>
            </a:pPr>
            <a:r>
              <a:rPr lang="es">
                <a:latin typeface="Arial"/>
                <a:ea typeface="Arial"/>
                <a:cs typeface="Arial"/>
                <a:sym typeface="Arial"/>
              </a:rPr>
              <a:t>Los datos a tratan tienen como diccionario lo siguiente:</a:t>
            </a:r>
            <a:endParaRPr>
              <a:latin typeface="Arial"/>
              <a:ea typeface="Arial"/>
              <a:cs typeface="Arial"/>
              <a:sym typeface="Arial"/>
            </a:endParaRPr>
          </a:p>
          <a:p>
            <a:pPr indent="-304800" lvl="0" marL="457200" rtl="0" algn="just">
              <a:lnSpc>
                <a:spcPct val="128571"/>
              </a:lnSpc>
              <a:spcBef>
                <a:spcPts val="2700"/>
              </a:spcBef>
              <a:spcAft>
                <a:spcPts val="0"/>
              </a:spcAft>
              <a:buSzPts val="1200"/>
              <a:buFont typeface="Arial"/>
              <a:buChar char="●"/>
            </a:pPr>
            <a:r>
              <a:rPr lang="es">
                <a:latin typeface="Arial"/>
                <a:ea typeface="Arial"/>
                <a:cs typeface="Arial"/>
                <a:sym typeface="Arial"/>
              </a:rPr>
              <a:t>asin - ID of the product, like B000FA64PK</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helpful - helpfulness rating of the review - example: 2/3.</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overall - rating of the product.</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reviewText - text of the review (heading).</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reviewTime - time of the review (raw).</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reviewerID - ID of the reviewer, like A3SPTOKDG7WBLN</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reviewerName - name of the reviewer.</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summary - summary of the review (description).</a:t>
            </a:r>
            <a:endParaRPr>
              <a:latin typeface="Arial"/>
              <a:ea typeface="Arial"/>
              <a:cs typeface="Arial"/>
              <a:sym typeface="Arial"/>
            </a:endParaRPr>
          </a:p>
          <a:p>
            <a:pPr indent="-304800" lvl="0" marL="457200" rtl="0" algn="just">
              <a:lnSpc>
                <a:spcPct val="128571"/>
              </a:lnSpc>
              <a:spcBef>
                <a:spcPts val="0"/>
              </a:spcBef>
              <a:spcAft>
                <a:spcPts val="0"/>
              </a:spcAft>
              <a:buSzPts val="1200"/>
              <a:buFont typeface="Arial"/>
              <a:buChar char="●"/>
            </a:pPr>
            <a:r>
              <a:rPr lang="es">
                <a:latin typeface="Arial"/>
                <a:ea typeface="Arial"/>
                <a:cs typeface="Arial"/>
                <a:sym typeface="Arial"/>
              </a:rPr>
              <a:t>unixReviewTime - unix timestamp.</a:t>
            </a:r>
            <a:endParaRPr/>
          </a:p>
        </p:txBody>
      </p:sp>
      <p:sp>
        <p:nvSpPr>
          <p:cNvPr id="464" name="Google Shape;464;p5"/>
          <p:cNvSpPr txBox="1"/>
          <p:nvPr>
            <p:ph type="ctrTitle"/>
          </p:nvPr>
        </p:nvSpPr>
        <p:spPr>
          <a:xfrm>
            <a:off x="618825" y="411675"/>
            <a:ext cx="7559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100"/>
              <a:buNone/>
            </a:pPr>
            <a:r>
              <a:rPr lang="es"/>
              <a:t>Perfilamiento de datos</a:t>
            </a:r>
            <a:endParaRPr/>
          </a:p>
        </p:txBody>
      </p:sp>
      <p:sp>
        <p:nvSpPr>
          <p:cNvPr id="465" name="Google Shape;465;p5"/>
          <p:cNvSpPr txBox="1"/>
          <p:nvPr>
            <p:ph idx="1" type="body"/>
          </p:nvPr>
        </p:nvSpPr>
        <p:spPr>
          <a:xfrm>
            <a:off x="1250075" y="4200225"/>
            <a:ext cx="1026900" cy="38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000"/>
              <a:buNone/>
            </a:pPr>
            <a:r>
              <a:rPr lang="es">
                <a:solidFill>
                  <a:schemeClr val="dk2"/>
                </a:solidFill>
              </a:rPr>
              <a:t>-0.63968</a:t>
            </a:r>
            <a:endParaRPr>
              <a:solidFill>
                <a:schemeClr val="dk2"/>
              </a:solidFill>
            </a:endParaRPr>
          </a:p>
        </p:txBody>
      </p:sp>
      <p:sp>
        <p:nvSpPr>
          <p:cNvPr id="466" name="Google Shape;466;p5"/>
          <p:cNvSpPr txBox="1"/>
          <p:nvPr>
            <p:ph idx="1" type="body"/>
          </p:nvPr>
        </p:nvSpPr>
        <p:spPr>
          <a:xfrm>
            <a:off x="5132225" y="4200225"/>
            <a:ext cx="1026900" cy="38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SzPts val="1000"/>
              <a:buNone/>
            </a:pPr>
            <a:r>
              <a:rPr lang="es">
                <a:solidFill>
                  <a:schemeClr val="dk2"/>
                </a:solidFill>
              </a:rPr>
              <a:t>0.577344</a:t>
            </a:r>
            <a:endParaRPr>
              <a:solidFill>
                <a:schemeClr val="dk2"/>
              </a:solidFill>
            </a:endParaRPr>
          </a:p>
        </p:txBody>
      </p:sp>
      <p:sp>
        <p:nvSpPr>
          <p:cNvPr id="467" name="Google Shape;467;p5"/>
          <p:cNvSpPr txBox="1"/>
          <p:nvPr>
            <p:ph idx="1" type="body"/>
          </p:nvPr>
        </p:nvSpPr>
        <p:spPr>
          <a:xfrm>
            <a:off x="7073300" y="4200225"/>
            <a:ext cx="1026900" cy="38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SzPts val="1000"/>
              <a:buNone/>
            </a:pPr>
            <a:r>
              <a:rPr lang="es">
                <a:solidFill>
                  <a:schemeClr val="dk2"/>
                </a:solidFill>
              </a:rPr>
              <a:t>0.598533</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
          <p:cNvSpPr txBox="1"/>
          <p:nvPr>
            <p:ph type="ctrTitle"/>
          </p:nvPr>
        </p:nvSpPr>
        <p:spPr>
          <a:xfrm>
            <a:off x="597375" y="287075"/>
            <a:ext cx="7559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100"/>
              <a:buNone/>
            </a:pPr>
            <a:r>
              <a:rPr lang="es"/>
              <a:t>Perfilamiento de datos</a:t>
            </a:r>
            <a:endParaRPr/>
          </a:p>
        </p:txBody>
      </p:sp>
      <p:pic>
        <p:nvPicPr>
          <p:cNvPr id="473" name="Google Shape;473;p6"/>
          <p:cNvPicPr preferRelativeResize="0"/>
          <p:nvPr/>
        </p:nvPicPr>
        <p:blipFill>
          <a:blip r:embed="rId3">
            <a:alphaModFix/>
          </a:blip>
          <a:stretch>
            <a:fillRect/>
          </a:stretch>
        </p:blipFill>
        <p:spPr>
          <a:xfrm>
            <a:off x="477225" y="1157275"/>
            <a:ext cx="4880847" cy="2625000"/>
          </a:xfrm>
          <a:prstGeom prst="rect">
            <a:avLst/>
          </a:prstGeom>
          <a:noFill/>
          <a:ln>
            <a:noFill/>
          </a:ln>
        </p:spPr>
      </p:pic>
      <p:pic>
        <p:nvPicPr>
          <p:cNvPr id="474" name="Google Shape;474;p6"/>
          <p:cNvPicPr preferRelativeResize="0"/>
          <p:nvPr/>
        </p:nvPicPr>
        <p:blipFill>
          <a:blip r:embed="rId4">
            <a:alphaModFix/>
          </a:blip>
          <a:stretch>
            <a:fillRect/>
          </a:stretch>
        </p:blipFill>
        <p:spPr>
          <a:xfrm>
            <a:off x="5474700" y="1157274"/>
            <a:ext cx="3481125" cy="2625000"/>
          </a:xfrm>
          <a:prstGeom prst="rect">
            <a:avLst/>
          </a:prstGeom>
          <a:noFill/>
          <a:ln>
            <a:noFill/>
          </a:ln>
        </p:spPr>
      </p:pic>
      <p:sp>
        <p:nvSpPr>
          <p:cNvPr id="475" name="Google Shape;475;p6"/>
          <p:cNvSpPr txBox="1"/>
          <p:nvPr/>
        </p:nvSpPr>
        <p:spPr>
          <a:xfrm>
            <a:off x="1335775" y="3869125"/>
            <a:ext cx="30000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28571"/>
              </a:lnSpc>
              <a:spcBef>
                <a:spcPts val="300"/>
              </a:spcBef>
              <a:spcAft>
                <a:spcPts val="2700"/>
              </a:spcAft>
              <a:buNone/>
            </a:pPr>
            <a:r>
              <a:rPr lang="es" sz="1200">
                <a:solidFill>
                  <a:schemeClr val="lt1"/>
                </a:solidFill>
              </a:rPr>
              <a:t>Palabras más comunes</a:t>
            </a:r>
            <a:endParaRPr sz="1200">
              <a:solidFill>
                <a:schemeClr val="lt1"/>
              </a:solidFill>
            </a:endParaRPr>
          </a:p>
        </p:txBody>
      </p:sp>
      <p:sp>
        <p:nvSpPr>
          <p:cNvPr id="476" name="Google Shape;476;p6"/>
          <p:cNvSpPr txBox="1"/>
          <p:nvPr/>
        </p:nvSpPr>
        <p:spPr>
          <a:xfrm>
            <a:off x="5715263" y="3869125"/>
            <a:ext cx="3000000" cy="606900"/>
          </a:xfrm>
          <a:prstGeom prst="rect">
            <a:avLst/>
          </a:prstGeom>
          <a:noFill/>
          <a:ln>
            <a:noFill/>
          </a:ln>
        </p:spPr>
        <p:txBody>
          <a:bodyPr anchorCtr="0" anchor="t" bIns="91425" lIns="91425" spcFirstLastPara="1" rIns="91425" wrap="square" tIns="91425">
            <a:spAutoFit/>
          </a:bodyPr>
          <a:lstStyle/>
          <a:p>
            <a:pPr indent="0" lvl="0" marL="457200" rtl="0" algn="just">
              <a:lnSpc>
                <a:spcPct val="128571"/>
              </a:lnSpc>
              <a:spcBef>
                <a:spcPts val="300"/>
              </a:spcBef>
              <a:spcAft>
                <a:spcPts val="2700"/>
              </a:spcAft>
              <a:buNone/>
            </a:pPr>
            <a:r>
              <a:rPr lang="es" sz="1200">
                <a:solidFill>
                  <a:schemeClr val="lt1"/>
                </a:solidFill>
              </a:rPr>
              <a:t>Los datos a tratan tienen como diccionario lo siguiente:</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f598119277_0_6"/>
          <p:cNvSpPr txBox="1"/>
          <p:nvPr>
            <p:ph idx="1" type="body"/>
          </p:nvPr>
        </p:nvSpPr>
        <p:spPr>
          <a:xfrm>
            <a:off x="597375" y="1063525"/>
            <a:ext cx="8123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Utilizamos 3 algoritmos de </a:t>
            </a:r>
            <a:r>
              <a:rPr lang="es" sz="1600"/>
              <a:t>clasificación.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KNN</a:t>
            </a:r>
            <a:endParaRPr sz="1600"/>
          </a:p>
          <a:p>
            <a:pPr indent="0" lvl="0" marL="0" rtl="0" algn="l">
              <a:spcBef>
                <a:spcPts val="0"/>
              </a:spcBef>
              <a:spcAft>
                <a:spcPts val="0"/>
              </a:spcAft>
              <a:buNone/>
            </a:pPr>
            <a:r>
              <a:rPr lang="es" sz="1600">
                <a:latin typeface="Arial"/>
                <a:ea typeface="Arial"/>
                <a:cs typeface="Arial"/>
                <a:sym typeface="Arial"/>
              </a:rPr>
              <a:t>Sirve esencialmente para clasificar valores buscando los puntos de datos “más similares” (por cercanía)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s" sz="1600">
                <a:latin typeface="Arial"/>
                <a:ea typeface="Arial"/>
                <a:cs typeface="Arial"/>
                <a:sym typeface="Arial"/>
              </a:rPr>
              <a:t>Arboles de decisión</a:t>
            </a:r>
            <a:endParaRPr sz="1600">
              <a:latin typeface="Arial"/>
              <a:ea typeface="Arial"/>
              <a:cs typeface="Arial"/>
              <a:sym typeface="Arial"/>
            </a:endParaRPr>
          </a:p>
          <a:p>
            <a:pPr indent="0" lvl="0" marL="0" rtl="0" algn="l">
              <a:spcBef>
                <a:spcPts val="0"/>
              </a:spcBef>
              <a:spcAft>
                <a:spcPts val="0"/>
              </a:spcAft>
              <a:buNone/>
            </a:pPr>
            <a:r>
              <a:rPr lang="es" sz="1600">
                <a:latin typeface="Arial"/>
                <a:ea typeface="Arial"/>
                <a:cs typeface="Arial"/>
                <a:sym typeface="Arial"/>
              </a:rPr>
              <a:t>Clasifica valores con base a decisiones binarias, para este contexto se iría preguntando “si tiene o no una palabra”.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s" sz="1600">
                <a:latin typeface="Arial"/>
                <a:ea typeface="Arial"/>
                <a:cs typeface="Arial"/>
                <a:sym typeface="Arial"/>
              </a:rPr>
              <a:t>Random forest</a:t>
            </a:r>
            <a:endParaRPr sz="1600">
              <a:latin typeface="Arial"/>
              <a:ea typeface="Arial"/>
              <a:cs typeface="Arial"/>
              <a:sym typeface="Arial"/>
            </a:endParaRPr>
          </a:p>
          <a:p>
            <a:pPr indent="0" lvl="0" marL="0" rtl="0" algn="l">
              <a:spcBef>
                <a:spcPts val="0"/>
              </a:spcBef>
              <a:spcAft>
                <a:spcPts val="0"/>
              </a:spcAft>
              <a:buNone/>
            </a:pPr>
            <a:r>
              <a:rPr lang="es" sz="1600">
                <a:latin typeface="Arial"/>
                <a:ea typeface="Arial"/>
                <a:cs typeface="Arial"/>
                <a:sym typeface="Arial"/>
              </a:rPr>
              <a:t>Funciona muy similar a árboles de decisión, sin embargo este una un componente aleatorio para crear muchos árboles de decisión y evaluar por varios caminos una clasificación.</a:t>
            </a:r>
            <a:endParaRPr sz="1600">
              <a:latin typeface="Arial"/>
              <a:ea typeface="Arial"/>
              <a:cs typeface="Arial"/>
              <a:sym typeface="Arial"/>
            </a:endParaRPr>
          </a:p>
          <a:p>
            <a:pPr indent="0" lvl="0" marL="0" rtl="0" algn="l">
              <a:spcBef>
                <a:spcPts val="0"/>
              </a:spcBef>
              <a:spcAft>
                <a:spcPts val="0"/>
              </a:spcAft>
              <a:buNone/>
            </a:pPr>
            <a:r>
              <a:t/>
            </a:r>
            <a:endParaRPr/>
          </a:p>
        </p:txBody>
      </p:sp>
      <p:sp>
        <p:nvSpPr>
          <p:cNvPr id="482" name="Google Shape;482;gf598119277_0_6"/>
          <p:cNvSpPr txBox="1"/>
          <p:nvPr>
            <p:ph type="ctrTitle"/>
          </p:nvPr>
        </p:nvSpPr>
        <p:spPr>
          <a:xfrm>
            <a:off x="618825" y="411675"/>
            <a:ext cx="755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Modelado y evaluación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f598119277_0_13"/>
          <p:cNvSpPr txBox="1"/>
          <p:nvPr>
            <p:ph idx="1" type="body"/>
          </p:nvPr>
        </p:nvSpPr>
        <p:spPr>
          <a:xfrm>
            <a:off x="597375" y="1063525"/>
            <a:ext cx="8123700" cy="37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rial"/>
                <a:ea typeface="Arial"/>
                <a:cs typeface="Arial"/>
                <a:sym typeface="Arial"/>
              </a:rPr>
              <a:t>Árboles de decisión</a:t>
            </a:r>
            <a:endParaRPr sz="1600"/>
          </a:p>
          <a:p>
            <a:pPr indent="0" lvl="0" marL="0" rtl="0" algn="l">
              <a:spcBef>
                <a:spcPts val="0"/>
              </a:spcBef>
              <a:spcAft>
                <a:spcPts val="0"/>
              </a:spcAft>
              <a:buNone/>
            </a:pPr>
            <a:r>
              <a:rPr lang="es" sz="1600">
                <a:latin typeface="Arial"/>
                <a:ea typeface="Arial"/>
                <a:cs typeface="Arial"/>
                <a:sym typeface="Arial"/>
              </a:rPr>
              <a:t>Algoritmos estadísticos o técnicas de </a:t>
            </a:r>
            <a:r>
              <a:rPr b="1" lang="es" sz="1600">
                <a:latin typeface="Arial"/>
                <a:ea typeface="Arial"/>
                <a:cs typeface="Arial"/>
                <a:sym typeface="Arial"/>
              </a:rPr>
              <a:t>machine learning</a:t>
            </a:r>
            <a:r>
              <a:rPr lang="es" sz="1600">
                <a:latin typeface="Arial"/>
                <a:ea typeface="Arial"/>
                <a:cs typeface="Arial"/>
                <a:sym typeface="Arial"/>
              </a:rPr>
              <a:t> que nos permiten la construcción de modelos predictivos de analítica de datos.</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488" name="Google Shape;488;gf598119277_0_13"/>
          <p:cNvSpPr txBox="1"/>
          <p:nvPr>
            <p:ph type="ctrTitle"/>
          </p:nvPr>
        </p:nvSpPr>
        <p:spPr>
          <a:xfrm>
            <a:off x="618825" y="411675"/>
            <a:ext cx="755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Modelado y evaluación</a:t>
            </a:r>
            <a:endParaRPr/>
          </a:p>
        </p:txBody>
      </p:sp>
      <p:pic>
        <p:nvPicPr>
          <p:cNvPr id="489" name="Google Shape;489;gf598119277_0_13"/>
          <p:cNvPicPr preferRelativeResize="0"/>
          <p:nvPr/>
        </p:nvPicPr>
        <p:blipFill>
          <a:blip r:embed="rId3">
            <a:alphaModFix/>
          </a:blip>
          <a:stretch>
            <a:fillRect/>
          </a:stretch>
        </p:blipFill>
        <p:spPr>
          <a:xfrm>
            <a:off x="803450" y="2250225"/>
            <a:ext cx="2767400" cy="2304025"/>
          </a:xfrm>
          <a:prstGeom prst="rect">
            <a:avLst/>
          </a:prstGeom>
          <a:noFill/>
          <a:ln>
            <a:noFill/>
          </a:ln>
        </p:spPr>
      </p:pic>
      <p:sp>
        <p:nvSpPr>
          <p:cNvPr id="490" name="Google Shape;490;gf598119277_0_13"/>
          <p:cNvSpPr txBox="1"/>
          <p:nvPr/>
        </p:nvSpPr>
        <p:spPr>
          <a:xfrm>
            <a:off x="4625450" y="2257225"/>
            <a:ext cx="4095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Maven Pro"/>
                <a:ea typeface="Maven Pro"/>
                <a:cs typeface="Maven Pro"/>
                <a:sym typeface="Maven Pro"/>
              </a:rPr>
              <a:t>Exactitud: 0.68</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Recall:0.32</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Precisión</a:t>
            </a:r>
            <a:r>
              <a:rPr lang="es" sz="1600">
                <a:solidFill>
                  <a:schemeClr val="lt1"/>
                </a:solidFill>
                <a:latin typeface="Maven Pro"/>
                <a:ea typeface="Maven Pro"/>
                <a:cs typeface="Maven Pro"/>
                <a:sym typeface="Maven Pro"/>
              </a:rPr>
              <a:t>: 0.684</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Puntuación F1:0.43</a:t>
            </a:r>
            <a:endParaRPr sz="16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f598119277_0_26"/>
          <p:cNvSpPr txBox="1"/>
          <p:nvPr>
            <p:ph idx="1" type="body"/>
          </p:nvPr>
        </p:nvSpPr>
        <p:spPr>
          <a:xfrm>
            <a:off x="597375" y="1063525"/>
            <a:ext cx="8123700" cy="37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Random Forest</a:t>
            </a:r>
            <a:endParaRPr sz="1600"/>
          </a:p>
          <a:p>
            <a:pPr indent="0" lvl="0" marL="0" marR="38100" rtl="0" algn="l">
              <a:lnSpc>
                <a:spcPct val="128571"/>
              </a:lnSpc>
              <a:spcBef>
                <a:spcPts val="0"/>
              </a:spcBef>
              <a:spcAft>
                <a:spcPts val="0"/>
              </a:spcAft>
              <a:buNone/>
            </a:pPr>
            <a:r>
              <a:rPr lang="es" sz="1500">
                <a:latin typeface="Arial"/>
                <a:ea typeface="Arial"/>
                <a:cs typeface="Arial"/>
                <a:sym typeface="Arial"/>
              </a:rPr>
              <a:t>El bosque aleatorio es un metaestimador que se ajusta a una serie de clasificadores de árboles de decisión en varias submuestras del conjunto de datos y utiliza promedios para mejorar la precisión predictiva y controlar el sobreajuste.</a:t>
            </a:r>
            <a:endParaRPr sz="15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496" name="Google Shape;496;gf598119277_0_26"/>
          <p:cNvSpPr txBox="1"/>
          <p:nvPr>
            <p:ph type="ctrTitle"/>
          </p:nvPr>
        </p:nvSpPr>
        <p:spPr>
          <a:xfrm>
            <a:off x="618825" y="411675"/>
            <a:ext cx="755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Modelado y evaluación</a:t>
            </a:r>
            <a:endParaRPr/>
          </a:p>
        </p:txBody>
      </p:sp>
      <p:pic>
        <p:nvPicPr>
          <p:cNvPr id="497" name="Google Shape;497;gf598119277_0_26"/>
          <p:cNvPicPr preferRelativeResize="0"/>
          <p:nvPr/>
        </p:nvPicPr>
        <p:blipFill>
          <a:blip r:embed="rId3">
            <a:alphaModFix/>
          </a:blip>
          <a:stretch>
            <a:fillRect/>
          </a:stretch>
        </p:blipFill>
        <p:spPr>
          <a:xfrm>
            <a:off x="777075" y="2571750"/>
            <a:ext cx="2738343" cy="2278675"/>
          </a:xfrm>
          <a:prstGeom prst="rect">
            <a:avLst/>
          </a:prstGeom>
          <a:noFill/>
          <a:ln>
            <a:noFill/>
          </a:ln>
        </p:spPr>
      </p:pic>
      <p:sp>
        <p:nvSpPr>
          <p:cNvPr id="498" name="Google Shape;498;gf598119277_0_26"/>
          <p:cNvSpPr txBox="1"/>
          <p:nvPr/>
        </p:nvSpPr>
        <p:spPr>
          <a:xfrm>
            <a:off x="4273925" y="2368225"/>
            <a:ext cx="37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499" name="Google Shape;499;gf598119277_0_26"/>
          <p:cNvSpPr txBox="1"/>
          <p:nvPr/>
        </p:nvSpPr>
        <p:spPr>
          <a:xfrm>
            <a:off x="4680950" y="2220225"/>
            <a:ext cx="357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Maven Pro"/>
                <a:ea typeface="Maven Pro"/>
                <a:cs typeface="Maven Pro"/>
                <a:sym typeface="Maven Pro"/>
              </a:rPr>
              <a:t>Exactitud: 0.68</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Recall:0.32</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Precisión: 0.684</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rPr lang="es" sz="1600">
                <a:solidFill>
                  <a:schemeClr val="lt1"/>
                </a:solidFill>
                <a:latin typeface="Maven Pro"/>
                <a:ea typeface="Maven Pro"/>
                <a:cs typeface="Maven Pro"/>
                <a:sym typeface="Maven Pro"/>
              </a:rPr>
              <a:t>Puntuación F1:0.43</a:t>
            </a:r>
            <a:endParaRPr>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