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gif" ContentType="image/gif"/>
  <Override PartName="/ppt/media/image2.png" ContentType="image/png"/>
  <Override PartName="/ppt/media/image3.gif" ContentType="image/gif"/>
  <Override PartName="/ppt/media/image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notesMasterIdLst>
    <p:notesMasterId r:id="rId38"/>
  </p:notes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notesMaster" Target="notesMasters/notesMaster1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C3DA4D7-50F4-4160-81B8-B5A711B9484B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9560" cy="3082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Slide Number Placeholder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A3FB6814-A8D8-4827-844C-B2B043666827}" type="slidenum">
              <a:rPr b="0" lang="en-US" sz="1200" strike="noStrike" u="none">
                <a:solidFill>
                  <a:srgbClr val="000000"/>
                </a:solidFill>
                <a:uFillTx/>
                <a:latin typeface="+mn-lt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Slide Number Placeholder 2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0B882FB-61E3-453C-A66A-A1971C45128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Slide Number Placeholder 1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8CC3DFE-A4D0-4E29-9788-847C89C825D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3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Recap quiz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Content Placeholder 2"/>
          <p:cNvSpPr/>
          <p:nvPr/>
        </p:nvSpPr>
        <p:spPr>
          <a:xfrm>
            <a:off x="745200" y="2428200"/>
            <a:ext cx="51775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1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 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Rectangle 19"/>
          <p:cNvSpPr/>
          <p:nvPr/>
        </p:nvSpPr>
        <p:spPr>
          <a:xfrm>
            <a:off x="9411480" y="0"/>
            <a:ext cx="2776320" cy="257544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Picture 20" descr="A picture containing text, clock&#10;&#10;Description automatically generated"/>
          <p:cNvPicPr/>
          <p:nvPr/>
        </p:nvPicPr>
        <p:blipFill>
          <a:blip r:embed="rId1">
            <a:lum bright="70000" contrast="-70000"/>
          </a:blip>
          <a:stretch/>
        </p:blipFill>
        <p:spPr>
          <a:xfrm>
            <a:off x="10071720" y="412200"/>
            <a:ext cx="1653120" cy="1600200"/>
          </a:xfrm>
          <a:prstGeom prst="rect">
            <a:avLst/>
          </a:prstGeom>
          <a:ln w="0">
            <a:noFill/>
          </a:ln>
        </p:spPr>
      </p:pic>
      <p:sp>
        <p:nvSpPr>
          <p:cNvPr id="200" name="Content Placeholder 17"/>
          <p:cNvSpPr/>
          <p:nvPr/>
        </p:nvSpPr>
        <p:spPr>
          <a:xfrm>
            <a:off x="6265080" y="2428200"/>
            <a:ext cx="51775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 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print(int(a)+b)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Straight Connector 22"/>
          <p:cNvSpPr/>
          <p:nvPr/>
        </p:nvSpPr>
        <p:spPr>
          <a:xfrm>
            <a:off x="5813640" y="2126880"/>
            <a:ext cx="360" cy="310896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Solutions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Content Placeholder 2"/>
          <p:cNvSpPr/>
          <p:nvPr/>
        </p:nvSpPr>
        <p:spPr>
          <a:xfrm>
            <a:off x="83808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1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 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32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1010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Content Placeholder 17"/>
          <p:cNvSpPr/>
          <p:nvPr/>
        </p:nvSpPr>
        <p:spPr>
          <a:xfrm>
            <a:off x="617220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1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 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number")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user inputs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print(int(a)+b)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30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ERROR!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30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TypeError: unsupported operand type(s) for +: 'int' and 'str'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3"/>
          <p:cNvSpPr/>
          <p:nvPr/>
        </p:nvSpPr>
        <p:spPr>
          <a:xfrm>
            <a:off x="0" y="3976920"/>
            <a:ext cx="12183120" cy="28771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6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Logical operators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Content Placeholder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19999"/>
          </a:bodyPr>
          <a:p>
            <a:pPr marL="236520" indent="-2361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Equal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10 == 10 -&gt; This expression is True!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if (a==10) … If the condition is True…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a=10 is a value assignment not a condition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6520" indent="-23616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Not equal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5!=5 -&gt; This expression is False!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12440" indent="-23616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</a:t>
            </a: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if (a!=0): print(10/a)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 (temp&gt;30) and (distance_to_beach&lt;50):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print(“Let’s go to the beach!”)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if(raining==True) or (day==“Sunday”):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4480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tea==True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1000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Booleans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Content Placeholder 2"/>
          <p:cNvSpPr/>
          <p:nvPr/>
        </p:nvSpPr>
        <p:spPr>
          <a:xfrm>
            <a:off x="838080" y="1825560"/>
            <a:ext cx="42667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Boolean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expression (or logical expression) evaluates to one of two states true or false. 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provides the Boolean type that can be either set to </a:t>
            </a:r>
            <a:r>
              <a:rPr b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False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or </a:t>
            </a:r>
            <a:r>
              <a:rPr b="1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True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. 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Rectangle 4"/>
          <p:cNvSpPr/>
          <p:nvPr/>
        </p:nvSpPr>
        <p:spPr>
          <a:xfrm>
            <a:off x="609120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1" name="Rectangle 6"/>
          <p:cNvSpPr/>
          <p:nvPr/>
        </p:nvSpPr>
        <p:spPr>
          <a:xfrm>
            <a:off x="6076080" y="3521160"/>
            <a:ext cx="6112080" cy="333288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2" name="Content Placeholder 2"/>
          <p:cNvSpPr/>
          <p:nvPr/>
        </p:nvSpPr>
        <p:spPr>
          <a:xfrm>
            <a:off x="6290280" y="365040"/>
            <a:ext cx="604188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x = int(input(“Give a num: ”))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enterTheIf= False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if(x == 10):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print(“This is true!”)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enterTheIf = True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print(enterTheIf)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Another example!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a = int(input(“Give a num: 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isZero = False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if(a==0):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isZero = True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if (isZero == False):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print(100/a)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10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10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2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9" dur="1000" fill="hold"/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2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" dur="1000" fill="hold"/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1000" fill="hold"/>
                                        <p:tgtEl>
                                          <p:spTgt spid="2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2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2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1000" fill="hold"/>
                                        <p:tgtEl>
                                          <p:spTgt spid="2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2"/>
          <p:cNvSpPr/>
          <p:nvPr/>
        </p:nvSpPr>
        <p:spPr>
          <a:xfrm>
            <a:off x="838080" y="365040"/>
            <a:ext cx="85694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Awkward run 1! What’s wrong?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4" name="Picture 7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6188400" cy="3924360"/>
          </a:xfrm>
          <a:prstGeom prst="rect">
            <a:avLst/>
          </a:prstGeom>
          <a:ln w="0">
            <a:noFill/>
          </a:ln>
        </p:spPr>
      </p:pic>
      <p:sp>
        <p:nvSpPr>
          <p:cNvPr id="215" name="Rectangle 9"/>
          <p:cNvSpPr/>
          <p:nvPr/>
        </p:nvSpPr>
        <p:spPr>
          <a:xfrm>
            <a:off x="9411480" y="0"/>
            <a:ext cx="2776320" cy="685404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6" name="Content Placeholder 4" descr="A picture containing text, tool, scissors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434520" y="0"/>
            <a:ext cx="2753280" cy="1545840"/>
          </a:xfrm>
          <a:prstGeom prst="rect">
            <a:avLst/>
          </a:prstGeom>
          <a:ln w="0">
            <a:noFill/>
          </a:ln>
        </p:spPr>
      </p:pic>
      <p:sp>
        <p:nvSpPr>
          <p:cNvPr id="217" name="TextBox 2"/>
          <p:cNvSpPr/>
          <p:nvPr/>
        </p:nvSpPr>
        <p:spPr>
          <a:xfrm>
            <a:off x="1763640" y="5969520"/>
            <a:ext cx="503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Do not post your solution in the chat yet…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Wait for the timer to complete…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3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Awkward run 2! What’s wrong?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9" name="Rectangle 1"/>
          <p:cNvSpPr/>
          <p:nvPr/>
        </p:nvSpPr>
        <p:spPr>
          <a:xfrm>
            <a:off x="9411480" y="0"/>
            <a:ext cx="2776320" cy="6854040"/>
          </a:xfrm>
          <a:prstGeom prst="rect">
            <a:avLst/>
          </a:prstGeom>
          <a:solidFill>
            <a:srgbClr val="cd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0" name="Picture 1" descr=""/>
          <p:cNvPicPr/>
          <p:nvPr/>
        </p:nvPicPr>
        <p:blipFill>
          <a:blip r:embed="rId1"/>
          <a:srcRect l="0" t="0" r="3894" b="0"/>
          <a:stretch/>
        </p:blipFill>
        <p:spPr>
          <a:xfrm>
            <a:off x="838080" y="1825560"/>
            <a:ext cx="6188400" cy="3924360"/>
          </a:xfrm>
          <a:prstGeom prst="rect">
            <a:avLst/>
          </a:prstGeom>
          <a:ln w="0">
            <a:noFill/>
          </a:ln>
        </p:spPr>
      </p:pic>
      <p:pic>
        <p:nvPicPr>
          <p:cNvPr id="221" name="Content Placeholder 1" descr="A picture containing text, tool, scissors, clipart&#10;&#10;Description automatically generated"/>
          <p:cNvPicPr/>
          <p:nvPr/>
        </p:nvPicPr>
        <p:blipFill>
          <a:blip r:embed="rId2"/>
          <a:stretch/>
        </p:blipFill>
        <p:spPr>
          <a:xfrm>
            <a:off x="9434520" y="0"/>
            <a:ext cx="2753280" cy="1545840"/>
          </a:xfrm>
          <a:prstGeom prst="rect">
            <a:avLst/>
          </a:prstGeom>
          <a:ln w="0">
            <a:noFill/>
          </a:ln>
        </p:spPr>
      </p:pic>
      <p:sp>
        <p:nvSpPr>
          <p:cNvPr id="222" name="TextBox 1"/>
          <p:cNvSpPr/>
          <p:nvPr/>
        </p:nvSpPr>
        <p:spPr>
          <a:xfrm>
            <a:off x="1733040" y="5969520"/>
            <a:ext cx="503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Do not post your solution in the chat yet…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Wait for the timer to complete…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4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4" name="Content Placeholder 5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age = int(input("Enter your age "))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(age &lt;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=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10):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	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	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5")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 (age &gt;10 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and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age&lt;</a:t>
            </a:r>
            <a:r>
              <a:rPr b="1" lang="en-GB" sz="4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=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60):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10")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elif(age&gt;60):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print("You pay 4")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11233</TotalTime>
  <Application>LibreOffice/24.8.1.2$Windows_X86_64 LibreOffice_project/87fa9aec1a63e70835390b81c40bb8993f1d4ff6</Application>
  <AppVersion>15.0000</AppVersion>
  <Words>3327</Words>
  <Paragraphs>614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2024-09-26T23:40:25Z</dcterms:modified>
  <cp:revision>428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10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