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3.png" ContentType="image/png"/>
  <Override PartName="/ppt/media/image2.gif" ContentType="image/gif"/>
  <Override PartName="/ppt/media/image4.gif" ContentType="image/gif"/>
  <Override PartName="/ppt/media/image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notesMasterIdLst>
    <p:notesMasterId r:id="rId38"/>
  </p:notes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notesMaster" Target="notesMasters/notesMaster1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1BFB3A7-1D58-4595-8987-1D3DF6E94791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9200" cy="30823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Slide Number Placeholder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B2B5C339-4812-4DF4-84A9-F0E3CC3FC7F2}" type="slidenum">
              <a:rPr b="0" lang="en-US" sz="1200" strike="noStrike" u="none">
                <a:solidFill>
                  <a:srgbClr val="000000"/>
                </a:solidFill>
                <a:uFillTx/>
                <a:latin typeface="+mn-lt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Slide Number Placeholder 2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6F80C0B0-E2E4-4314-A066-5D587EB2C82E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Slide Number Placeholder 1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0F8B1928-466C-4A9C-8DE6-8FDBDBAA7E0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3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gi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gi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7"/>
          <p:cNvSpPr/>
          <p:nvPr/>
        </p:nvSpPr>
        <p:spPr>
          <a:xfrm>
            <a:off x="1139400" y="2784960"/>
            <a:ext cx="10521360" cy="23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br>
              <a:rPr sz="1800"/>
            </a:br>
            <a:br>
              <a:rPr sz="1800"/>
            </a:br>
            <a:r>
              <a:rPr b="0" lang="en-GB" sz="4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E: expressions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Rectangle 2"/>
          <p:cNvSpPr/>
          <p:nvPr/>
        </p:nvSpPr>
        <p:spPr>
          <a:xfrm>
            <a:off x="0" y="0"/>
            <a:ext cx="12187440" cy="341388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8" name="Content Placeholder 3" descr=""/>
          <p:cNvPicPr/>
          <p:nvPr/>
        </p:nvPicPr>
        <p:blipFill>
          <a:blip r:embed="rId1"/>
          <a:stretch/>
        </p:blipFill>
        <p:spPr>
          <a:xfrm>
            <a:off x="7646400" y="9360"/>
            <a:ext cx="4541040" cy="34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Recap quiz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0" name="Content Placeholder 2"/>
          <p:cNvSpPr/>
          <p:nvPr/>
        </p:nvSpPr>
        <p:spPr>
          <a:xfrm>
            <a:off x="745200" y="2428200"/>
            <a:ext cx="517716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1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print(a+b)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 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1" name="Rectangle 19"/>
          <p:cNvSpPr/>
          <p:nvPr/>
        </p:nvSpPr>
        <p:spPr>
          <a:xfrm>
            <a:off x="9411480" y="0"/>
            <a:ext cx="2775960" cy="257508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2" name="Picture 20" descr="A picture containing text, clock&#10;&#10;Description automatically generated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0071720" y="412200"/>
            <a:ext cx="1652760" cy="1599840"/>
          </a:xfrm>
          <a:prstGeom prst="rect">
            <a:avLst/>
          </a:prstGeom>
          <a:ln w="0">
            <a:noFill/>
          </a:ln>
        </p:spPr>
      </p:pic>
      <p:sp>
        <p:nvSpPr>
          <p:cNvPr id="183" name="Content Placeholder 17"/>
          <p:cNvSpPr/>
          <p:nvPr/>
        </p:nvSpPr>
        <p:spPr>
          <a:xfrm>
            <a:off x="6265080" y="2428200"/>
            <a:ext cx="517716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# 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print(int(a)+b)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Straight Connector 22"/>
          <p:cNvSpPr/>
          <p:nvPr/>
        </p:nvSpPr>
        <p:spPr>
          <a:xfrm>
            <a:off x="5813640" y="2126880"/>
            <a:ext cx="360" cy="31089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Solutions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Content Placeholder 2"/>
          <p:cNvSpPr/>
          <p:nvPr/>
        </p:nvSpPr>
        <p:spPr>
          <a:xfrm>
            <a:off x="838080" y="1825560"/>
            <a:ext cx="517716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1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print(a+b)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 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32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1010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7" name="Content Placeholder 17"/>
          <p:cNvSpPr/>
          <p:nvPr/>
        </p:nvSpPr>
        <p:spPr>
          <a:xfrm>
            <a:off x="6172200" y="1825560"/>
            <a:ext cx="517716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 lnSpcReduction="1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# 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print(int(a)+b)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30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ERROR!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30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TypeError: unsupported operand type(s) for +: 'int' and 'str'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3"/>
          <p:cNvSpPr/>
          <p:nvPr/>
        </p:nvSpPr>
        <p:spPr>
          <a:xfrm>
            <a:off x="0" y="3976920"/>
            <a:ext cx="12182760" cy="287676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9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Logical operators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Content Placeholder 2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 lnSpcReduction="19999"/>
          </a:bodyPr>
          <a:p>
            <a:pPr marL="236520" indent="-2361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Equal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10 == 10 -&gt; This expression is True!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if (a==10) … If the condition is True…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a=10 is a value assignment not a condition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6520" indent="-2361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Not equal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5!=5 -&gt; This expression is False!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</a:t>
            </a: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if (a!=0): print(10/a)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if (temp&gt;30) and (distance_to_beach&lt;50):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	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print(“Let’s go to the beach!”)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if(raining==True) or (day==“Sunday”):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	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tea==True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1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Booleans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Content Placeholder 2"/>
          <p:cNvSpPr/>
          <p:nvPr/>
        </p:nvSpPr>
        <p:spPr>
          <a:xfrm>
            <a:off x="838080" y="1825560"/>
            <a:ext cx="426636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Boolean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expression (or logical expression) evaluates to one of two states true or false. 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2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Python provides the Boolean type that can be either set to </a:t>
            </a:r>
            <a:r>
              <a:rPr b="1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False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or </a:t>
            </a:r>
            <a:r>
              <a:rPr b="1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True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. 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3" name="Rectangle 4"/>
          <p:cNvSpPr/>
          <p:nvPr/>
        </p:nvSpPr>
        <p:spPr>
          <a:xfrm>
            <a:off x="6091200" y="0"/>
            <a:ext cx="6091560" cy="68536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4" name="Rectangle 6"/>
          <p:cNvSpPr/>
          <p:nvPr/>
        </p:nvSpPr>
        <p:spPr>
          <a:xfrm>
            <a:off x="6076080" y="3521160"/>
            <a:ext cx="6111720" cy="333252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5" name="Content Placeholder 2"/>
          <p:cNvSpPr/>
          <p:nvPr/>
        </p:nvSpPr>
        <p:spPr>
          <a:xfrm>
            <a:off x="6290280" y="365040"/>
            <a:ext cx="604152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x = int(input(“Give a num: ”))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enterTheIf= False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if(x == 10):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print(“This is true!”)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enterTheIf = True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print(enterTheIf)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Another example!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a = int(input(“Give a num: 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isZero = False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if(a==0):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isZero = True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if (isZero == False):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print(100/a)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10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000"/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/>
                                        <p:tgtEl>
                                          <p:spTgt spid="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2"/>
          <p:cNvSpPr/>
          <p:nvPr/>
        </p:nvSpPr>
        <p:spPr>
          <a:xfrm>
            <a:off x="838080" y="365040"/>
            <a:ext cx="85690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Awkward run 1! What’s wrong?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7" name="Picture 7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6188040" cy="3924000"/>
          </a:xfrm>
          <a:prstGeom prst="rect">
            <a:avLst/>
          </a:prstGeom>
          <a:ln w="0">
            <a:noFill/>
          </a:ln>
        </p:spPr>
      </p:pic>
      <p:sp>
        <p:nvSpPr>
          <p:cNvPr id="198" name="Rectangle 9"/>
          <p:cNvSpPr/>
          <p:nvPr/>
        </p:nvSpPr>
        <p:spPr>
          <a:xfrm>
            <a:off x="9411480" y="0"/>
            <a:ext cx="2775960" cy="685368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9" name="Content Placeholder 4" descr="A picture containing text, tool, scissors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434520" y="0"/>
            <a:ext cx="2752920" cy="1545480"/>
          </a:xfrm>
          <a:prstGeom prst="rect">
            <a:avLst/>
          </a:prstGeom>
          <a:ln w="0">
            <a:noFill/>
          </a:ln>
        </p:spPr>
      </p:pic>
      <p:sp>
        <p:nvSpPr>
          <p:cNvPr id="200" name="TextBox 2"/>
          <p:cNvSpPr/>
          <p:nvPr/>
        </p:nvSpPr>
        <p:spPr>
          <a:xfrm>
            <a:off x="1763640" y="5969520"/>
            <a:ext cx="5033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Do not post your solution in the chat yet…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Wait for the timer to complete…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3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Awkward run 2! What’s wrong?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Rectangle 1"/>
          <p:cNvSpPr/>
          <p:nvPr/>
        </p:nvSpPr>
        <p:spPr>
          <a:xfrm>
            <a:off x="9411480" y="0"/>
            <a:ext cx="2775960" cy="685368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03" name="Picture 1" descr=""/>
          <p:cNvPicPr/>
          <p:nvPr/>
        </p:nvPicPr>
        <p:blipFill>
          <a:blip r:embed="rId1"/>
          <a:srcRect l="0" t="0" r="3894" b="0"/>
          <a:stretch/>
        </p:blipFill>
        <p:spPr>
          <a:xfrm>
            <a:off x="838080" y="1825560"/>
            <a:ext cx="6188040" cy="3924000"/>
          </a:xfrm>
          <a:prstGeom prst="rect">
            <a:avLst/>
          </a:prstGeom>
          <a:ln w="0">
            <a:noFill/>
          </a:ln>
        </p:spPr>
      </p:pic>
      <p:pic>
        <p:nvPicPr>
          <p:cNvPr id="204" name="Content Placeholder 1" descr="A picture containing text, tool, scissors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434520" y="0"/>
            <a:ext cx="2752920" cy="1545480"/>
          </a:xfrm>
          <a:prstGeom prst="rect">
            <a:avLst/>
          </a:prstGeom>
          <a:ln w="0">
            <a:noFill/>
          </a:ln>
        </p:spPr>
      </p:pic>
      <p:sp>
        <p:nvSpPr>
          <p:cNvPr id="205" name="TextBox 1"/>
          <p:cNvSpPr/>
          <p:nvPr/>
        </p:nvSpPr>
        <p:spPr>
          <a:xfrm>
            <a:off x="1733040" y="5969520"/>
            <a:ext cx="5033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Do not post your solution in the chat yet…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Wait for the timer to complete…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4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7" name="Content Placeholder 5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age = int(input("Enter your age "))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if (age &lt;</a:t>
            </a:r>
            <a:r>
              <a:rPr b="1" lang="en-GB" sz="4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=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10):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	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	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print("You pay 5")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elif (age &gt;10 </a:t>
            </a:r>
            <a:r>
              <a:rPr b="1" lang="en-GB" sz="4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and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age&lt;</a:t>
            </a:r>
            <a:r>
              <a:rPr b="1" lang="en-GB" sz="4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=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60):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print("You pay 10")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elif(age&gt;60):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print("You pay 4")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11234</TotalTime>
  <Application>LibreOffice/24.8.1.2$Windows_X86_64 LibreOffice_project/87fa9aec1a63e70835390b81c40bb8993f1d4ff6</Application>
  <AppVersion>15.0000</AppVersion>
  <Words>3327</Words>
  <Paragraphs>614</Paragraphs>
  <Company>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2019-08-13T11:39:28Z</dcterms:created>
  <dc:creator>Stelios Sotiriadis</dc:creator>
  <dc:description/>
  <dc:language>en-GB</dc:language>
  <cp:lastModifiedBy/>
  <dcterms:modified xsi:type="dcterms:W3CDTF">2024-10-03T13:20:45Z</dcterms:modified>
  <cp:revision>429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10</vt:i4>
  </property>
  <property fmtid="{D5CDD505-2E9C-101B-9397-08002B2CF9AE}" pid="4" name="PresentationFormat">
    <vt:lpwstr>Widescreen</vt:lpwstr>
  </property>
  <property fmtid="{D5CDD505-2E9C-101B-9397-08002B2CF9AE}" pid="5" name="Slides">
    <vt:i4>50</vt:i4>
  </property>
</Properties>
</file>