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8" r:id="rId5"/>
    <p:sldId id="259" r:id="rId6"/>
    <p:sldId id="277" r:id="rId7"/>
    <p:sldId id="262" r:id="rId8"/>
    <p:sldId id="263" r:id="rId9"/>
    <p:sldId id="274" r:id="rId10"/>
    <p:sldId id="265" r:id="rId11"/>
    <p:sldId id="266" r:id="rId12"/>
    <p:sldId id="272" r:id="rId13"/>
    <p:sldId id="273" r:id="rId14"/>
    <p:sldId id="275" r:id="rId15"/>
    <p:sldId id="267" r:id="rId16"/>
    <p:sldId id="276" r:id="rId17"/>
    <p:sldId id="268" r:id="rId18"/>
    <p:sldId id="278" r:id="rId19"/>
    <p:sldId id="269" r:id="rId20"/>
    <p:sldId id="280" r:id="rId21"/>
    <p:sldId id="281" r:id="rId22"/>
    <p:sldId id="279" r:id="rId23"/>
    <p:sldId id="270" r:id="rId24"/>
    <p:sldId id="271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C4468C-BE47-4FF8-9449-289D397F7758}">
          <p14:sldIdLst>
            <p14:sldId id="257"/>
          </p14:sldIdLst>
        </p14:section>
        <p14:section name="Data Source" id="{0C71A569-B0F9-4101-B880-C264785E7B2B}">
          <p14:sldIdLst>
            <p14:sldId id="260"/>
            <p14:sldId id="256"/>
            <p14:sldId id="258"/>
          </p14:sldIdLst>
        </p14:section>
        <p14:section name="Past Work" id="{45BDE317-FE4D-4660-B49A-A21D0E29C2A3}">
          <p14:sldIdLst>
            <p14:sldId id="259"/>
          </p14:sldIdLst>
        </p14:section>
        <p14:section name="Project Overview" id="{7B022FD4-98F9-406A-93A9-BB433AC2D6F5}">
          <p14:sldIdLst>
            <p14:sldId id="277"/>
          </p14:sldIdLst>
        </p14:section>
        <p14:section name="Data Preparation" id="{F51C212B-5D3E-41FB-9207-B1F73A78442A}">
          <p14:sldIdLst>
            <p14:sldId id="262"/>
            <p14:sldId id="263"/>
            <p14:sldId id="274"/>
            <p14:sldId id="265"/>
            <p14:sldId id="266"/>
            <p14:sldId id="272"/>
            <p14:sldId id="273"/>
            <p14:sldId id="275"/>
            <p14:sldId id="267"/>
            <p14:sldId id="276"/>
            <p14:sldId id="268"/>
            <p14:sldId id="278"/>
            <p14:sldId id="269"/>
            <p14:sldId id="280"/>
            <p14:sldId id="281"/>
            <p14:sldId id="279"/>
          </p14:sldIdLst>
        </p14:section>
        <p14:section name="Baseline Models" id="{FD0B3B88-C556-4C61-917E-3CB7C2192185}">
          <p14:sldIdLst>
            <p14:sldId id="270"/>
            <p14:sldId id="271"/>
          </p14:sldIdLst>
        </p14:section>
        <p14:section name="Evaluation" id="{C31128B0-EC63-44EF-BDB4-82545C25DCC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614C-D22C-4EE8-89C1-144ECEF3B11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4032E8-66EC-4919-8668-62BCCA6748E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Accidents</a:t>
          </a:r>
          <a:br>
            <a:rPr lang="en-US" dirty="0"/>
          </a:br>
          <a:r>
            <a:rPr lang="en-US" dirty="0"/>
            <a:t>ID: </a:t>
          </a:r>
          <a:r>
            <a:rPr lang="en-US" i="1" dirty="0"/>
            <a:t>Accident Index</a:t>
          </a:r>
          <a:endParaRPr lang="en-GB" i="1" dirty="0"/>
        </a:p>
      </dgm:t>
    </dgm:pt>
    <dgm:pt modelId="{C9A69AF6-4655-4239-A33B-96686970633C}" type="parTrans" cxnId="{EF90B71A-E0F5-466F-B1E9-0310819F7568}">
      <dgm:prSet/>
      <dgm:spPr/>
      <dgm:t>
        <a:bodyPr/>
        <a:lstStyle/>
        <a:p>
          <a:endParaRPr lang="en-GB"/>
        </a:p>
      </dgm:t>
    </dgm:pt>
    <dgm:pt modelId="{FF6E7C7E-EFD5-437D-BDB9-40ADCAC389FA}" type="sibTrans" cxnId="{EF90B71A-E0F5-466F-B1E9-0310819F7568}">
      <dgm:prSet/>
      <dgm:spPr/>
      <dgm:t>
        <a:bodyPr/>
        <a:lstStyle/>
        <a:p>
          <a:endParaRPr lang="en-GB"/>
        </a:p>
      </dgm:t>
    </dgm:pt>
    <dgm:pt modelId="{29999CC2-B336-4F40-AFCA-100B46ECC4F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Accident</a:t>
          </a:r>
          <a:endParaRPr lang="en-GB" dirty="0"/>
        </a:p>
      </dgm:t>
    </dgm:pt>
    <dgm:pt modelId="{6E55D1B0-22E9-4B68-A622-BBADAFDCEFB9}" type="parTrans" cxnId="{B6FF26CF-822B-4297-9B73-67CF6C2E7096}">
      <dgm:prSet/>
      <dgm:spPr/>
      <dgm:t>
        <a:bodyPr/>
        <a:lstStyle/>
        <a:p>
          <a:endParaRPr lang="en-GB"/>
        </a:p>
      </dgm:t>
    </dgm:pt>
    <dgm:pt modelId="{91A85D89-4C74-40A3-8550-FDFA7AE89856}" type="sibTrans" cxnId="{B6FF26CF-822B-4297-9B73-67CF6C2E7096}">
      <dgm:prSet/>
      <dgm:spPr/>
      <dgm:t>
        <a:bodyPr/>
        <a:lstStyle/>
        <a:p>
          <a:endParaRPr lang="en-GB"/>
        </a:p>
      </dgm:t>
    </dgm:pt>
    <dgm:pt modelId="{7FE349F3-E25E-4DE9-8CB7-DB78C85C926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Vehicles</a:t>
          </a:r>
          <a:br>
            <a:rPr lang="en-US" dirty="0"/>
          </a:br>
          <a:r>
            <a:rPr lang="en-US" dirty="0"/>
            <a:t>ID: </a:t>
          </a:r>
          <a:r>
            <a:rPr lang="en-US" i="1" dirty="0"/>
            <a:t>Vehicle Reference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Accident Index</a:t>
          </a:r>
          <a:endParaRPr lang="en-GB" i="1" dirty="0"/>
        </a:p>
      </dgm:t>
    </dgm:pt>
    <dgm:pt modelId="{EE868954-66E1-4191-B06C-6017121AE3AC}" type="parTrans" cxnId="{37A5CDA0-8254-4E10-BDD9-878D958AE126}">
      <dgm:prSet/>
      <dgm:spPr/>
      <dgm:t>
        <a:bodyPr/>
        <a:lstStyle/>
        <a:p>
          <a:endParaRPr lang="en-GB"/>
        </a:p>
      </dgm:t>
    </dgm:pt>
    <dgm:pt modelId="{804B34C7-A093-4DC2-801E-F0F0FED9DF94}" type="sibTrans" cxnId="{37A5CDA0-8254-4E10-BDD9-878D958AE126}">
      <dgm:prSet/>
      <dgm:spPr/>
      <dgm:t>
        <a:bodyPr/>
        <a:lstStyle/>
        <a:p>
          <a:endParaRPr lang="en-GB"/>
        </a:p>
      </dgm:t>
    </dgm:pt>
    <dgm:pt modelId="{44BE0BB6-FD74-4787-9419-293273804B4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Vehicle 1</a:t>
          </a:r>
          <a:endParaRPr lang="en-GB" dirty="0"/>
        </a:p>
      </dgm:t>
    </dgm:pt>
    <dgm:pt modelId="{069FF071-9756-470B-BB9C-5127ED08057D}" type="parTrans" cxnId="{F11DA798-FA33-49D2-A6E3-715C241D5094}">
      <dgm:prSet/>
      <dgm:spPr/>
      <dgm:t>
        <a:bodyPr/>
        <a:lstStyle/>
        <a:p>
          <a:endParaRPr lang="en-GB"/>
        </a:p>
      </dgm:t>
    </dgm:pt>
    <dgm:pt modelId="{B0A010E7-756B-461D-8DBF-3C08C5984728}" type="sibTrans" cxnId="{F11DA798-FA33-49D2-A6E3-715C241D5094}">
      <dgm:prSet/>
      <dgm:spPr/>
      <dgm:t>
        <a:bodyPr/>
        <a:lstStyle/>
        <a:p>
          <a:endParaRPr lang="en-GB"/>
        </a:p>
      </dgm:t>
    </dgm:pt>
    <dgm:pt modelId="{1C97C8DF-131A-43E9-8F95-355DE51C0CE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Vehicle 2</a:t>
          </a:r>
          <a:endParaRPr lang="en-GB" dirty="0"/>
        </a:p>
      </dgm:t>
    </dgm:pt>
    <dgm:pt modelId="{05668C64-2420-470C-AD8E-288B69176CFB}" type="parTrans" cxnId="{4BB2BBBE-5451-4B60-9CAC-6BD348880CF1}">
      <dgm:prSet/>
      <dgm:spPr/>
      <dgm:t>
        <a:bodyPr/>
        <a:lstStyle/>
        <a:p>
          <a:endParaRPr lang="en-GB"/>
        </a:p>
      </dgm:t>
    </dgm:pt>
    <dgm:pt modelId="{6D5EC836-0BAD-4E89-91D4-6C2A26494A3A}" type="sibTrans" cxnId="{4BB2BBBE-5451-4B60-9CAC-6BD348880CF1}">
      <dgm:prSet/>
      <dgm:spPr/>
      <dgm:t>
        <a:bodyPr/>
        <a:lstStyle/>
        <a:p>
          <a:endParaRPr lang="en-GB"/>
        </a:p>
      </dgm:t>
    </dgm:pt>
    <dgm:pt modelId="{D0FC1377-C4C8-4A0F-85E4-3F9D5B4BC74B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/>
            <a:t>Casualties</a:t>
          </a:r>
          <a:br>
            <a:rPr lang="en-US" b="1" dirty="0"/>
          </a:br>
          <a:r>
            <a:rPr lang="en-US" b="0" dirty="0"/>
            <a:t>ID: </a:t>
          </a:r>
          <a:r>
            <a:rPr lang="en-US" b="0" i="1" dirty="0"/>
            <a:t>Casualty Reference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Accident Index</a:t>
          </a:r>
          <a:br>
            <a:rPr lang="en-US" dirty="0"/>
          </a:br>
          <a:r>
            <a:rPr lang="en-US" dirty="0"/>
            <a:t>Foreign Key: </a:t>
          </a:r>
          <a:r>
            <a:rPr lang="en-US" i="1" dirty="0"/>
            <a:t>Vehicle Reference</a:t>
          </a:r>
          <a:endParaRPr lang="en-GB" i="1" dirty="0"/>
        </a:p>
      </dgm:t>
    </dgm:pt>
    <dgm:pt modelId="{CF998652-47D5-41E6-A1CE-F49429BD395A}" type="parTrans" cxnId="{CECBEADF-2652-4A6E-B0EA-F55696335DB1}">
      <dgm:prSet/>
      <dgm:spPr/>
      <dgm:t>
        <a:bodyPr/>
        <a:lstStyle/>
        <a:p>
          <a:endParaRPr lang="en-GB"/>
        </a:p>
      </dgm:t>
    </dgm:pt>
    <dgm:pt modelId="{D97D311C-7032-4AB1-B59D-746AE32B2600}" type="sibTrans" cxnId="{CECBEADF-2652-4A6E-B0EA-F55696335DB1}">
      <dgm:prSet/>
      <dgm:spPr/>
      <dgm:t>
        <a:bodyPr/>
        <a:lstStyle/>
        <a:p>
          <a:endParaRPr lang="en-GB"/>
        </a:p>
      </dgm:t>
    </dgm:pt>
    <dgm:pt modelId="{799595EF-81C7-4690-8364-3B756A13CD4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Casualty 1</a:t>
          </a:r>
          <a:br>
            <a:rPr lang="en-US" dirty="0"/>
          </a:br>
          <a:r>
            <a:rPr lang="en-US" dirty="0"/>
            <a:t>(Driver)</a:t>
          </a:r>
          <a:endParaRPr lang="en-GB" dirty="0"/>
        </a:p>
      </dgm:t>
    </dgm:pt>
    <dgm:pt modelId="{A7CB975E-4EC3-4743-94CD-A2093BC46341}" type="parTrans" cxnId="{DE9D4121-581E-41AB-8122-72A76816824C}">
      <dgm:prSet/>
      <dgm:spPr/>
      <dgm:t>
        <a:bodyPr/>
        <a:lstStyle/>
        <a:p>
          <a:endParaRPr lang="en-GB"/>
        </a:p>
      </dgm:t>
    </dgm:pt>
    <dgm:pt modelId="{BD0C96D2-418F-476C-82E3-C8F2CF648C56}" type="sibTrans" cxnId="{DE9D4121-581E-41AB-8122-72A76816824C}">
      <dgm:prSet/>
      <dgm:spPr/>
      <dgm:t>
        <a:bodyPr/>
        <a:lstStyle/>
        <a:p>
          <a:endParaRPr lang="en-GB"/>
        </a:p>
      </dgm:t>
    </dgm:pt>
    <dgm:pt modelId="{F29AB976-1BB9-4762-A804-1653508EE4C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Casualty 2</a:t>
          </a:r>
          <a:br>
            <a:rPr lang="en-US" dirty="0"/>
          </a:br>
          <a:r>
            <a:rPr lang="en-US" dirty="0"/>
            <a:t>(Passenger)</a:t>
          </a:r>
          <a:endParaRPr lang="en-GB" dirty="0"/>
        </a:p>
      </dgm:t>
    </dgm:pt>
    <dgm:pt modelId="{2F398816-76D7-42EB-9D4E-D9E1E430F7C0}" type="parTrans" cxnId="{7249E6CB-C7A1-46B4-AC57-1BBC90A88A15}">
      <dgm:prSet/>
      <dgm:spPr/>
      <dgm:t>
        <a:bodyPr/>
        <a:lstStyle/>
        <a:p>
          <a:endParaRPr lang="en-GB"/>
        </a:p>
      </dgm:t>
    </dgm:pt>
    <dgm:pt modelId="{735B7A10-DBCE-4269-A6A4-B982403C2094}" type="sibTrans" cxnId="{7249E6CB-C7A1-46B4-AC57-1BBC90A88A15}">
      <dgm:prSet/>
      <dgm:spPr/>
      <dgm:t>
        <a:bodyPr/>
        <a:lstStyle/>
        <a:p>
          <a:endParaRPr lang="en-GB"/>
        </a:p>
      </dgm:t>
    </dgm:pt>
    <dgm:pt modelId="{C7C26C3D-4601-4161-A696-4F8ECC798D0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Casualty 3</a:t>
          </a:r>
          <a:br>
            <a:rPr lang="en-US" dirty="0"/>
          </a:br>
          <a:r>
            <a:rPr lang="en-US" dirty="0"/>
            <a:t>(Pedestrian)</a:t>
          </a:r>
          <a:endParaRPr lang="en-GB" dirty="0"/>
        </a:p>
      </dgm:t>
    </dgm:pt>
    <dgm:pt modelId="{B5DF9751-7503-4BA9-8DD8-7172484EB633}" type="parTrans" cxnId="{18C47B6E-56C9-421D-9382-84270FC3746D}">
      <dgm:prSet/>
      <dgm:spPr/>
      <dgm:t>
        <a:bodyPr/>
        <a:lstStyle/>
        <a:p>
          <a:endParaRPr lang="en-GB"/>
        </a:p>
      </dgm:t>
    </dgm:pt>
    <dgm:pt modelId="{F87F1CA1-CDB4-47DB-A6FA-A06074858E08}" type="sibTrans" cxnId="{18C47B6E-56C9-421D-9382-84270FC3746D}">
      <dgm:prSet/>
      <dgm:spPr/>
      <dgm:t>
        <a:bodyPr/>
        <a:lstStyle/>
        <a:p>
          <a:endParaRPr lang="en-GB"/>
        </a:p>
      </dgm:t>
    </dgm:pt>
    <dgm:pt modelId="{6B97A749-6DE7-4D50-A61C-96500715AA4E}" type="pres">
      <dgm:prSet presAssocID="{C1B6614C-D22C-4EE8-89C1-144ECEF3B112}" presName="theList" presStyleCnt="0">
        <dgm:presLayoutVars>
          <dgm:dir/>
          <dgm:animLvl val="lvl"/>
          <dgm:resizeHandles val="exact"/>
        </dgm:presLayoutVars>
      </dgm:prSet>
      <dgm:spPr/>
    </dgm:pt>
    <dgm:pt modelId="{ABCC9645-6A41-4786-A688-E15DFF2AF240}" type="pres">
      <dgm:prSet presAssocID="{FF4032E8-66EC-4919-8668-62BCCA6748E5}" presName="compNode" presStyleCnt="0"/>
      <dgm:spPr/>
    </dgm:pt>
    <dgm:pt modelId="{0F24AF3E-BBE0-4736-87B6-54773AFE9EC7}" type="pres">
      <dgm:prSet presAssocID="{FF4032E8-66EC-4919-8668-62BCCA6748E5}" presName="aNode" presStyleLbl="bgShp" presStyleIdx="0" presStyleCnt="3"/>
      <dgm:spPr/>
    </dgm:pt>
    <dgm:pt modelId="{C08B3A7E-2C88-43B1-9AF3-BFC21C0B18B2}" type="pres">
      <dgm:prSet presAssocID="{FF4032E8-66EC-4919-8668-62BCCA6748E5}" presName="textNode" presStyleLbl="bgShp" presStyleIdx="0" presStyleCnt="3"/>
      <dgm:spPr/>
    </dgm:pt>
    <dgm:pt modelId="{A2B3F768-51B3-4ECE-BE06-F2EC3088935A}" type="pres">
      <dgm:prSet presAssocID="{FF4032E8-66EC-4919-8668-62BCCA6748E5}" presName="compChildNode" presStyleCnt="0"/>
      <dgm:spPr/>
    </dgm:pt>
    <dgm:pt modelId="{CD893959-038A-44CA-A2DA-C02AAB496822}" type="pres">
      <dgm:prSet presAssocID="{FF4032E8-66EC-4919-8668-62BCCA6748E5}" presName="theInnerList" presStyleCnt="0"/>
      <dgm:spPr/>
    </dgm:pt>
    <dgm:pt modelId="{2024FF96-2E1C-460E-8220-6295CE64F0F5}" type="pres">
      <dgm:prSet presAssocID="{29999CC2-B336-4F40-AFCA-100B46ECC4FA}" presName="childNode" presStyleLbl="node1" presStyleIdx="0" presStyleCnt="6" custScaleY="39775">
        <dgm:presLayoutVars>
          <dgm:bulletEnabled val="1"/>
        </dgm:presLayoutVars>
      </dgm:prSet>
      <dgm:spPr/>
    </dgm:pt>
    <dgm:pt modelId="{F1DBE1F3-962B-4FA9-BCAB-0A3E5014A220}" type="pres">
      <dgm:prSet presAssocID="{FF4032E8-66EC-4919-8668-62BCCA6748E5}" presName="aSpace" presStyleCnt="0"/>
      <dgm:spPr/>
    </dgm:pt>
    <dgm:pt modelId="{3DBBC99A-D33A-49E3-B6C3-588E98A4D39D}" type="pres">
      <dgm:prSet presAssocID="{7FE349F3-E25E-4DE9-8CB7-DB78C85C9261}" presName="compNode" presStyleCnt="0"/>
      <dgm:spPr/>
    </dgm:pt>
    <dgm:pt modelId="{F3BC9F91-36B5-4538-9803-D43ABB329D99}" type="pres">
      <dgm:prSet presAssocID="{7FE349F3-E25E-4DE9-8CB7-DB78C85C9261}" presName="aNode" presStyleLbl="bgShp" presStyleIdx="1" presStyleCnt="3"/>
      <dgm:spPr/>
    </dgm:pt>
    <dgm:pt modelId="{D07D82FA-B067-4612-9498-715738D719D1}" type="pres">
      <dgm:prSet presAssocID="{7FE349F3-E25E-4DE9-8CB7-DB78C85C9261}" presName="textNode" presStyleLbl="bgShp" presStyleIdx="1" presStyleCnt="3"/>
      <dgm:spPr/>
    </dgm:pt>
    <dgm:pt modelId="{F8500DA9-E39D-43E5-9D96-2AFA9B299B85}" type="pres">
      <dgm:prSet presAssocID="{7FE349F3-E25E-4DE9-8CB7-DB78C85C9261}" presName="compChildNode" presStyleCnt="0"/>
      <dgm:spPr/>
    </dgm:pt>
    <dgm:pt modelId="{115A5A14-369E-44A1-897A-D2567285CA88}" type="pres">
      <dgm:prSet presAssocID="{7FE349F3-E25E-4DE9-8CB7-DB78C85C9261}" presName="theInnerList" presStyleCnt="0"/>
      <dgm:spPr/>
    </dgm:pt>
    <dgm:pt modelId="{C8123DD9-213F-48B9-A7FB-378F1B03A9C9}" type="pres">
      <dgm:prSet presAssocID="{44BE0BB6-FD74-4787-9419-293273804B4E}" presName="childNode" presStyleLbl="node1" presStyleIdx="1" presStyleCnt="6" custScaleY="34672">
        <dgm:presLayoutVars>
          <dgm:bulletEnabled val="1"/>
        </dgm:presLayoutVars>
      </dgm:prSet>
      <dgm:spPr/>
    </dgm:pt>
    <dgm:pt modelId="{91E74F5C-74EA-43A3-9908-07D3E64F790F}" type="pres">
      <dgm:prSet presAssocID="{44BE0BB6-FD74-4787-9419-293273804B4E}" presName="aSpace2" presStyleCnt="0"/>
      <dgm:spPr/>
    </dgm:pt>
    <dgm:pt modelId="{A1832F77-7DA8-4A31-B17C-E34B352DEF69}" type="pres">
      <dgm:prSet presAssocID="{1C97C8DF-131A-43E9-8F95-355DE51C0CE3}" presName="childNode" presStyleLbl="node1" presStyleIdx="2" presStyleCnt="6" custScaleY="34672">
        <dgm:presLayoutVars>
          <dgm:bulletEnabled val="1"/>
        </dgm:presLayoutVars>
      </dgm:prSet>
      <dgm:spPr/>
    </dgm:pt>
    <dgm:pt modelId="{63CBE385-A859-4874-9F12-6232482C3E65}" type="pres">
      <dgm:prSet presAssocID="{7FE349F3-E25E-4DE9-8CB7-DB78C85C9261}" presName="aSpace" presStyleCnt="0"/>
      <dgm:spPr/>
    </dgm:pt>
    <dgm:pt modelId="{0C8279F4-D055-4E9C-9EA3-1D3E82D3136D}" type="pres">
      <dgm:prSet presAssocID="{D0FC1377-C4C8-4A0F-85E4-3F9D5B4BC74B}" presName="compNode" presStyleCnt="0"/>
      <dgm:spPr/>
    </dgm:pt>
    <dgm:pt modelId="{6C9652A2-D77D-42F8-B8DF-63673B636A7A}" type="pres">
      <dgm:prSet presAssocID="{D0FC1377-C4C8-4A0F-85E4-3F9D5B4BC74B}" presName="aNode" presStyleLbl="bgShp" presStyleIdx="2" presStyleCnt="3"/>
      <dgm:spPr/>
    </dgm:pt>
    <dgm:pt modelId="{F61367C5-8185-4AF0-8219-E2ED17EF4B1D}" type="pres">
      <dgm:prSet presAssocID="{D0FC1377-C4C8-4A0F-85E4-3F9D5B4BC74B}" presName="textNode" presStyleLbl="bgShp" presStyleIdx="2" presStyleCnt="3"/>
      <dgm:spPr/>
    </dgm:pt>
    <dgm:pt modelId="{20A98BF4-7F36-48BF-AC97-1788D85771B6}" type="pres">
      <dgm:prSet presAssocID="{D0FC1377-C4C8-4A0F-85E4-3F9D5B4BC74B}" presName="compChildNode" presStyleCnt="0"/>
      <dgm:spPr/>
    </dgm:pt>
    <dgm:pt modelId="{666B7F3B-1DCD-4C96-8F0D-D24217714A0F}" type="pres">
      <dgm:prSet presAssocID="{D0FC1377-C4C8-4A0F-85E4-3F9D5B4BC74B}" presName="theInnerList" presStyleCnt="0"/>
      <dgm:spPr/>
    </dgm:pt>
    <dgm:pt modelId="{4039905F-1C15-439E-AB1A-3BE5330E0044}" type="pres">
      <dgm:prSet presAssocID="{799595EF-81C7-4690-8364-3B756A13CD41}" presName="childNode" presStyleLbl="node1" presStyleIdx="3" presStyleCnt="6">
        <dgm:presLayoutVars>
          <dgm:bulletEnabled val="1"/>
        </dgm:presLayoutVars>
      </dgm:prSet>
      <dgm:spPr/>
    </dgm:pt>
    <dgm:pt modelId="{21C22AFB-118E-4B19-949F-BD4461F43D9B}" type="pres">
      <dgm:prSet presAssocID="{799595EF-81C7-4690-8364-3B756A13CD41}" presName="aSpace2" presStyleCnt="0"/>
      <dgm:spPr/>
    </dgm:pt>
    <dgm:pt modelId="{54967AFE-369A-4518-AF81-9E8326D5454C}" type="pres">
      <dgm:prSet presAssocID="{F29AB976-1BB9-4762-A804-1653508EE4CB}" presName="childNode" presStyleLbl="node1" presStyleIdx="4" presStyleCnt="6">
        <dgm:presLayoutVars>
          <dgm:bulletEnabled val="1"/>
        </dgm:presLayoutVars>
      </dgm:prSet>
      <dgm:spPr/>
    </dgm:pt>
    <dgm:pt modelId="{903EFC86-6DEC-4D7A-86D9-425930FAB5A0}" type="pres">
      <dgm:prSet presAssocID="{F29AB976-1BB9-4762-A804-1653508EE4CB}" presName="aSpace2" presStyleCnt="0"/>
      <dgm:spPr/>
    </dgm:pt>
    <dgm:pt modelId="{8C684EF5-5134-4C62-A427-45FB35CCAB17}" type="pres">
      <dgm:prSet presAssocID="{C7C26C3D-4601-4161-A696-4F8ECC798D0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477913-B776-46DE-BF3E-DF3C5BC6797F}" type="presOf" srcId="{D0FC1377-C4C8-4A0F-85E4-3F9D5B4BC74B}" destId="{6C9652A2-D77D-42F8-B8DF-63673B636A7A}" srcOrd="0" destOrd="0" presId="urn:microsoft.com/office/officeart/2005/8/layout/lProcess2"/>
    <dgm:cxn modelId="{EF90B71A-E0F5-466F-B1E9-0310819F7568}" srcId="{C1B6614C-D22C-4EE8-89C1-144ECEF3B112}" destId="{FF4032E8-66EC-4919-8668-62BCCA6748E5}" srcOrd="0" destOrd="0" parTransId="{C9A69AF6-4655-4239-A33B-96686970633C}" sibTransId="{FF6E7C7E-EFD5-437D-BDB9-40ADCAC389FA}"/>
    <dgm:cxn modelId="{89D0E61C-B45F-4FCA-92C1-9BD54B51EF38}" type="presOf" srcId="{7FE349F3-E25E-4DE9-8CB7-DB78C85C9261}" destId="{F3BC9F91-36B5-4538-9803-D43ABB329D99}" srcOrd="0" destOrd="0" presId="urn:microsoft.com/office/officeart/2005/8/layout/lProcess2"/>
    <dgm:cxn modelId="{DE9D4121-581E-41AB-8122-72A76816824C}" srcId="{D0FC1377-C4C8-4A0F-85E4-3F9D5B4BC74B}" destId="{799595EF-81C7-4690-8364-3B756A13CD41}" srcOrd="0" destOrd="0" parTransId="{A7CB975E-4EC3-4743-94CD-A2093BC46341}" sibTransId="{BD0C96D2-418F-476C-82E3-C8F2CF648C56}"/>
    <dgm:cxn modelId="{2DCC482C-FFAF-4E21-B42B-496294CCAE61}" type="presOf" srcId="{44BE0BB6-FD74-4787-9419-293273804B4E}" destId="{C8123DD9-213F-48B9-A7FB-378F1B03A9C9}" srcOrd="0" destOrd="0" presId="urn:microsoft.com/office/officeart/2005/8/layout/lProcess2"/>
    <dgm:cxn modelId="{4E06E538-DBA5-488E-BBBA-CB40E3F14331}" type="presOf" srcId="{C7C26C3D-4601-4161-A696-4F8ECC798D03}" destId="{8C684EF5-5134-4C62-A427-45FB35CCAB17}" srcOrd="0" destOrd="0" presId="urn:microsoft.com/office/officeart/2005/8/layout/lProcess2"/>
    <dgm:cxn modelId="{C128C75C-E810-4C2F-B571-FDB27764BBD9}" type="presOf" srcId="{D0FC1377-C4C8-4A0F-85E4-3F9D5B4BC74B}" destId="{F61367C5-8185-4AF0-8219-E2ED17EF4B1D}" srcOrd="1" destOrd="0" presId="urn:microsoft.com/office/officeart/2005/8/layout/lProcess2"/>
    <dgm:cxn modelId="{18C47B6E-56C9-421D-9382-84270FC3746D}" srcId="{D0FC1377-C4C8-4A0F-85E4-3F9D5B4BC74B}" destId="{C7C26C3D-4601-4161-A696-4F8ECC798D03}" srcOrd="2" destOrd="0" parTransId="{B5DF9751-7503-4BA9-8DD8-7172484EB633}" sibTransId="{F87F1CA1-CDB4-47DB-A6FA-A06074858E08}"/>
    <dgm:cxn modelId="{F267AC4E-7DB4-4CA6-9105-8541007E0A8F}" type="presOf" srcId="{7FE349F3-E25E-4DE9-8CB7-DB78C85C9261}" destId="{D07D82FA-B067-4612-9498-715738D719D1}" srcOrd="1" destOrd="0" presId="urn:microsoft.com/office/officeart/2005/8/layout/lProcess2"/>
    <dgm:cxn modelId="{F0893F97-FBB9-4FD6-BB47-93161CEC7CBB}" type="presOf" srcId="{C1B6614C-D22C-4EE8-89C1-144ECEF3B112}" destId="{6B97A749-6DE7-4D50-A61C-96500715AA4E}" srcOrd="0" destOrd="0" presId="urn:microsoft.com/office/officeart/2005/8/layout/lProcess2"/>
    <dgm:cxn modelId="{F11DA798-FA33-49D2-A6E3-715C241D5094}" srcId="{7FE349F3-E25E-4DE9-8CB7-DB78C85C9261}" destId="{44BE0BB6-FD74-4787-9419-293273804B4E}" srcOrd="0" destOrd="0" parTransId="{069FF071-9756-470B-BB9C-5127ED08057D}" sibTransId="{B0A010E7-756B-461D-8DBF-3C08C5984728}"/>
    <dgm:cxn modelId="{37A5CDA0-8254-4E10-BDD9-878D958AE126}" srcId="{C1B6614C-D22C-4EE8-89C1-144ECEF3B112}" destId="{7FE349F3-E25E-4DE9-8CB7-DB78C85C9261}" srcOrd="1" destOrd="0" parTransId="{EE868954-66E1-4191-B06C-6017121AE3AC}" sibTransId="{804B34C7-A093-4DC2-801E-F0F0FED9DF94}"/>
    <dgm:cxn modelId="{4BB2BBBE-5451-4B60-9CAC-6BD348880CF1}" srcId="{7FE349F3-E25E-4DE9-8CB7-DB78C85C9261}" destId="{1C97C8DF-131A-43E9-8F95-355DE51C0CE3}" srcOrd="1" destOrd="0" parTransId="{05668C64-2420-470C-AD8E-288B69176CFB}" sibTransId="{6D5EC836-0BAD-4E89-91D4-6C2A26494A3A}"/>
    <dgm:cxn modelId="{747098C0-7BF9-47F3-A21E-D477F7A8D726}" type="presOf" srcId="{FF4032E8-66EC-4919-8668-62BCCA6748E5}" destId="{C08B3A7E-2C88-43B1-9AF3-BFC21C0B18B2}" srcOrd="1" destOrd="0" presId="urn:microsoft.com/office/officeart/2005/8/layout/lProcess2"/>
    <dgm:cxn modelId="{7249E6CB-C7A1-46B4-AC57-1BBC90A88A15}" srcId="{D0FC1377-C4C8-4A0F-85E4-3F9D5B4BC74B}" destId="{F29AB976-1BB9-4762-A804-1653508EE4CB}" srcOrd="1" destOrd="0" parTransId="{2F398816-76D7-42EB-9D4E-D9E1E430F7C0}" sibTransId="{735B7A10-DBCE-4269-A6A4-B982403C2094}"/>
    <dgm:cxn modelId="{B6FF26CF-822B-4297-9B73-67CF6C2E7096}" srcId="{FF4032E8-66EC-4919-8668-62BCCA6748E5}" destId="{29999CC2-B336-4F40-AFCA-100B46ECC4FA}" srcOrd="0" destOrd="0" parTransId="{6E55D1B0-22E9-4B68-A622-BBADAFDCEFB9}" sibTransId="{91A85D89-4C74-40A3-8550-FDFA7AE89856}"/>
    <dgm:cxn modelId="{DAD512DA-246E-494D-AD8A-53A3A3C0273B}" type="presOf" srcId="{1C97C8DF-131A-43E9-8F95-355DE51C0CE3}" destId="{A1832F77-7DA8-4A31-B17C-E34B352DEF69}" srcOrd="0" destOrd="0" presId="urn:microsoft.com/office/officeart/2005/8/layout/lProcess2"/>
    <dgm:cxn modelId="{CECBEADF-2652-4A6E-B0EA-F55696335DB1}" srcId="{C1B6614C-D22C-4EE8-89C1-144ECEF3B112}" destId="{D0FC1377-C4C8-4A0F-85E4-3F9D5B4BC74B}" srcOrd="2" destOrd="0" parTransId="{CF998652-47D5-41E6-A1CE-F49429BD395A}" sibTransId="{D97D311C-7032-4AB1-B59D-746AE32B2600}"/>
    <dgm:cxn modelId="{B69F1FE2-FB15-4397-9123-984E4F608424}" type="presOf" srcId="{799595EF-81C7-4690-8364-3B756A13CD41}" destId="{4039905F-1C15-439E-AB1A-3BE5330E0044}" srcOrd="0" destOrd="0" presId="urn:microsoft.com/office/officeart/2005/8/layout/lProcess2"/>
    <dgm:cxn modelId="{E47FDCF1-79F4-47D3-8C6E-806BACE5392F}" type="presOf" srcId="{FF4032E8-66EC-4919-8668-62BCCA6748E5}" destId="{0F24AF3E-BBE0-4736-87B6-54773AFE9EC7}" srcOrd="0" destOrd="0" presId="urn:microsoft.com/office/officeart/2005/8/layout/lProcess2"/>
    <dgm:cxn modelId="{E7FB60F4-AE9B-4672-89A4-E1C9DB4E1A6D}" type="presOf" srcId="{29999CC2-B336-4F40-AFCA-100B46ECC4FA}" destId="{2024FF96-2E1C-460E-8220-6295CE64F0F5}" srcOrd="0" destOrd="0" presId="urn:microsoft.com/office/officeart/2005/8/layout/lProcess2"/>
    <dgm:cxn modelId="{18C880FB-B3FB-4069-9E15-E3E204226A00}" type="presOf" srcId="{F29AB976-1BB9-4762-A804-1653508EE4CB}" destId="{54967AFE-369A-4518-AF81-9E8326D5454C}" srcOrd="0" destOrd="0" presId="urn:microsoft.com/office/officeart/2005/8/layout/lProcess2"/>
    <dgm:cxn modelId="{54CAAA57-6E80-4E8D-8648-926B258DBF3A}" type="presParOf" srcId="{6B97A749-6DE7-4D50-A61C-96500715AA4E}" destId="{ABCC9645-6A41-4786-A688-E15DFF2AF240}" srcOrd="0" destOrd="0" presId="urn:microsoft.com/office/officeart/2005/8/layout/lProcess2"/>
    <dgm:cxn modelId="{002471A6-EE40-4332-863A-0F0E5BFE4F17}" type="presParOf" srcId="{ABCC9645-6A41-4786-A688-E15DFF2AF240}" destId="{0F24AF3E-BBE0-4736-87B6-54773AFE9EC7}" srcOrd="0" destOrd="0" presId="urn:microsoft.com/office/officeart/2005/8/layout/lProcess2"/>
    <dgm:cxn modelId="{563C90AC-4776-41BC-AA95-0DC6D7337AF5}" type="presParOf" srcId="{ABCC9645-6A41-4786-A688-E15DFF2AF240}" destId="{C08B3A7E-2C88-43B1-9AF3-BFC21C0B18B2}" srcOrd="1" destOrd="0" presId="urn:microsoft.com/office/officeart/2005/8/layout/lProcess2"/>
    <dgm:cxn modelId="{E9D261D6-3B13-4D8C-9EE7-F86E624775B9}" type="presParOf" srcId="{ABCC9645-6A41-4786-A688-E15DFF2AF240}" destId="{A2B3F768-51B3-4ECE-BE06-F2EC3088935A}" srcOrd="2" destOrd="0" presId="urn:microsoft.com/office/officeart/2005/8/layout/lProcess2"/>
    <dgm:cxn modelId="{32840B5C-8519-49DC-A6B7-60D9891CE957}" type="presParOf" srcId="{A2B3F768-51B3-4ECE-BE06-F2EC3088935A}" destId="{CD893959-038A-44CA-A2DA-C02AAB496822}" srcOrd="0" destOrd="0" presId="urn:microsoft.com/office/officeart/2005/8/layout/lProcess2"/>
    <dgm:cxn modelId="{9E5B54B2-102C-4B9E-B914-F8F22B2D755F}" type="presParOf" srcId="{CD893959-038A-44CA-A2DA-C02AAB496822}" destId="{2024FF96-2E1C-460E-8220-6295CE64F0F5}" srcOrd="0" destOrd="0" presId="urn:microsoft.com/office/officeart/2005/8/layout/lProcess2"/>
    <dgm:cxn modelId="{E863F3F9-170C-4D00-9FCD-3028B59D649A}" type="presParOf" srcId="{6B97A749-6DE7-4D50-A61C-96500715AA4E}" destId="{F1DBE1F3-962B-4FA9-BCAB-0A3E5014A220}" srcOrd="1" destOrd="0" presId="urn:microsoft.com/office/officeart/2005/8/layout/lProcess2"/>
    <dgm:cxn modelId="{5AFEF4F8-AA2B-44A0-8781-66E3E48C9FBF}" type="presParOf" srcId="{6B97A749-6DE7-4D50-A61C-96500715AA4E}" destId="{3DBBC99A-D33A-49E3-B6C3-588E98A4D39D}" srcOrd="2" destOrd="0" presId="urn:microsoft.com/office/officeart/2005/8/layout/lProcess2"/>
    <dgm:cxn modelId="{4C78C006-9171-4CE7-94BE-3555D66B5935}" type="presParOf" srcId="{3DBBC99A-D33A-49E3-B6C3-588E98A4D39D}" destId="{F3BC9F91-36B5-4538-9803-D43ABB329D99}" srcOrd="0" destOrd="0" presId="urn:microsoft.com/office/officeart/2005/8/layout/lProcess2"/>
    <dgm:cxn modelId="{3881E12C-B89F-4C0A-A1E6-B25F45F2155A}" type="presParOf" srcId="{3DBBC99A-D33A-49E3-B6C3-588E98A4D39D}" destId="{D07D82FA-B067-4612-9498-715738D719D1}" srcOrd="1" destOrd="0" presId="urn:microsoft.com/office/officeart/2005/8/layout/lProcess2"/>
    <dgm:cxn modelId="{B47AC951-F445-4365-B340-9AD6BCC48458}" type="presParOf" srcId="{3DBBC99A-D33A-49E3-B6C3-588E98A4D39D}" destId="{F8500DA9-E39D-43E5-9D96-2AFA9B299B85}" srcOrd="2" destOrd="0" presId="urn:microsoft.com/office/officeart/2005/8/layout/lProcess2"/>
    <dgm:cxn modelId="{63BBFF4D-23AD-483E-8E84-3BE20EA4A615}" type="presParOf" srcId="{F8500DA9-E39D-43E5-9D96-2AFA9B299B85}" destId="{115A5A14-369E-44A1-897A-D2567285CA88}" srcOrd="0" destOrd="0" presId="urn:microsoft.com/office/officeart/2005/8/layout/lProcess2"/>
    <dgm:cxn modelId="{9319D293-33A0-4A0D-8E5C-776BA81EC23A}" type="presParOf" srcId="{115A5A14-369E-44A1-897A-D2567285CA88}" destId="{C8123DD9-213F-48B9-A7FB-378F1B03A9C9}" srcOrd="0" destOrd="0" presId="urn:microsoft.com/office/officeart/2005/8/layout/lProcess2"/>
    <dgm:cxn modelId="{70139103-F948-40B6-9576-D7D3589BF1A3}" type="presParOf" srcId="{115A5A14-369E-44A1-897A-D2567285CA88}" destId="{91E74F5C-74EA-43A3-9908-07D3E64F790F}" srcOrd="1" destOrd="0" presId="urn:microsoft.com/office/officeart/2005/8/layout/lProcess2"/>
    <dgm:cxn modelId="{3FA9D02E-6C06-4E50-B7DF-C0AA4518A44A}" type="presParOf" srcId="{115A5A14-369E-44A1-897A-D2567285CA88}" destId="{A1832F77-7DA8-4A31-B17C-E34B352DEF69}" srcOrd="2" destOrd="0" presId="urn:microsoft.com/office/officeart/2005/8/layout/lProcess2"/>
    <dgm:cxn modelId="{52CB00A8-449A-4B5C-90E2-4E5CA1FADBCE}" type="presParOf" srcId="{6B97A749-6DE7-4D50-A61C-96500715AA4E}" destId="{63CBE385-A859-4874-9F12-6232482C3E65}" srcOrd="3" destOrd="0" presId="urn:microsoft.com/office/officeart/2005/8/layout/lProcess2"/>
    <dgm:cxn modelId="{BD8B48C5-6613-4197-8A41-4B56CDAB307A}" type="presParOf" srcId="{6B97A749-6DE7-4D50-A61C-96500715AA4E}" destId="{0C8279F4-D055-4E9C-9EA3-1D3E82D3136D}" srcOrd="4" destOrd="0" presId="urn:microsoft.com/office/officeart/2005/8/layout/lProcess2"/>
    <dgm:cxn modelId="{1D7D4471-2CC1-4D05-A2D1-2975E069060F}" type="presParOf" srcId="{0C8279F4-D055-4E9C-9EA3-1D3E82D3136D}" destId="{6C9652A2-D77D-42F8-B8DF-63673B636A7A}" srcOrd="0" destOrd="0" presId="urn:microsoft.com/office/officeart/2005/8/layout/lProcess2"/>
    <dgm:cxn modelId="{EBAED941-2E92-464D-86D6-3B9221E30EB3}" type="presParOf" srcId="{0C8279F4-D055-4E9C-9EA3-1D3E82D3136D}" destId="{F61367C5-8185-4AF0-8219-E2ED17EF4B1D}" srcOrd="1" destOrd="0" presId="urn:microsoft.com/office/officeart/2005/8/layout/lProcess2"/>
    <dgm:cxn modelId="{8B75C86A-C19F-4A69-9D7C-6C1DE4A1703C}" type="presParOf" srcId="{0C8279F4-D055-4E9C-9EA3-1D3E82D3136D}" destId="{20A98BF4-7F36-48BF-AC97-1788D85771B6}" srcOrd="2" destOrd="0" presId="urn:microsoft.com/office/officeart/2005/8/layout/lProcess2"/>
    <dgm:cxn modelId="{EF62B83B-F18E-49CE-8B15-F50F9523CB9B}" type="presParOf" srcId="{20A98BF4-7F36-48BF-AC97-1788D85771B6}" destId="{666B7F3B-1DCD-4C96-8F0D-D24217714A0F}" srcOrd="0" destOrd="0" presId="urn:microsoft.com/office/officeart/2005/8/layout/lProcess2"/>
    <dgm:cxn modelId="{9E0FF581-4192-407E-8794-6E7F92C2529A}" type="presParOf" srcId="{666B7F3B-1DCD-4C96-8F0D-D24217714A0F}" destId="{4039905F-1C15-439E-AB1A-3BE5330E0044}" srcOrd="0" destOrd="0" presId="urn:microsoft.com/office/officeart/2005/8/layout/lProcess2"/>
    <dgm:cxn modelId="{35E03F12-F31B-4F58-8E7F-67195263932A}" type="presParOf" srcId="{666B7F3B-1DCD-4C96-8F0D-D24217714A0F}" destId="{21C22AFB-118E-4B19-949F-BD4461F43D9B}" srcOrd="1" destOrd="0" presId="urn:microsoft.com/office/officeart/2005/8/layout/lProcess2"/>
    <dgm:cxn modelId="{805F24A4-8B87-4E7B-8203-13E3AB1B1CD3}" type="presParOf" srcId="{666B7F3B-1DCD-4C96-8F0D-D24217714A0F}" destId="{54967AFE-369A-4518-AF81-9E8326D5454C}" srcOrd="2" destOrd="0" presId="urn:microsoft.com/office/officeart/2005/8/layout/lProcess2"/>
    <dgm:cxn modelId="{B07AC969-4F2B-463D-A5E4-0761B9168266}" type="presParOf" srcId="{666B7F3B-1DCD-4C96-8F0D-D24217714A0F}" destId="{903EFC86-6DEC-4D7A-86D9-425930FAB5A0}" srcOrd="3" destOrd="0" presId="urn:microsoft.com/office/officeart/2005/8/layout/lProcess2"/>
    <dgm:cxn modelId="{64105E8D-505E-4821-9DC9-983230EEA159}" type="presParOf" srcId="{666B7F3B-1DCD-4C96-8F0D-D24217714A0F}" destId="{8C684EF5-5134-4C62-A427-45FB35CCAB1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0F6AB-79CF-4E36-BEAE-D736EE17D82A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6E827D4-4EF1-4FB4-902D-508A0E32DB49}">
      <dgm:prSet phldrT="[Text]" custT="1"/>
      <dgm:spPr/>
      <dgm:t>
        <a:bodyPr/>
        <a:lstStyle/>
        <a:p>
          <a:r>
            <a:rPr lang="en-US" sz="2000" b="1" dirty="0"/>
            <a:t>Dataset Merging (2005 – 2018)</a:t>
          </a:r>
        </a:p>
      </dgm:t>
    </dgm:pt>
    <dgm:pt modelId="{36C989C0-1A69-46F5-BB3A-E03A0014B3A3}" type="parTrans" cxnId="{B0171F4C-3067-408D-9D6C-7FD4B203A092}">
      <dgm:prSet/>
      <dgm:spPr/>
      <dgm:t>
        <a:bodyPr/>
        <a:lstStyle/>
        <a:p>
          <a:endParaRPr lang="en-GB"/>
        </a:p>
      </dgm:t>
    </dgm:pt>
    <dgm:pt modelId="{A99AB27A-52E9-47A5-AAD1-9C234AE3D91A}" type="sibTrans" cxnId="{B0171F4C-3067-408D-9D6C-7FD4B203A092}">
      <dgm:prSet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endParaRPr lang="en-GB"/>
        </a:p>
      </dgm:t>
    </dgm:pt>
    <dgm:pt modelId="{553A4A00-EC52-489C-A30F-0EBC189EA030}">
      <dgm:prSet phldrT="[Text]" custT="1"/>
      <dgm:spPr/>
      <dgm:t>
        <a:bodyPr/>
        <a:lstStyle/>
        <a:p>
          <a:r>
            <a:rPr lang="en-US" sz="2000" b="1" dirty="0"/>
            <a:t>Exploratory Analysis</a:t>
          </a:r>
        </a:p>
      </dgm:t>
    </dgm:pt>
    <dgm:pt modelId="{5AD5D0D8-DFF0-4A3F-B2AB-620BDEB1C5DD}" type="parTrans" cxnId="{36D48027-B753-427D-97B8-B7BCFAE5E6E0}">
      <dgm:prSet/>
      <dgm:spPr/>
      <dgm:t>
        <a:bodyPr/>
        <a:lstStyle/>
        <a:p>
          <a:endParaRPr lang="en-GB"/>
        </a:p>
      </dgm:t>
    </dgm:pt>
    <dgm:pt modelId="{2A0B2988-5832-43F8-83A7-63A04511515E}" type="sibTrans" cxnId="{36D48027-B753-427D-97B8-B7BCFAE5E6E0}">
      <dgm:prSet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endParaRPr lang="en-GB"/>
        </a:p>
      </dgm:t>
    </dgm:pt>
    <dgm:pt modelId="{192581F9-D26E-4D20-B79C-F672682DB1E7}">
      <dgm:prSet phldrT="[Text]" custT="1"/>
      <dgm:spPr/>
      <dgm:t>
        <a:bodyPr/>
        <a:lstStyle/>
        <a:p>
          <a:r>
            <a:rPr lang="en-US" sz="2000" b="1" dirty="0"/>
            <a:t>Data Correction</a:t>
          </a:r>
        </a:p>
      </dgm:t>
    </dgm:pt>
    <dgm:pt modelId="{22F2141F-10EF-4FFE-8F75-ADE4D3D34411}" type="parTrans" cxnId="{20C1CD2D-E198-4B53-A8A3-C557C3F4EEB3}">
      <dgm:prSet/>
      <dgm:spPr/>
      <dgm:t>
        <a:bodyPr/>
        <a:lstStyle/>
        <a:p>
          <a:endParaRPr lang="en-GB"/>
        </a:p>
      </dgm:t>
    </dgm:pt>
    <dgm:pt modelId="{5E2CDCE2-2E4B-4C42-B1F0-956FD973F0A1}" type="sibTrans" cxnId="{20C1CD2D-E198-4B53-A8A3-C557C3F4EEB3}">
      <dgm:prSet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endParaRPr lang="en-GB"/>
        </a:p>
      </dgm:t>
    </dgm:pt>
    <dgm:pt modelId="{F242A005-4E82-442D-96DF-31B65930D566}">
      <dgm:prSet phldrT="[Text]" custT="1"/>
      <dgm:spPr/>
      <dgm:t>
        <a:bodyPr/>
        <a:lstStyle/>
        <a:p>
          <a:r>
            <a:rPr lang="en-US" sz="2000" b="1" dirty="0"/>
            <a:t>Data Imputation: MissForest</a:t>
          </a:r>
        </a:p>
      </dgm:t>
    </dgm:pt>
    <dgm:pt modelId="{0E84EB47-F1A9-47D8-8462-66CE60DA0961}" type="parTrans" cxnId="{E6F99594-27B4-4FA2-9E72-43AB06777973}">
      <dgm:prSet/>
      <dgm:spPr/>
      <dgm:t>
        <a:bodyPr/>
        <a:lstStyle/>
        <a:p>
          <a:endParaRPr lang="en-GB"/>
        </a:p>
      </dgm:t>
    </dgm:pt>
    <dgm:pt modelId="{D7364886-9AAF-4E2A-97DC-F5BEB6A984FE}" type="sibTrans" cxnId="{E6F99594-27B4-4FA2-9E72-43AB06777973}">
      <dgm:prSet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endParaRPr lang="en-GB"/>
        </a:p>
      </dgm:t>
    </dgm:pt>
    <dgm:pt modelId="{CAE404C4-DD3E-469A-BD27-AD723ABDC6E7}">
      <dgm:prSet phldrT="[Text]" custT="1"/>
      <dgm:spPr/>
      <dgm:t>
        <a:bodyPr/>
        <a:lstStyle/>
        <a:p>
          <a:r>
            <a:rPr lang="en-US" sz="2000" b="1" dirty="0"/>
            <a:t>Multi-layered Perceptron</a:t>
          </a:r>
        </a:p>
      </dgm:t>
    </dgm:pt>
    <dgm:pt modelId="{95494FDA-EA3B-43F7-83C4-9D8E7D9C41CD}" type="parTrans" cxnId="{B3EE1E3B-9B70-4037-85CB-30255A4B4DCF}">
      <dgm:prSet/>
      <dgm:spPr/>
      <dgm:t>
        <a:bodyPr/>
        <a:lstStyle/>
        <a:p>
          <a:endParaRPr lang="en-GB"/>
        </a:p>
      </dgm:t>
    </dgm:pt>
    <dgm:pt modelId="{72348FF0-4BAD-43CD-A6D4-95E11E585F02}" type="sibTrans" cxnId="{B3EE1E3B-9B70-4037-85CB-30255A4B4DCF}">
      <dgm:prSet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endParaRPr lang="en-GB"/>
        </a:p>
      </dgm:t>
    </dgm:pt>
    <dgm:pt modelId="{A00AD168-1B7A-45E2-A3F5-3CDE3C550436}">
      <dgm:prSet custT="1"/>
      <dgm:spPr/>
      <dgm:t>
        <a:bodyPr/>
        <a:lstStyle/>
        <a:p>
          <a:r>
            <a:rPr lang="en-US" sz="1600" dirty="0"/>
            <a:t>Casualties</a:t>
          </a:r>
          <a:endParaRPr lang="en-GB" sz="1600" dirty="0"/>
        </a:p>
      </dgm:t>
    </dgm:pt>
    <dgm:pt modelId="{1C3E1449-578A-46F0-A8DE-95F1306C5A6C}" type="parTrans" cxnId="{10BE3488-B106-41E8-B64B-FB50F871451B}">
      <dgm:prSet/>
      <dgm:spPr/>
      <dgm:t>
        <a:bodyPr/>
        <a:lstStyle/>
        <a:p>
          <a:endParaRPr lang="en-GB"/>
        </a:p>
      </dgm:t>
    </dgm:pt>
    <dgm:pt modelId="{E7AA0EE3-265E-456C-9ED5-1A3671517ACE}" type="sibTrans" cxnId="{10BE3488-B106-41E8-B64B-FB50F871451B}">
      <dgm:prSet/>
      <dgm:spPr/>
      <dgm:t>
        <a:bodyPr/>
        <a:lstStyle/>
        <a:p>
          <a:endParaRPr lang="en-GB"/>
        </a:p>
      </dgm:t>
    </dgm:pt>
    <dgm:pt modelId="{79C9719D-E0A5-4C14-B895-02C3A549F451}">
      <dgm:prSet custT="1"/>
      <dgm:spPr/>
      <dgm:t>
        <a:bodyPr/>
        <a:lstStyle/>
        <a:p>
          <a:r>
            <a:rPr lang="en-US" sz="1600" dirty="0"/>
            <a:t>Vehicles</a:t>
          </a:r>
          <a:endParaRPr lang="en-GB" sz="1600" dirty="0"/>
        </a:p>
      </dgm:t>
    </dgm:pt>
    <dgm:pt modelId="{13CF9071-ED1C-4EA1-8C6B-5B66F035A7B2}" type="parTrans" cxnId="{71085153-5AA2-42AF-A111-B241D9311ECD}">
      <dgm:prSet/>
      <dgm:spPr/>
      <dgm:t>
        <a:bodyPr/>
        <a:lstStyle/>
        <a:p>
          <a:endParaRPr lang="en-GB"/>
        </a:p>
      </dgm:t>
    </dgm:pt>
    <dgm:pt modelId="{ED933ED2-A184-4BE4-84A1-3E3D7D921475}" type="sibTrans" cxnId="{71085153-5AA2-42AF-A111-B241D9311ECD}">
      <dgm:prSet/>
      <dgm:spPr/>
      <dgm:t>
        <a:bodyPr/>
        <a:lstStyle/>
        <a:p>
          <a:endParaRPr lang="en-GB"/>
        </a:p>
      </dgm:t>
    </dgm:pt>
    <dgm:pt modelId="{D999B1B2-3D40-4C7D-A446-4FD8DEE2EC27}">
      <dgm:prSet custT="1"/>
      <dgm:spPr/>
      <dgm:t>
        <a:bodyPr/>
        <a:lstStyle/>
        <a:p>
          <a:r>
            <a:rPr lang="en-US" sz="1600" dirty="0"/>
            <a:t>Accidents</a:t>
          </a:r>
          <a:endParaRPr lang="en-GB" sz="1600" dirty="0"/>
        </a:p>
      </dgm:t>
    </dgm:pt>
    <dgm:pt modelId="{E451877A-A0D3-4E81-B95C-D742C9DA5FAD}" type="parTrans" cxnId="{36766038-F598-4D8F-892B-02ACF16EA1F9}">
      <dgm:prSet/>
      <dgm:spPr/>
      <dgm:t>
        <a:bodyPr/>
        <a:lstStyle/>
        <a:p>
          <a:endParaRPr lang="en-GB"/>
        </a:p>
      </dgm:t>
    </dgm:pt>
    <dgm:pt modelId="{ADD7E14A-22DA-4A0C-9EE4-92723231A3F0}" type="sibTrans" cxnId="{36766038-F598-4D8F-892B-02ACF16EA1F9}">
      <dgm:prSet/>
      <dgm:spPr/>
      <dgm:t>
        <a:bodyPr/>
        <a:lstStyle/>
        <a:p>
          <a:endParaRPr lang="en-GB"/>
        </a:p>
      </dgm:t>
    </dgm:pt>
    <dgm:pt modelId="{C386279D-714D-4AE9-9026-334FCE5F1191}">
      <dgm:prSet custT="1"/>
      <dgm:spPr/>
      <dgm:t>
        <a:bodyPr/>
        <a:lstStyle/>
        <a:p>
          <a:r>
            <a:rPr lang="en-US" sz="1600" dirty="0"/>
            <a:t>Feature correlation</a:t>
          </a:r>
          <a:endParaRPr lang="en-GB" sz="1600" dirty="0"/>
        </a:p>
      </dgm:t>
    </dgm:pt>
    <dgm:pt modelId="{18BFD74F-F01C-4356-AB7A-1B6E4AE03E1A}" type="parTrans" cxnId="{8B66FC29-6CAE-4426-8401-6E73F0F52EE7}">
      <dgm:prSet/>
      <dgm:spPr/>
      <dgm:t>
        <a:bodyPr/>
        <a:lstStyle/>
        <a:p>
          <a:endParaRPr lang="en-GB"/>
        </a:p>
      </dgm:t>
    </dgm:pt>
    <dgm:pt modelId="{621FABA8-4ED6-4981-9B47-F46D9CE4FCD8}" type="sibTrans" cxnId="{8B66FC29-6CAE-4426-8401-6E73F0F52EE7}">
      <dgm:prSet/>
      <dgm:spPr/>
      <dgm:t>
        <a:bodyPr/>
        <a:lstStyle/>
        <a:p>
          <a:endParaRPr lang="en-GB"/>
        </a:p>
      </dgm:t>
    </dgm:pt>
    <dgm:pt modelId="{A2C1EB56-B187-4C88-9673-BA74BDB51099}">
      <dgm:prSet custT="1"/>
      <dgm:spPr/>
      <dgm:t>
        <a:bodyPr/>
        <a:lstStyle/>
        <a:p>
          <a:r>
            <a:rPr lang="en-US" sz="1600" dirty="0"/>
            <a:t>Missing values</a:t>
          </a:r>
          <a:endParaRPr lang="en-GB" sz="1600" dirty="0"/>
        </a:p>
      </dgm:t>
    </dgm:pt>
    <dgm:pt modelId="{A6176184-2C2B-4D49-813D-AA3CCC9D722E}" type="parTrans" cxnId="{BF0E22DD-4C25-4070-BA1F-4369EC5FB6FF}">
      <dgm:prSet/>
      <dgm:spPr/>
      <dgm:t>
        <a:bodyPr/>
        <a:lstStyle/>
        <a:p>
          <a:endParaRPr lang="en-GB"/>
        </a:p>
      </dgm:t>
    </dgm:pt>
    <dgm:pt modelId="{B813D6B7-889A-48AF-9DB5-9D5C64049D7B}" type="sibTrans" cxnId="{BF0E22DD-4C25-4070-BA1F-4369EC5FB6FF}">
      <dgm:prSet/>
      <dgm:spPr/>
      <dgm:t>
        <a:bodyPr/>
        <a:lstStyle/>
        <a:p>
          <a:endParaRPr lang="en-GB"/>
        </a:p>
      </dgm:t>
    </dgm:pt>
    <dgm:pt modelId="{02002993-2AAF-4DB9-BA35-201CC1F3BB85}">
      <dgm:prSet custT="1"/>
      <dgm:spPr/>
      <dgm:t>
        <a:bodyPr/>
        <a:lstStyle/>
        <a:p>
          <a:r>
            <a:rPr lang="en-US" sz="1600" dirty="0"/>
            <a:t> Corrections based on </a:t>
          </a:r>
          <a:r>
            <a:rPr lang="en-US" sz="1600" dirty="0" err="1"/>
            <a:t>DfT</a:t>
          </a:r>
          <a:r>
            <a:rPr lang="en-US" sz="1600" dirty="0"/>
            <a:t> documentation</a:t>
          </a:r>
          <a:endParaRPr lang="en-GB" sz="1600" dirty="0"/>
        </a:p>
      </dgm:t>
    </dgm:pt>
    <dgm:pt modelId="{0ECF28BC-5D95-4FB9-9AA9-7360C15297F7}" type="parTrans" cxnId="{29EBD5C9-118A-4DDD-B1BE-6DFAE087B77F}">
      <dgm:prSet/>
      <dgm:spPr/>
      <dgm:t>
        <a:bodyPr/>
        <a:lstStyle/>
        <a:p>
          <a:endParaRPr lang="en-GB"/>
        </a:p>
      </dgm:t>
    </dgm:pt>
    <dgm:pt modelId="{3DD91954-16D6-4D80-90BF-592428D983EA}" type="sibTrans" cxnId="{29EBD5C9-118A-4DDD-B1BE-6DFAE087B77F}">
      <dgm:prSet/>
      <dgm:spPr/>
      <dgm:t>
        <a:bodyPr/>
        <a:lstStyle/>
        <a:p>
          <a:endParaRPr lang="en-GB"/>
        </a:p>
      </dgm:t>
    </dgm:pt>
    <dgm:pt modelId="{47AAFE83-EEE3-42FB-83E7-1D1B351565BF}">
      <dgm:prSet custT="1"/>
      <dgm:spPr/>
      <dgm:t>
        <a:bodyPr/>
        <a:lstStyle/>
        <a:p>
          <a:r>
            <a:rPr lang="en-US" sz="1600" dirty="0"/>
            <a:t> Fields with missing values more than 50% were dropped</a:t>
          </a:r>
          <a:endParaRPr lang="en-GB" sz="1600" dirty="0"/>
        </a:p>
      </dgm:t>
    </dgm:pt>
    <dgm:pt modelId="{D3B9882C-77F5-4AA3-A134-FFE3B1BD5D56}" type="parTrans" cxnId="{3D498A45-28C9-41DE-B9CD-F21A5F6E72BF}">
      <dgm:prSet/>
      <dgm:spPr/>
      <dgm:t>
        <a:bodyPr/>
        <a:lstStyle/>
        <a:p>
          <a:endParaRPr lang="en-GB"/>
        </a:p>
      </dgm:t>
    </dgm:pt>
    <dgm:pt modelId="{C7EE5CB1-24C1-4675-9DFD-85154AE12646}" type="sibTrans" cxnId="{3D498A45-28C9-41DE-B9CD-F21A5F6E72BF}">
      <dgm:prSet/>
      <dgm:spPr/>
      <dgm:t>
        <a:bodyPr/>
        <a:lstStyle/>
        <a:p>
          <a:endParaRPr lang="en-GB"/>
        </a:p>
      </dgm:t>
    </dgm:pt>
    <dgm:pt modelId="{4095C097-5DB5-4AE8-A199-E772AC1E4FFA}">
      <dgm:prSet custT="1"/>
      <dgm:spPr/>
      <dgm:t>
        <a:bodyPr/>
        <a:lstStyle/>
        <a:p>
          <a:r>
            <a:rPr lang="en-US" sz="2000" b="1" dirty="0"/>
            <a:t>Reinforcement Learning</a:t>
          </a:r>
        </a:p>
      </dgm:t>
    </dgm:pt>
    <dgm:pt modelId="{2896AAB5-F48A-4F23-9482-C4DA2574628B}" type="parTrans" cxnId="{ECC14335-5ADB-4361-87AF-340DC2768E4E}">
      <dgm:prSet/>
      <dgm:spPr/>
      <dgm:t>
        <a:bodyPr/>
        <a:lstStyle/>
        <a:p>
          <a:endParaRPr lang="en-GB"/>
        </a:p>
      </dgm:t>
    </dgm:pt>
    <dgm:pt modelId="{C359745E-FEDC-475C-9EC0-BF39487A7821}" type="sibTrans" cxnId="{ECC14335-5ADB-4361-87AF-340DC2768E4E}">
      <dgm:prSet/>
      <dgm:spPr/>
      <dgm:t>
        <a:bodyPr/>
        <a:lstStyle/>
        <a:p>
          <a:endParaRPr lang="en-GB"/>
        </a:p>
      </dgm:t>
    </dgm:pt>
    <dgm:pt modelId="{0EDF385B-F30B-4553-9338-0723AC351E5A}">
      <dgm:prSet custT="1"/>
      <dgm:spPr/>
      <dgm:t>
        <a:bodyPr/>
        <a:lstStyle/>
        <a:p>
          <a:r>
            <a:rPr lang="en-US" sz="1600" dirty="0"/>
            <a:t>Training / Validation data (2005 – 2018) imputed</a:t>
          </a:r>
          <a:endParaRPr lang="en-GB" sz="1600" dirty="0"/>
        </a:p>
      </dgm:t>
    </dgm:pt>
    <dgm:pt modelId="{30A6F7C8-B1D6-414E-B478-6F38A1327527}" type="parTrans" cxnId="{F9FA0216-11DA-4A56-B888-0885831D0A3F}">
      <dgm:prSet/>
      <dgm:spPr/>
      <dgm:t>
        <a:bodyPr/>
        <a:lstStyle/>
        <a:p>
          <a:endParaRPr lang="en-GB"/>
        </a:p>
      </dgm:t>
    </dgm:pt>
    <dgm:pt modelId="{BF4E6DE4-A11C-4879-A17B-2ABEA1B4A155}" type="sibTrans" cxnId="{F9FA0216-11DA-4A56-B888-0885831D0A3F}">
      <dgm:prSet/>
      <dgm:spPr/>
      <dgm:t>
        <a:bodyPr/>
        <a:lstStyle/>
        <a:p>
          <a:endParaRPr lang="en-GB"/>
        </a:p>
      </dgm:t>
    </dgm:pt>
    <dgm:pt modelId="{61154C71-4D79-47B8-B559-007CD44B367A}">
      <dgm:prSet custT="1"/>
      <dgm:spPr/>
      <dgm:t>
        <a:bodyPr/>
        <a:lstStyle/>
        <a:p>
          <a:r>
            <a:rPr lang="en-US" sz="1600" dirty="0"/>
            <a:t>Test data (2019) imputed</a:t>
          </a:r>
          <a:endParaRPr lang="en-GB" sz="1600" dirty="0"/>
        </a:p>
      </dgm:t>
    </dgm:pt>
    <dgm:pt modelId="{FB4A863F-A8D7-4AE6-92FF-353C15E4C66F}" type="parTrans" cxnId="{EDF45C6F-A577-4A07-A9F4-80630D0B9867}">
      <dgm:prSet/>
      <dgm:spPr/>
      <dgm:t>
        <a:bodyPr/>
        <a:lstStyle/>
        <a:p>
          <a:endParaRPr lang="en-GB"/>
        </a:p>
      </dgm:t>
    </dgm:pt>
    <dgm:pt modelId="{2970ADC8-734F-4C28-9852-289AFEBC1488}" type="sibTrans" cxnId="{EDF45C6F-A577-4A07-A9F4-80630D0B9867}">
      <dgm:prSet/>
      <dgm:spPr/>
      <dgm:t>
        <a:bodyPr/>
        <a:lstStyle/>
        <a:p>
          <a:endParaRPr lang="en-GB"/>
        </a:p>
      </dgm:t>
    </dgm:pt>
    <dgm:pt modelId="{B0C8B538-C803-40E1-9D23-C782E34C3D62}">
      <dgm:prSet custT="1"/>
      <dgm:spPr/>
      <dgm:t>
        <a:bodyPr/>
        <a:lstStyle/>
        <a:p>
          <a:r>
            <a:rPr lang="en-US" sz="1600" dirty="0"/>
            <a:t>Double Q network deployed</a:t>
          </a:r>
          <a:endParaRPr lang="en-GB" sz="1600" dirty="0"/>
        </a:p>
      </dgm:t>
    </dgm:pt>
    <dgm:pt modelId="{2EABCB83-A91F-4D1A-9782-CC560B0DDA58}" type="parTrans" cxnId="{586A08EB-62EB-4C19-8D29-1F82743BDEAA}">
      <dgm:prSet/>
      <dgm:spPr/>
      <dgm:t>
        <a:bodyPr/>
        <a:lstStyle/>
        <a:p>
          <a:endParaRPr lang="en-GB"/>
        </a:p>
      </dgm:t>
    </dgm:pt>
    <dgm:pt modelId="{F1C6B2F8-82B8-442A-9303-C843ABD4C8B2}" type="sibTrans" cxnId="{586A08EB-62EB-4C19-8D29-1F82743BDEAA}">
      <dgm:prSet/>
      <dgm:spPr/>
      <dgm:t>
        <a:bodyPr/>
        <a:lstStyle/>
        <a:p>
          <a:endParaRPr lang="en-GB"/>
        </a:p>
      </dgm:t>
    </dgm:pt>
    <dgm:pt modelId="{A48C3789-B2A9-467F-9196-C3CBFFB1400D}">
      <dgm:prSet custT="1"/>
      <dgm:spPr/>
      <dgm:t>
        <a:bodyPr/>
        <a:lstStyle/>
        <a:p>
          <a:r>
            <a:rPr lang="en-US" sz="1600" dirty="0"/>
            <a:t>Architecture from network sensitive to fatal casualties during supervised learning.</a:t>
          </a:r>
          <a:endParaRPr lang="en-GB" sz="1600" dirty="0"/>
        </a:p>
      </dgm:t>
    </dgm:pt>
    <dgm:pt modelId="{014866D3-165C-4BE8-AA2D-8B4FAC4995B6}" type="parTrans" cxnId="{5C9B2EF4-1792-4E8D-854B-BE7FF6DD88B1}">
      <dgm:prSet/>
      <dgm:spPr/>
      <dgm:t>
        <a:bodyPr/>
        <a:lstStyle/>
        <a:p>
          <a:endParaRPr lang="en-GB"/>
        </a:p>
      </dgm:t>
    </dgm:pt>
    <dgm:pt modelId="{14978224-D172-4063-A126-59513CF52936}" type="sibTrans" cxnId="{5C9B2EF4-1792-4E8D-854B-BE7FF6DD88B1}">
      <dgm:prSet/>
      <dgm:spPr/>
      <dgm:t>
        <a:bodyPr/>
        <a:lstStyle/>
        <a:p>
          <a:endParaRPr lang="en-GB"/>
        </a:p>
      </dgm:t>
    </dgm:pt>
    <dgm:pt modelId="{CA7D0ED0-C72E-4AF2-96CC-8772888F7886}">
      <dgm:prSet custT="1"/>
      <dgm:spPr/>
      <dgm:t>
        <a:bodyPr/>
        <a:lstStyle/>
        <a:p>
          <a:r>
            <a:rPr lang="en-US" sz="1600" dirty="0"/>
            <a:t>Empirical feature selection</a:t>
          </a:r>
          <a:endParaRPr lang="en-GB" sz="1600" dirty="0"/>
        </a:p>
      </dgm:t>
    </dgm:pt>
    <dgm:pt modelId="{751AB492-302F-44BF-BD53-BB5B3F9F0192}" type="parTrans" cxnId="{68857A6E-20C8-4E35-BCFC-1E1A701F0034}">
      <dgm:prSet/>
      <dgm:spPr/>
      <dgm:t>
        <a:bodyPr/>
        <a:lstStyle/>
        <a:p>
          <a:endParaRPr lang="en-GB"/>
        </a:p>
      </dgm:t>
    </dgm:pt>
    <dgm:pt modelId="{AEF55162-0980-4B56-BAB8-2896030F814D}" type="sibTrans" cxnId="{68857A6E-20C8-4E35-BCFC-1E1A701F0034}">
      <dgm:prSet/>
      <dgm:spPr/>
      <dgm:t>
        <a:bodyPr/>
        <a:lstStyle/>
        <a:p>
          <a:endParaRPr lang="en-GB"/>
        </a:p>
      </dgm:t>
    </dgm:pt>
    <dgm:pt modelId="{97BBE717-1200-453C-8ABE-5517EB39BCE3}">
      <dgm:prSet custT="1"/>
      <dgm:spPr/>
      <dgm:t>
        <a:bodyPr/>
        <a:lstStyle/>
        <a:p>
          <a:r>
            <a:rPr lang="en-US" sz="1600" dirty="0"/>
            <a:t>Class weights used in loss function</a:t>
          </a:r>
          <a:endParaRPr lang="en-GB" sz="1600" dirty="0"/>
        </a:p>
      </dgm:t>
    </dgm:pt>
    <dgm:pt modelId="{205E50BA-BBA9-4E64-B4EA-954854F9B6E8}" type="parTrans" cxnId="{0AA0E662-F24C-42E3-9C72-36672E8A5759}">
      <dgm:prSet/>
      <dgm:spPr/>
      <dgm:t>
        <a:bodyPr/>
        <a:lstStyle/>
        <a:p>
          <a:endParaRPr lang="en-GB"/>
        </a:p>
      </dgm:t>
    </dgm:pt>
    <dgm:pt modelId="{9019436D-5709-408B-B31B-529419D1429B}" type="sibTrans" cxnId="{0AA0E662-F24C-42E3-9C72-36672E8A5759}">
      <dgm:prSet/>
      <dgm:spPr/>
      <dgm:t>
        <a:bodyPr/>
        <a:lstStyle/>
        <a:p>
          <a:endParaRPr lang="en-GB"/>
        </a:p>
      </dgm:t>
    </dgm:pt>
    <dgm:pt modelId="{AB8507FD-45FB-4736-A1BC-850DC9E60D68}">
      <dgm:prSet custT="1"/>
      <dgm:spPr/>
      <dgm:t>
        <a:bodyPr/>
        <a:lstStyle/>
        <a:p>
          <a:r>
            <a:rPr lang="en-US" sz="1600" dirty="0"/>
            <a:t>Predictions from an ensemble of neural networks</a:t>
          </a:r>
          <a:endParaRPr lang="en-GB" sz="1600" dirty="0"/>
        </a:p>
      </dgm:t>
    </dgm:pt>
    <dgm:pt modelId="{05B9AEEF-DAF6-47EE-BED0-44D5EEC51CC7}" type="parTrans" cxnId="{EA02D067-1D15-4CC2-B139-21E55E726AED}">
      <dgm:prSet/>
      <dgm:spPr/>
      <dgm:t>
        <a:bodyPr/>
        <a:lstStyle/>
        <a:p>
          <a:endParaRPr lang="en-GB"/>
        </a:p>
      </dgm:t>
    </dgm:pt>
    <dgm:pt modelId="{C773FE40-7C6A-4E5B-9DD7-7E59E0D41381}" type="sibTrans" cxnId="{EA02D067-1D15-4CC2-B139-21E55E726AED}">
      <dgm:prSet/>
      <dgm:spPr/>
      <dgm:t>
        <a:bodyPr/>
        <a:lstStyle/>
        <a:p>
          <a:endParaRPr lang="en-GB"/>
        </a:p>
      </dgm:t>
    </dgm:pt>
    <dgm:pt modelId="{E8D8C1E6-B3F5-4DE0-879D-57F7BEFD3E55}" type="pres">
      <dgm:prSet presAssocID="{4C70F6AB-79CF-4E36-BEAE-D736EE17D82A}" presName="Name0" presStyleCnt="0">
        <dgm:presLayoutVars>
          <dgm:dir/>
          <dgm:resizeHandles val="exact"/>
        </dgm:presLayoutVars>
      </dgm:prSet>
      <dgm:spPr/>
    </dgm:pt>
    <dgm:pt modelId="{614636CD-2015-4BB3-978A-CBF261BEFEDF}" type="pres">
      <dgm:prSet presAssocID="{76E827D4-4EF1-4FB4-902D-508A0E32DB49}" presName="node" presStyleLbl="node1" presStyleIdx="0" presStyleCnt="6" custScaleX="113733">
        <dgm:presLayoutVars>
          <dgm:bulletEnabled val="1"/>
        </dgm:presLayoutVars>
      </dgm:prSet>
      <dgm:spPr/>
    </dgm:pt>
    <dgm:pt modelId="{49BD1FD9-98BA-453E-870A-9FA7B1E5691C}" type="pres">
      <dgm:prSet presAssocID="{A99AB27A-52E9-47A5-AAD1-9C234AE3D91A}" presName="sibTrans" presStyleLbl="sibTrans1D1" presStyleIdx="0" presStyleCnt="5"/>
      <dgm:spPr/>
    </dgm:pt>
    <dgm:pt modelId="{3F02A558-7C69-4398-B782-7A1E8C8E87F8}" type="pres">
      <dgm:prSet presAssocID="{A99AB27A-52E9-47A5-AAD1-9C234AE3D91A}" presName="connectorText" presStyleLbl="sibTrans1D1" presStyleIdx="0" presStyleCnt="5"/>
      <dgm:spPr/>
    </dgm:pt>
    <dgm:pt modelId="{7574AD59-8D55-4F60-BB71-94AC0FD570AD}" type="pres">
      <dgm:prSet presAssocID="{553A4A00-EC52-489C-A30F-0EBC189EA030}" presName="node" presStyleLbl="node1" presStyleIdx="1" presStyleCnt="6" custScaleX="113733">
        <dgm:presLayoutVars>
          <dgm:bulletEnabled val="1"/>
        </dgm:presLayoutVars>
      </dgm:prSet>
      <dgm:spPr/>
    </dgm:pt>
    <dgm:pt modelId="{327A1509-45EF-45BF-B4EF-FF23B4ECE4D9}" type="pres">
      <dgm:prSet presAssocID="{2A0B2988-5832-43F8-83A7-63A04511515E}" presName="sibTrans" presStyleLbl="sibTrans1D1" presStyleIdx="1" presStyleCnt="5"/>
      <dgm:spPr/>
    </dgm:pt>
    <dgm:pt modelId="{6FB90AAD-DDE1-460C-90FE-0C0CE8F4D56D}" type="pres">
      <dgm:prSet presAssocID="{2A0B2988-5832-43F8-83A7-63A04511515E}" presName="connectorText" presStyleLbl="sibTrans1D1" presStyleIdx="1" presStyleCnt="5"/>
      <dgm:spPr/>
    </dgm:pt>
    <dgm:pt modelId="{9131DE78-0EE4-4AE8-8CBE-2B77907B7F38}" type="pres">
      <dgm:prSet presAssocID="{192581F9-D26E-4D20-B79C-F672682DB1E7}" presName="node" presStyleLbl="node1" presStyleIdx="2" presStyleCnt="6" custScaleX="113733">
        <dgm:presLayoutVars>
          <dgm:bulletEnabled val="1"/>
        </dgm:presLayoutVars>
      </dgm:prSet>
      <dgm:spPr/>
    </dgm:pt>
    <dgm:pt modelId="{21956996-7875-4EAC-A1E6-0FFDEDE59127}" type="pres">
      <dgm:prSet presAssocID="{5E2CDCE2-2E4B-4C42-B1F0-956FD973F0A1}" presName="sibTrans" presStyleLbl="sibTrans1D1" presStyleIdx="2" presStyleCnt="5"/>
      <dgm:spPr/>
    </dgm:pt>
    <dgm:pt modelId="{9BA553D6-0780-460A-9238-15C222D9C7DE}" type="pres">
      <dgm:prSet presAssocID="{5E2CDCE2-2E4B-4C42-B1F0-956FD973F0A1}" presName="connectorText" presStyleLbl="sibTrans1D1" presStyleIdx="2" presStyleCnt="5"/>
      <dgm:spPr/>
    </dgm:pt>
    <dgm:pt modelId="{5F92E911-47F3-4154-9B97-F5E12BC9DCD9}" type="pres">
      <dgm:prSet presAssocID="{F242A005-4E82-442D-96DF-31B65930D566}" presName="node" presStyleLbl="node1" presStyleIdx="3" presStyleCnt="6" custScaleX="113733">
        <dgm:presLayoutVars>
          <dgm:bulletEnabled val="1"/>
        </dgm:presLayoutVars>
      </dgm:prSet>
      <dgm:spPr/>
    </dgm:pt>
    <dgm:pt modelId="{049F35D2-281B-46CA-AAF9-5C5F0FF39C77}" type="pres">
      <dgm:prSet presAssocID="{D7364886-9AAF-4E2A-97DC-F5BEB6A984FE}" presName="sibTrans" presStyleLbl="sibTrans1D1" presStyleIdx="3" presStyleCnt="5"/>
      <dgm:spPr/>
    </dgm:pt>
    <dgm:pt modelId="{88B5123E-C50A-4C1D-BB61-59792DBC81BD}" type="pres">
      <dgm:prSet presAssocID="{D7364886-9AAF-4E2A-97DC-F5BEB6A984FE}" presName="connectorText" presStyleLbl="sibTrans1D1" presStyleIdx="3" presStyleCnt="5"/>
      <dgm:spPr/>
    </dgm:pt>
    <dgm:pt modelId="{667B207A-D691-4D61-8B95-19BCE8C172D1}" type="pres">
      <dgm:prSet presAssocID="{CAE404C4-DD3E-469A-BD27-AD723ABDC6E7}" presName="node" presStyleLbl="node1" presStyleIdx="4" presStyleCnt="6" custScaleX="113733">
        <dgm:presLayoutVars>
          <dgm:bulletEnabled val="1"/>
        </dgm:presLayoutVars>
      </dgm:prSet>
      <dgm:spPr/>
    </dgm:pt>
    <dgm:pt modelId="{129A3168-560D-4A83-B1EB-2A267AFFDF93}" type="pres">
      <dgm:prSet presAssocID="{72348FF0-4BAD-43CD-A6D4-95E11E585F02}" presName="sibTrans" presStyleLbl="sibTrans1D1" presStyleIdx="4" presStyleCnt="5"/>
      <dgm:spPr/>
    </dgm:pt>
    <dgm:pt modelId="{E51136F1-E51F-4F81-A07E-E08821203B7C}" type="pres">
      <dgm:prSet presAssocID="{72348FF0-4BAD-43CD-A6D4-95E11E585F02}" presName="connectorText" presStyleLbl="sibTrans1D1" presStyleIdx="4" presStyleCnt="5"/>
      <dgm:spPr/>
    </dgm:pt>
    <dgm:pt modelId="{F11F31B2-0810-466E-A233-020755502C40}" type="pres">
      <dgm:prSet presAssocID="{4095C097-5DB5-4AE8-A199-E772AC1E4FFA}" presName="node" presStyleLbl="node1" presStyleIdx="5" presStyleCnt="6" custScaleX="113733">
        <dgm:presLayoutVars>
          <dgm:bulletEnabled val="1"/>
        </dgm:presLayoutVars>
      </dgm:prSet>
      <dgm:spPr/>
    </dgm:pt>
  </dgm:ptLst>
  <dgm:cxnLst>
    <dgm:cxn modelId="{E07D2B06-1E4A-4A28-B71D-983B180EF68E}" type="presOf" srcId="{97BBE717-1200-453C-8ABE-5517EB39BCE3}" destId="{667B207A-D691-4D61-8B95-19BCE8C172D1}" srcOrd="0" destOrd="2" presId="urn:microsoft.com/office/officeart/2005/8/layout/bProcess3"/>
    <dgm:cxn modelId="{3A511D14-E69D-42C8-BE21-FDF0065E0763}" type="presOf" srcId="{02002993-2AAF-4DB9-BA35-201CC1F3BB85}" destId="{9131DE78-0EE4-4AE8-8CBE-2B77907B7F38}" srcOrd="0" destOrd="1" presId="urn:microsoft.com/office/officeart/2005/8/layout/bProcess3"/>
    <dgm:cxn modelId="{F9FA0216-11DA-4A56-B888-0885831D0A3F}" srcId="{F242A005-4E82-442D-96DF-31B65930D566}" destId="{0EDF385B-F30B-4553-9338-0723AC351E5A}" srcOrd="0" destOrd="0" parTransId="{30A6F7C8-B1D6-414E-B478-6F38A1327527}" sibTransId="{BF4E6DE4-A11C-4879-A17B-2ABEA1B4A155}"/>
    <dgm:cxn modelId="{DA7AF021-4C58-41C3-A571-50F948641B12}" type="presOf" srcId="{5E2CDCE2-2E4B-4C42-B1F0-956FD973F0A1}" destId="{9BA553D6-0780-460A-9238-15C222D9C7DE}" srcOrd="1" destOrd="0" presId="urn:microsoft.com/office/officeart/2005/8/layout/bProcess3"/>
    <dgm:cxn modelId="{36D48027-B753-427D-97B8-B7BCFAE5E6E0}" srcId="{4C70F6AB-79CF-4E36-BEAE-D736EE17D82A}" destId="{553A4A00-EC52-489C-A30F-0EBC189EA030}" srcOrd="1" destOrd="0" parTransId="{5AD5D0D8-DFF0-4A3F-B2AB-620BDEB1C5DD}" sibTransId="{2A0B2988-5832-43F8-83A7-63A04511515E}"/>
    <dgm:cxn modelId="{8B66FC29-6CAE-4426-8401-6E73F0F52EE7}" srcId="{553A4A00-EC52-489C-A30F-0EBC189EA030}" destId="{C386279D-714D-4AE9-9026-334FCE5F1191}" srcOrd="0" destOrd="0" parTransId="{18BFD74F-F01C-4356-AB7A-1B6E4AE03E1A}" sibTransId="{621FABA8-4ED6-4981-9B47-F46D9CE4FCD8}"/>
    <dgm:cxn modelId="{6B856E2D-3631-4AA0-9C8E-A7632CA8AFDA}" type="presOf" srcId="{2A0B2988-5832-43F8-83A7-63A04511515E}" destId="{6FB90AAD-DDE1-460C-90FE-0C0CE8F4D56D}" srcOrd="1" destOrd="0" presId="urn:microsoft.com/office/officeart/2005/8/layout/bProcess3"/>
    <dgm:cxn modelId="{20C1CD2D-E198-4B53-A8A3-C557C3F4EEB3}" srcId="{4C70F6AB-79CF-4E36-BEAE-D736EE17D82A}" destId="{192581F9-D26E-4D20-B79C-F672682DB1E7}" srcOrd="2" destOrd="0" parTransId="{22F2141F-10EF-4FFE-8F75-ADE4D3D34411}" sibTransId="{5E2CDCE2-2E4B-4C42-B1F0-956FD973F0A1}"/>
    <dgm:cxn modelId="{83D59430-4834-49C2-B37F-54257553FA55}" type="presOf" srcId="{B0C8B538-C803-40E1-9D23-C782E34C3D62}" destId="{F11F31B2-0810-466E-A233-020755502C40}" srcOrd="0" destOrd="1" presId="urn:microsoft.com/office/officeart/2005/8/layout/bProcess3"/>
    <dgm:cxn modelId="{ECC14335-5ADB-4361-87AF-340DC2768E4E}" srcId="{4C70F6AB-79CF-4E36-BEAE-D736EE17D82A}" destId="{4095C097-5DB5-4AE8-A199-E772AC1E4FFA}" srcOrd="5" destOrd="0" parTransId="{2896AAB5-F48A-4F23-9482-C4DA2574628B}" sibTransId="{C359745E-FEDC-475C-9EC0-BF39487A7821}"/>
    <dgm:cxn modelId="{36766038-F598-4D8F-892B-02ACF16EA1F9}" srcId="{76E827D4-4EF1-4FB4-902D-508A0E32DB49}" destId="{D999B1B2-3D40-4C7D-A446-4FD8DEE2EC27}" srcOrd="2" destOrd="0" parTransId="{E451877A-A0D3-4E81-B95C-D742C9DA5FAD}" sibTransId="{ADD7E14A-22DA-4A0C-9EE4-92723231A3F0}"/>
    <dgm:cxn modelId="{DEE63C3A-3BE8-40AB-811C-9D3437DA8186}" type="presOf" srcId="{0EDF385B-F30B-4553-9338-0723AC351E5A}" destId="{5F92E911-47F3-4154-9B97-F5E12BC9DCD9}" srcOrd="0" destOrd="1" presId="urn:microsoft.com/office/officeart/2005/8/layout/bProcess3"/>
    <dgm:cxn modelId="{D43AAB3A-D238-4225-9FE1-67E69CDF850E}" type="presOf" srcId="{192581F9-D26E-4D20-B79C-F672682DB1E7}" destId="{9131DE78-0EE4-4AE8-8CBE-2B77907B7F38}" srcOrd="0" destOrd="0" presId="urn:microsoft.com/office/officeart/2005/8/layout/bProcess3"/>
    <dgm:cxn modelId="{B3EE1E3B-9B70-4037-85CB-30255A4B4DCF}" srcId="{4C70F6AB-79CF-4E36-BEAE-D736EE17D82A}" destId="{CAE404C4-DD3E-469A-BD27-AD723ABDC6E7}" srcOrd="4" destOrd="0" parTransId="{95494FDA-EA3B-43F7-83C4-9D8E7D9C41CD}" sibTransId="{72348FF0-4BAD-43CD-A6D4-95E11E585F02}"/>
    <dgm:cxn modelId="{24EE213B-0F7A-40F0-91C4-E9FB8D1875F1}" type="presOf" srcId="{5E2CDCE2-2E4B-4C42-B1F0-956FD973F0A1}" destId="{21956996-7875-4EAC-A1E6-0FFDEDE59127}" srcOrd="0" destOrd="0" presId="urn:microsoft.com/office/officeart/2005/8/layout/bProcess3"/>
    <dgm:cxn modelId="{46012C61-E805-4D83-99D1-59491420107B}" type="presOf" srcId="{D7364886-9AAF-4E2A-97DC-F5BEB6A984FE}" destId="{88B5123E-C50A-4C1D-BB61-59792DBC81BD}" srcOrd="1" destOrd="0" presId="urn:microsoft.com/office/officeart/2005/8/layout/bProcess3"/>
    <dgm:cxn modelId="{0AA0E662-F24C-42E3-9C72-36672E8A5759}" srcId="{CAE404C4-DD3E-469A-BD27-AD723ABDC6E7}" destId="{97BBE717-1200-453C-8ABE-5517EB39BCE3}" srcOrd="1" destOrd="0" parTransId="{205E50BA-BBA9-4E64-B4EA-954854F9B6E8}" sibTransId="{9019436D-5709-408B-B31B-529419D1429B}"/>
    <dgm:cxn modelId="{3D498A45-28C9-41DE-B9CD-F21A5F6E72BF}" srcId="{192581F9-D26E-4D20-B79C-F672682DB1E7}" destId="{47AAFE83-EEE3-42FB-83E7-1D1B351565BF}" srcOrd="1" destOrd="0" parTransId="{D3B9882C-77F5-4AA3-A134-FFE3B1BD5D56}" sibTransId="{C7EE5CB1-24C1-4675-9DFD-85154AE12646}"/>
    <dgm:cxn modelId="{EA02D067-1D15-4CC2-B139-21E55E726AED}" srcId="{CAE404C4-DD3E-469A-BD27-AD723ABDC6E7}" destId="{AB8507FD-45FB-4736-A1BC-850DC9E60D68}" srcOrd="2" destOrd="0" parTransId="{05B9AEEF-DAF6-47EE-BED0-44D5EEC51CC7}" sibTransId="{C773FE40-7C6A-4E5B-9DD7-7E59E0D41381}"/>
    <dgm:cxn modelId="{B0171F4C-3067-408D-9D6C-7FD4B203A092}" srcId="{4C70F6AB-79CF-4E36-BEAE-D736EE17D82A}" destId="{76E827D4-4EF1-4FB4-902D-508A0E32DB49}" srcOrd="0" destOrd="0" parTransId="{36C989C0-1A69-46F5-BB3A-E03A0014B3A3}" sibTransId="{A99AB27A-52E9-47A5-AAD1-9C234AE3D91A}"/>
    <dgm:cxn modelId="{63E62C4D-87F5-48CD-A329-4F8F212D3077}" type="presOf" srcId="{CA7D0ED0-C72E-4AF2-96CC-8772888F7886}" destId="{667B207A-D691-4D61-8B95-19BCE8C172D1}" srcOrd="0" destOrd="1" presId="urn:microsoft.com/office/officeart/2005/8/layout/bProcess3"/>
    <dgm:cxn modelId="{68857A6E-20C8-4E35-BCFC-1E1A701F0034}" srcId="{CAE404C4-DD3E-469A-BD27-AD723ABDC6E7}" destId="{CA7D0ED0-C72E-4AF2-96CC-8772888F7886}" srcOrd="0" destOrd="0" parTransId="{751AB492-302F-44BF-BD53-BB5B3F9F0192}" sibTransId="{AEF55162-0980-4B56-BAB8-2896030F814D}"/>
    <dgm:cxn modelId="{EDF45C6F-A577-4A07-A9F4-80630D0B9867}" srcId="{F242A005-4E82-442D-96DF-31B65930D566}" destId="{61154C71-4D79-47B8-B559-007CD44B367A}" srcOrd="1" destOrd="0" parTransId="{FB4A863F-A8D7-4AE6-92FF-353C15E4C66F}" sibTransId="{2970ADC8-734F-4C28-9852-289AFEBC1488}"/>
    <dgm:cxn modelId="{6D5C0C51-DD6D-46A1-9C20-AD0EF8AB82CF}" type="presOf" srcId="{A48C3789-B2A9-467F-9196-C3CBFFB1400D}" destId="{F11F31B2-0810-466E-A233-020755502C40}" srcOrd="0" destOrd="2" presId="urn:microsoft.com/office/officeart/2005/8/layout/bProcess3"/>
    <dgm:cxn modelId="{71085153-5AA2-42AF-A111-B241D9311ECD}" srcId="{76E827D4-4EF1-4FB4-902D-508A0E32DB49}" destId="{79C9719D-E0A5-4C14-B895-02C3A549F451}" srcOrd="1" destOrd="0" parTransId="{13CF9071-ED1C-4EA1-8C6B-5B66F035A7B2}" sibTransId="{ED933ED2-A184-4BE4-84A1-3E3D7D921475}"/>
    <dgm:cxn modelId="{965B907B-4444-404E-A1B0-24FFE818D140}" type="presOf" srcId="{A00AD168-1B7A-45E2-A3F5-3CDE3C550436}" destId="{614636CD-2015-4BB3-978A-CBF261BEFEDF}" srcOrd="0" destOrd="1" presId="urn:microsoft.com/office/officeart/2005/8/layout/bProcess3"/>
    <dgm:cxn modelId="{9C63917B-9249-4C64-BCD2-3C1AF9B5D8BA}" type="presOf" srcId="{76E827D4-4EF1-4FB4-902D-508A0E32DB49}" destId="{614636CD-2015-4BB3-978A-CBF261BEFEDF}" srcOrd="0" destOrd="0" presId="urn:microsoft.com/office/officeart/2005/8/layout/bProcess3"/>
    <dgm:cxn modelId="{AC3F797E-453C-4686-9C07-38D0D969B080}" type="presOf" srcId="{D999B1B2-3D40-4C7D-A446-4FD8DEE2EC27}" destId="{614636CD-2015-4BB3-978A-CBF261BEFEDF}" srcOrd="0" destOrd="3" presId="urn:microsoft.com/office/officeart/2005/8/layout/bProcess3"/>
    <dgm:cxn modelId="{B4FFB87F-5339-46C1-8B04-B3CD1E4E825E}" type="presOf" srcId="{2A0B2988-5832-43F8-83A7-63A04511515E}" destId="{327A1509-45EF-45BF-B4EF-FF23B4ECE4D9}" srcOrd="0" destOrd="0" presId="urn:microsoft.com/office/officeart/2005/8/layout/bProcess3"/>
    <dgm:cxn modelId="{10BE3488-B106-41E8-B64B-FB50F871451B}" srcId="{76E827D4-4EF1-4FB4-902D-508A0E32DB49}" destId="{A00AD168-1B7A-45E2-A3F5-3CDE3C550436}" srcOrd="0" destOrd="0" parTransId="{1C3E1449-578A-46F0-A8DE-95F1306C5A6C}" sibTransId="{E7AA0EE3-265E-456C-9ED5-1A3671517ACE}"/>
    <dgm:cxn modelId="{CF9B8E8A-3E11-435B-8FF8-8C8F0C8477BF}" type="presOf" srcId="{D7364886-9AAF-4E2A-97DC-F5BEB6A984FE}" destId="{049F35D2-281B-46CA-AAF9-5C5F0FF39C77}" srcOrd="0" destOrd="0" presId="urn:microsoft.com/office/officeart/2005/8/layout/bProcess3"/>
    <dgm:cxn modelId="{16C5ED8A-2839-4105-AFB8-069456398ECE}" type="presOf" srcId="{72348FF0-4BAD-43CD-A6D4-95E11E585F02}" destId="{129A3168-560D-4A83-B1EB-2A267AFFDF93}" srcOrd="0" destOrd="0" presId="urn:microsoft.com/office/officeart/2005/8/layout/bProcess3"/>
    <dgm:cxn modelId="{A1C23194-EDD5-4D8C-A7B6-72E7F44E7512}" type="presOf" srcId="{F242A005-4E82-442D-96DF-31B65930D566}" destId="{5F92E911-47F3-4154-9B97-F5E12BC9DCD9}" srcOrd="0" destOrd="0" presId="urn:microsoft.com/office/officeart/2005/8/layout/bProcess3"/>
    <dgm:cxn modelId="{E6F99594-27B4-4FA2-9E72-43AB06777973}" srcId="{4C70F6AB-79CF-4E36-BEAE-D736EE17D82A}" destId="{F242A005-4E82-442D-96DF-31B65930D566}" srcOrd="3" destOrd="0" parTransId="{0E84EB47-F1A9-47D8-8462-66CE60DA0961}" sibTransId="{D7364886-9AAF-4E2A-97DC-F5BEB6A984FE}"/>
    <dgm:cxn modelId="{370B679D-232D-4A92-8DA0-DB8817300C1C}" type="presOf" srcId="{61154C71-4D79-47B8-B559-007CD44B367A}" destId="{5F92E911-47F3-4154-9B97-F5E12BC9DCD9}" srcOrd="0" destOrd="2" presId="urn:microsoft.com/office/officeart/2005/8/layout/bProcess3"/>
    <dgm:cxn modelId="{5484339E-0DD3-4602-BB7D-FA456A5BA8AA}" type="presOf" srcId="{553A4A00-EC52-489C-A30F-0EBC189EA030}" destId="{7574AD59-8D55-4F60-BB71-94AC0FD570AD}" srcOrd="0" destOrd="0" presId="urn:microsoft.com/office/officeart/2005/8/layout/bProcess3"/>
    <dgm:cxn modelId="{09D1ECA5-B4BA-40B5-8066-748CB208C9C3}" type="presOf" srcId="{A2C1EB56-B187-4C88-9673-BA74BDB51099}" destId="{7574AD59-8D55-4F60-BB71-94AC0FD570AD}" srcOrd="0" destOrd="2" presId="urn:microsoft.com/office/officeart/2005/8/layout/bProcess3"/>
    <dgm:cxn modelId="{1CDB1BAA-6E59-4218-B128-FDF2A624FC05}" type="presOf" srcId="{AB8507FD-45FB-4736-A1BC-850DC9E60D68}" destId="{667B207A-D691-4D61-8B95-19BCE8C172D1}" srcOrd="0" destOrd="3" presId="urn:microsoft.com/office/officeart/2005/8/layout/bProcess3"/>
    <dgm:cxn modelId="{372564B7-8D9C-4F55-9AFC-57375C0CDB1C}" type="presOf" srcId="{79C9719D-E0A5-4C14-B895-02C3A549F451}" destId="{614636CD-2015-4BB3-978A-CBF261BEFEDF}" srcOrd="0" destOrd="2" presId="urn:microsoft.com/office/officeart/2005/8/layout/bProcess3"/>
    <dgm:cxn modelId="{EDFFD2B9-3DAB-4A10-B9B8-523BE3813DD6}" type="presOf" srcId="{4095C097-5DB5-4AE8-A199-E772AC1E4FFA}" destId="{F11F31B2-0810-466E-A233-020755502C40}" srcOrd="0" destOrd="0" presId="urn:microsoft.com/office/officeart/2005/8/layout/bProcess3"/>
    <dgm:cxn modelId="{D4313CBA-FDEE-40E5-8216-C35891EB0AF9}" type="presOf" srcId="{4C70F6AB-79CF-4E36-BEAE-D736EE17D82A}" destId="{E8D8C1E6-B3F5-4DE0-879D-57F7BEFD3E55}" srcOrd="0" destOrd="0" presId="urn:microsoft.com/office/officeart/2005/8/layout/bProcess3"/>
    <dgm:cxn modelId="{117A81C1-56DE-4C26-BFFC-9854E032BC89}" type="presOf" srcId="{A99AB27A-52E9-47A5-AAD1-9C234AE3D91A}" destId="{49BD1FD9-98BA-453E-870A-9FA7B1E5691C}" srcOrd="0" destOrd="0" presId="urn:microsoft.com/office/officeart/2005/8/layout/bProcess3"/>
    <dgm:cxn modelId="{29EBD5C9-118A-4DDD-B1BE-6DFAE087B77F}" srcId="{192581F9-D26E-4D20-B79C-F672682DB1E7}" destId="{02002993-2AAF-4DB9-BA35-201CC1F3BB85}" srcOrd="0" destOrd="0" parTransId="{0ECF28BC-5D95-4FB9-9AA9-7360C15297F7}" sibTransId="{3DD91954-16D6-4D80-90BF-592428D983EA}"/>
    <dgm:cxn modelId="{0FB785DA-55BF-407D-ABAE-8DA8B3B48820}" type="presOf" srcId="{C386279D-714D-4AE9-9026-334FCE5F1191}" destId="{7574AD59-8D55-4F60-BB71-94AC0FD570AD}" srcOrd="0" destOrd="1" presId="urn:microsoft.com/office/officeart/2005/8/layout/bProcess3"/>
    <dgm:cxn modelId="{EAB862DB-8B33-4935-AA6E-DB20247FC82C}" type="presOf" srcId="{CAE404C4-DD3E-469A-BD27-AD723ABDC6E7}" destId="{667B207A-D691-4D61-8B95-19BCE8C172D1}" srcOrd="0" destOrd="0" presId="urn:microsoft.com/office/officeart/2005/8/layout/bProcess3"/>
    <dgm:cxn modelId="{BF0E22DD-4C25-4070-BA1F-4369EC5FB6FF}" srcId="{553A4A00-EC52-489C-A30F-0EBC189EA030}" destId="{A2C1EB56-B187-4C88-9673-BA74BDB51099}" srcOrd="1" destOrd="0" parTransId="{A6176184-2C2B-4D49-813D-AA3CCC9D722E}" sibTransId="{B813D6B7-889A-48AF-9DB5-9D5C64049D7B}"/>
    <dgm:cxn modelId="{61B5E1E7-6A1E-4C62-8055-B8EC3CC6598E}" type="presOf" srcId="{72348FF0-4BAD-43CD-A6D4-95E11E585F02}" destId="{E51136F1-E51F-4F81-A07E-E08821203B7C}" srcOrd="1" destOrd="0" presId="urn:microsoft.com/office/officeart/2005/8/layout/bProcess3"/>
    <dgm:cxn modelId="{586A08EB-62EB-4C19-8D29-1F82743BDEAA}" srcId="{4095C097-5DB5-4AE8-A199-E772AC1E4FFA}" destId="{B0C8B538-C803-40E1-9D23-C782E34C3D62}" srcOrd="0" destOrd="0" parTransId="{2EABCB83-A91F-4D1A-9782-CC560B0DDA58}" sibTransId="{F1C6B2F8-82B8-442A-9303-C843ABD4C8B2}"/>
    <dgm:cxn modelId="{394AD3EC-C490-42B9-AE97-91D8C70E265D}" type="presOf" srcId="{A99AB27A-52E9-47A5-AAD1-9C234AE3D91A}" destId="{3F02A558-7C69-4398-B782-7A1E8C8E87F8}" srcOrd="1" destOrd="0" presId="urn:microsoft.com/office/officeart/2005/8/layout/bProcess3"/>
    <dgm:cxn modelId="{5C9B2EF4-1792-4E8D-854B-BE7FF6DD88B1}" srcId="{4095C097-5DB5-4AE8-A199-E772AC1E4FFA}" destId="{A48C3789-B2A9-467F-9196-C3CBFFB1400D}" srcOrd="1" destOrd="0" parTransId="{014866D3-165C-4BE8-AA2D-8B4FAC4995B6}" sibTransId="{14978224-D172-4063-A126-59513CF52936}"/>
    <dgm:cxn modelId="{56CB49FA-208B-41E4-8C55-9F5F72AFC8DD}" type="presOf" srcId="{47AAFE83-EEE3-42FB-83E7-1D1B351565BF}" destId="{9131DE78-0EE4-4AE8-8CBE-2B77907B7F38}" srcOrd="0" destOrd="2" presId="urn:microsoft.com/office/officeart/2005/8/layout/bProcess3"/>
    <dgm:cxn modelId="{3B781193-7236-4604-98EE-D4D7C55B2094}" type="presParOf" srcId="{E8D8C1E6-B3F5-4DE0-879D-57F7BEFD3E55}" destId="{614636CD-2015-4BB3-978A-CBF261BEFEDF}" srcOrd="0" destOrd="0" presId="urn:microsoft.com/office/officeart/2005/8/layout/bProcess3"/>
    <dgm:cxn modelId="{02B60BBC-25E4-4D20-A0AF-A1946C83247F}" type="presParOf" srcId="{E8D8C1E6-B3F5-4DE0-879D-57F7BEFD3E55}" destId="{49BD1FD9-98BA-453E-870A-9FA7B1E5691C}" srcOrd="1" destOrd="0" presId="urn:microsoft.com/office/officeart/2005/8/layout/bProcess3"/>
    <dgm:cxn modelId="{3557024D-5851-4DB1-B1E1-251495D65AA2}" type="presParOf" srcId="{49BD1FD9-98BA-453E-870A-9FA7B1E5691C}" destId="{3F02A558-7C69-4398-B782-7A1E8C8E87F8}" srcOrd="0" destOrd="0" presId="urn:microsoft.com/office/officeart/2005/8/layout/bProcess3"/>
    <dgm:cxn modelId="{FE7F32DB-A68D-41CC-9699-E5DB0095CF14}" type="presParOf" srcId="{E8D8C1E6-B3F5-4DE0-879D-57F7BEFD3E55}" destId="{7574AD59-8D55-4F60-BB71-94AC0FD570AD}" srcOrd="2" destOrd="0" presId="urn:microsoft.com/office/officeart/2005/8/layout/bProcess3"/>
    <dgm:cxn modelId="{29B18117-79F1-41DE-8448-D039B0AEEEEE}" type="presParOf" srcId="{E8D8C1E6-B3F5-4DE0-879D-57F7BEFD3E55}" destId="{327A1509-45EF-45BF-B4EF-FF23B4ECE4D9}" srcOrd="3" destOrd="0" presId="urn:microsoft.com/office/officeart/2005/8/layout/bProcess3"/>
    <dgm:cxn modelId="{06C86029-B98E-4E11-9CF7-0EA2C37A6564}" type="presParOf" srcId="{327A1509-45EF-45BF-B4EF-FF23B4ECE4D9}" destId="{6FB90AAD-DDE1-460C-90FE-0C0CE8F4D56D}" srcOrd="0" destOrd="0" presId="urn:microsoft.com/office/officeart/2005/8/layout/bProcess3"/>
    <dgm:cxn modelId="{0A71D544-5760-4691-A94F-30F560700883}" type="presParOf" srcId="{E8D8C1E6-B3F5-4DE0-879D-57F7BEFD3E55}" destId="{9131DE78-0EE4-4AE8-8CBE-2B77907B7F38}" srcOrd="4" destOrd="0" presId="urn:microsoft.com/office/officeart/2005/8/layout/bProcess3"/>
    <dgm:cxn modelId="{0226B487-1BDC-4963-A58E-B10D2F3D8257}" type="presParOf" srcId="{E8D8C1E6-B3F5-4DE0-879D-57F7BEFD3E55}" destId="{21956996-7875-4EAC-A1E6-0FFDEDE59127}" srcOrd="5" destOrd="0" presId="urn:microsoft.com/office/officeart/2005/8/layout/bProcess3"/>
    <dgm:cxn modelId="{616B61D2-75B7-4C9F-B32D-B5D438C02682}" type="presParOf" srcId="{21956996-7875-4EAC-A1E6-0FFDEDE59127}" destId="{9BA553D6-0780-460A-9238-15C222D9C7DE}" srcOrd="0" destOrd="0" presId="urn:microsoft.com/office/officeart/2005/8/layout/bProcess3"/>
    <dgm:cxn modelId="{40A22B1F-9126-4695-976D-5189B5959944}" type="presParOf" srcId="{E8D8C1E6-B3F5-4DE0-879D-57F7BEFD3E55}" destId="{5F92E911-47F3-4154-9B97-F5E12BC9DCD9}" srcOrd="6" destOrd="0" presId="urn:microsoft.com/office/officeart/2005/8/layout/bProcess3"/>
    <dgm:cxn modelId="{94DC8F76-2683-432F-9EA9-15FE695D3A2B}" type="presParOf" srcId="{E8D8C1E6-B3F5-4DE0-879D-57F7BEFD3E55}" destId="{049F35D2-281B-46CA-AAF9-5C5F0FF39C77}" srcOrd="7" destOrd="0" presId="urn:microsoft.com/office/officeart/2005/8/layout/bProcess3"/>
    <dgm:cxn modelId="{579D3BD2-1D9B-40FC-91EE-48806DD894CC}" type="presParOf" srcId="{049F35D2-281B-46CA-AAF9-5C5F0FF39C77}" destId="{88B5123E-C50A-4C1D-BB61-59792DBC81BD}" srcOrd="0" destOrd="0" presId="urn:microsoft.com/office/officeart/2005/8/layout/bProcess3"/>
    <dgm:cxn modelId="{6BF322F2-CA52-421B-9B92-7C0D1C7C7ED1}" type="presParOf" srcId="{E8D8C1E6-B3F5-4DE0-879D-57F7BEFD3E55}" destId="{667B207A-D691-4D61-8B95-19BCE8C172D1}" srcOrd="8" destOrd="0" presId="urn:microsoft.com/office/officeart/2005/8/layout/bProcess3"/>
    <dgm:cxn modelId="{CF460A3F-DCFF-4C7F-BD4B-1B5E99B28F39}" type="presParOf" srcId="{E8D8C1E6-B3F5-4DE0-879D-57F7BEFD3E55}" destId="{129A3168-560D-4A83-B1EB-2A267AFFDF93}" srcOrd="9" destOrd="0" presId="urn:microsoft.com/office/officeart/2005/8/layout/bProcess3"/>
    <dgm:cxn modelId="{08815265-A023-4B29-AA04-C8B05A55B9AB}" type="presParOf" srcId="{129A3168-560D-4A83-B1EB-2A267AFFDF93}" destId="{E51136F1-E51F-4F81-A07E-E08821203B7C}" srcOrd="0" destOrd="0" presId="urn:microsoft.com/office/officeart/2005/8/layout/bProcess3"/>
    <dgm:cxn modelId="{6185E3A9-5BBB-4A07-B753-E0221790BA8E}" type="presParOf" srcId="{E8D8C1E6-B3F5-4DE0-879D-57F7BEFD3E55}" destId="{F11F31B2-0810-466E-A233-020755502C4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7B433-1DC6-4741-9B92-CD838201AA9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B100B28-9598-4766-B9D4-A9EAA85D07E3}">
      <dgm:prSet phldrT="[Text]" custT="1"/>
      <dgm:spPr/>
      <dgm:t>
        <a:bodyPr/>
        <a:lstStyle/>
        <a:p>
          <a:r>
            <a:rPr lang="en-US" sz="2800" dirty="0"/>
            <a:t>Numerical variables</a:t>
          </a:r>
          <a:endParaRPr lang="en-GB" sz="2800" dirty="0"/>
        </a:p>
      </dgm:t>
    </dgm:pt>
    <dgm:pt modelId="{C2D975A7-6647-48FD-9976-19653CB56781}" type="parTrans" cxnId="{3578BC22-6793-4E73-AA36-B262AB101247}">
      <dgm:prSet/>
      <dgm:spPr/>
      <dgm:t>
        <a:bodyPr/>
        <a:lstStyle/>
        <a:p>
          <a:endParaRPr lang="en-GB"/>
        </a:p>
      </dgm:t>
    </dgm:pt>
    <dgm:pt modelId="{EE197FEE-BD1C-421E-94ED-A810EA7BDFD1}" type="sibTrans" cxnId="{3578BC22-6793-4E73-AA36-B262AB101247}">
      <dgm:prSet/>
      <dgm:spPr/>
      <dgm:t>
        <a:bodyPr/>
        <a:lstStyle/>
        <a:p>
          <a:endParaRPr lang="en-GB"/>
        </a:p>
      </dgm:t>
    </dgm:pt>
    <dgm:pt modelId="{29B1FA19-0BB7-4860-AEEA-5799625DBCBC}">
      <dgm:prSet phldrT="[Text]" custT="1"/>
      <dgm:spPr/>
      <dgm:t>
        <a:bodyPr/>
        <a:lstStyle/>
        <a:p>
          <a:r>
            <a:rPr lang="en-US" sz="2400" dirty="0"/>
            <a:t>ANOVA F – statistic</a:t>
          </a:r>
          <a:endParaRPr lang="en-GB" sz="2400" dirty="0"/>
        </a:p>
      </dgm:t>
    </dgm:pt>
    <dgm:pt modelId="{D80CC8F2-82A1-42AC-8166-B75797E650B1}" type="parTrans" cxnId="{144121D9-B85C-41D0-8F06-354BFEC08289}">
      <dgm:prSet/>
      <dgm:spPr/>
      <dgm:t>
        <a:bodyPr/>
        <a:lstStyle/>
        <a:p>
          <a:endParaRPr lang="en-GB"/>
        </a:p>
      </dgm:t>
    </dgm:pt>
    <dgm:pt modelId="{BB3C5BC9-D4CF-4EBC-BD71-8A78B891BB7E}" type="sibTrans" cxnId="{144121D9-B85C-41D0-8F06-354BFEC08289}">
      <dgm:prSet/>
      <dgm:spPr/>
      <dgm:t>
        <a:bodyPr/>
        <a:lstStyle/>
        <a:p>
          <a:endParaRPr lang="en-GB"/>
        </a:p>
      </dgm:t>
    </dgm:pt>
    <dgm:pt modelId="{B15C55C3-2103-4A2E-B95A-E66498853206}">
      <dgm:prSet phldrT="[Text]" custT="1"/>
      <dgm:spPr/>
      <dgm:t>
        <a:bodyPr/>
        <a:lstStyle/>
        <a:p>
          <a:r>
            <a:rPr lang="en-US" sz="2800" dirty="0"/>
            <a:t>Categorical variables</a:t>
          </a:r>
          <a:r>
            <a:rPr lang="en-US" sz="3600" dirty="0"/>
            <a:t>	</a:t>
          </a:r>
          <a:endParaRPr lang="en-GB" sz="3600" dirty="0"/>
        </a:p>
      </dgm:t>
    </dgm:pt>
    <dgm:pt modelId="{AE71B323-5398-4324-8B82-9C0CA4C77492}" type="parTrans" cxnId="{3377F93C-1A16-4A46-B22A-3DD2481541B0}">
      <dgm:prSet/>
      <dgm:spPr/>
      <dgm:t>
        <a:bodyPr/>
        <a:lstStyle/>
        <a:p>
          <a:endParaRPr lang="en-GB"/>
        </a:p>
      </dgm:t>
    </dgm:pt>
    <dgm:pt modelId="{584C5FBD-7CE4-49C2-8D51-813976607466}" type="sibTrans" cxnId="{3377F93C-1A16-4A46-B22A-3DD2481541B0}">
      <dgm:prSet/>
      <dgm:spPr/>
      <dgm:t>
        <a:bodyPr/>
        <a:lstStyle/>
        <a:p>
          <a:endParaRPr lang="en-GB"/>
        </a:p>
      </dgm:t>
    </dgm:pt>
    <dgm:pt modelId="{CD985BA3-6330-489C-ADAC-EE2003FBC86F}">
      <dgm:prSet phldrT="[Text]" custT="1"/>
      <dgm:spPr/>
      <dgm:t>
        <a:bodyPr/>
        <a:lstStyle/>
        <a:p>
          <a:r>
            <a:rPr lang="en-US" sz="2400" dirty="0"/>
            <a:t>X</a:t>
          </a:r>
          <a:r>
            <a:rPr lang="en-US" sz="2400" baseline="30000" dirty="0"/>
            <a:t>2</a:t>
          </a:r>
          <a:r>
            <a:rPr lang="en-US" sz="2400" baseline="0" dirty="0"/>
            <a:t> – squared statistic</a:t>
          </a:r>
          <a:endParaRPr lang="en-GB" sz="2400" dirty="0"/>
        </a:p>
      </dgm:t>
    </dgm:pt>
    <dgm:pt modelId="{EE37F4C8-541A-4763-A275-168BC169ABAB}" type="parTrans" cxnId="{F26D6A64-F6BE-4748-8B56-E2CAC08F3C5A}">
      <dgm:prSet/>
      <dgm:spPr/>
      <dgm:t>
        <a:bodyPr/>
        <a:lstStyle/>
        <a:p>
          <a:endParaRPr lang="en-GB"/>
        </a:p>
      </dgm:t>
    </dgm:pt>
    <dgm:pt modelId="{94589886-3537-47BF-B90B-63AABC0E0462}" type="sibTrans" cxnId="{F26D6A64-F6BE-4748-8B56-E2CAC08F3C5A}">
      <dgm:prSet/>
      <dgm:spPr/>
      <dgm:t>
        <a:bodyPr/>
        <a:lstStyle/>
        <a:p>
          <a:endParaRPr lang="en-GB"/>
        </a:p>
      </dgm:t>
    </dgm:pt>
    <dgm:pt modelId="{D2650A9E-E11F-4E19-A8FE-EF70F40753E3}">
      <dgm:prSet phldrT="[Text]" custT="1"/>
      <dgm:spPr/>
      <dgm:t>
        <a:bodyPr/>
        <a:lstStyle/>
        <a:p>
          <a:r>
            <a:rPr lang="en-US" sz="2400" dirty="0"/>
            <a:t>Correlation ratio</a:t>
          </a:r>
          <a:endParaRPr lang="en-GB" sz="2400" dirty="0"/>
        </a:p>
      </dgm:t>
    </dgm:pt>
    <dgm:pt modelId="{FA9DF83D-39A1-48B1-BCCD-92C2CABD11A2}" type="parTrans" cxnId="{8DD95E77-E2BF-4B71-B2B3-04111662B023}">
      <dgm:prSet/>
      <dgm:spPr/>
      <dgm:t>
        <a:bodyPr/>
        <a:lstStyle/>
        <a:p>
          <a:endParaRPr lang="en-GB"/>
        </a:p>
      </dgm:t>
    </dgm:pt>
    <dgm:pt modelId="{36660829-AE50-4FE7-B7C1-4414A407ABBF}" type="sibTrans" cxnId="{8DD95E77-E2BF-4B71-B2B3-04111662B023}">
      <dgm:prSet/>
      <dgm:spPr/>
      <dgm:t>
        <a:bodyPr/>
        <a:lstStyle/>
        <a:p>
          <a:endParaRPr lang="en-GB"/>
        </a:p>
      </dgm:t>
    </dgm:pt>
    <dgm:pt modelId="{BD83A287-3923-43DE-B4CE-5B9A3EAE9E0B}">
      <dgm:prSet phldrT="[Text]" custT="1"/>
      <dgm:spPr/>
      <dgm:t>
        <a:bodyPr/>
        <a:lstStyle/>
        <a:p>
          <a:r>
            <a:rPr lang="en-US" sz="2400" dirty="0"/>
            <a:t>Mutual information (based on entropy)</a:t>
          </a:r>
          <a:endParaRPr lang="en-GB" sz="2400" dirty="0"/>
        </a:p>
      </dgm:t>
    </dgm:pt>
    <dgm:pt modelId="{497DE7F4-182E-4A51-B35B-A5ECF18F96B1}" type="parTrans" cxnId="{0FB63E39-B3B1-4F66-82FB-B759D7973EA7}">
      <dgm:prSet/>
      <dgm:spPr/>
      <dgm:t>
        <a:bodyPr/>
        <a:lstStyle/>
        <a:p>
          <a:endParaRPr lang="en-GB"/>
        </a:p>
      </dgm:t>
    </dgm:pt>
    <dgm:pt modelId="{42009C8A-FA46-4610-B8B3-7649BB00FEA8}" type="sibTrans" cxnId="{0FB63E39-B3B1-4F66-82FB-B759D7973EA7}">
      <dgm:prSet/>
      <dgm:spPr/>
      <dgm:t>
        <a:bodyPr/>
        <a:lstStyle/>
        <a:p>
          <a:endParaRPr lang="en-GB"/>
        </a:p>
      </dgm:t>
    </dgm:pt>
    <dgm:pt modelId="{AC6FEBE8-C6F3-4BB7-BFBF-EC8B41CF737C}">
      <dgm:prSet phldrT="[Text]" custT="1"/>
      <dgm:spPr/>
      <dgm:t>
        <a:bodyPr/>
        <a:lstStyle/>
        <a:p>
          <a:r>
            <a:rPr lang="en-US" sz="2400" dirty="0"/>
            <a:t>Cramer’s V coefficient</a:t>
          </a:r>
          <a:endParaRPr lang="en-GB" sz="2400" dirty="0"/>
        </a:p>
      </dgm:t>
    </dgm:pt>
    <dgm:pt modelId="{F32D6DE9-6E6F-4A8C-BDA5-8A3CABC3E6E2}" type="parTrans" cxnId="{A9151CB3-F91F-4B2C-8216-33206C0CE7A8}">
      <dgm:prSet/>
      <dgm:spPr/>
      <dgm:t>
        <a:bodyPr/>
        <a:lstStyle/>
        <a:p>
          <a:endParaRPr lang="en-GB"/>
        </a:p>
      </dgm:t>
    </dgm:pt>
    <dgm:pt modelId="{52A350F2-FE4E-4FB8-A9D9-1CB873A9822B}" type="sibTrans" cxnId="{A9151CB3-F91F-4B2C-8216-33206C0CE7A8}">
      <dgm:prSet/>
      <dgm:spPr/>
      <dgm:t>
        <a:bodyPr/>
        <a:lstStyle/>
        <a:p>
          <a:endParaRPr lang="en-GB"/>
        </a:p>
      </dgm:t>
    </dgm:pt>
    <dgm:pt modelId="{EBEF4003-FF0A-4839-8F8E-C9CBA5C0AE9D}">
      <dgm:prSet phldrT="[Text]" custT="1"/>
      <dgm:spPr/>
      <dgm:t>
        <a:bodyPr/>
        <a:lstStyle/>
        <a:p>
          <a:r>
            <a:rPr lang="en-US" sz="2400" dirty="0"/>
            <a:t>Theil’s U coefficient (anti-symmetrical)</a:t>
          </a:r>
          <a:endParaRPr lang="en-GB" sz="2400" dirty="0"/>
        </a:p>
      </dgm:t>
    </dgm:pt>
    <dgm:pt modelId="{AD5F40F9-7621-42EB-B80C-926B7FB65570}" type="parTrans" cxnId="{00CF99EC-F506-48A4-A441-91BCAD6116D7}">
      <dgm:prSet/>
      <dgm:spPr/>
      <dgm:t>
        <a:bodyPr/>
        <a:lstStyle/>
        <a:p>
          <a:endParaRPr lang="en-GB"/>
        </a:p>
      </dgm:t>
    </dgm:pt>
    <dgm:pt modelId="{2DB25CA8-B66E-4E01-BB97-BECFE3513E2D}" type="sibTrans" cxnId="{00CF99EC-F506-48A4-A441-91BCAD6116D7}">
      <dgm:prSet/>
      <dgm:spPr/>
      <dgm:t>
        <a:bodyPr/>
        <a:lstStyle/>
        <a:p>
          <a:endParaRPr lang="en-GB"/>
        </a:p>
      </dgm:t>
    </dgm:pt>
    <dgm:pt modelId="{628A1EF6-C095-4D2B-9A94-5C0227CB6EE0}" type="pres">
      <dgm:prSet presAssocID="{BEF7B433-1DC6-4741-9B92-CD838201AA91}" presName="linear" presStyleCnt="0">
        <dgm:presLayoutVars>
          <dgm:animLvl val="lvl"/>
          <dgm:resizeHandles val="exact"/>
        </dgm:presLayoutVars>
      </dgm:prSet>
      <dgm:spPr/>
    </dgm:pt>
    <dgm:pt modelId="{ABA8A746-D633-47ED-9C25-E06DB5D5AA43}" type="pres">
      <dgm:prSet presAssocID="{1B100B28-9598-4766-B9D4-A9EAA85D07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E4E043-0E24-4DB4-88D8-5C073EFE77C0}" type="pres">
      <dgm:prSet presAssocID="{1B100B28-9598-4766-B9D4-A9EAA85D07E3}" presName="childText" presStyleLbl="revTx" presStyleIdx="0" presStyleCnt="2">
        <dgm:presLayoutVars>
          <dgm:bulletEnabled val="1"/>
        </dgm:presLayoutVars>
      </dgm:prSet>
      <dgm:spPr/>
    </dgm:pt>
    <dgm:pt modelId="{06642235-8F4C-4472-92E9-4983E1B361C7}" type="pres">
      <dgm:prSet presAssocID="{B15C55C3-2103-4A2E-B95A-E664988532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0E1C1A-D074-4043-8407-F98E16D6F84E}" type="pres">
      <dgm:prSet presAssocID="{B15C55C3-2103-4A2E-B95A-E6649885320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C7A830F-091D-4543-BDE3-6A26E03A1483}" type="presOf" srcId="{CD985BA3-6330-489C-ADAC-EE2003FBC86F}" destId="{4F0E1C1A-D074-4043-8407-F98E16D6F84E}" srcOrd="0" destOrd="0" presId="urn:microsoft.com/office/officeart/2005/8/layout/vList2"/>
    <dgm:cxn modelId="{3578BC22-6793-4E73-AA36-B262AB101247}" srcId="{BEF7B433-1DC6-4741-9B92-CD838201AA91}" destId="{1B100B28-9598-4766-B9D4-A9EAA85D07E3}" srcOrd="0" destOrd="0" parTransId="{C2D975A7-6647-48FD-9976-19653CB56781}" sibTransId="{EE197FEE-BD1C-421E-94ED-A810EA7BDFD1}"/>
    <dgm:cxn modelId="{B950AB38-47A2-4FCE-AB06-4323B877B377}" type="presOf" srcId="{D2650A9E-E11F-4E19-A8FE-EF70F40753E3}" destId="{4CE4E043-0E24-4DB4-88D8-5C073EFE77C0}" srcOrd="0" destOrd="1" presId="urn:microsoft.com/office/officeart/2005/8/layout/vList2"/>
    <dgm:cxn modelId="{0FB63E39-B3B1-4F66-82FB-B759D7973EA7}" srcId="{B15C55C3-2103-4A2E-B95A-E66498853206}" destId="{BD83A287-3923-43DE-B4CE-5B9A3EAE9E0B}" srcOrd="1" destOrd="0" parTransId="{497DE7F4-182E-4A51-B35B-A5ECF18F96B1}" sibTransId="{42009C8A-FA46-4610-B8B3-7649BB00FEA8}"/>
    <dgm:cxn modelId="{3377F93C-1A16-4A46-B22A-3DD2481541B0}" srcId="{BEF7B433-1DC6-4741-9B92-CD838201AA91}" destId="{B15C55C3-2103-4A2E-B95A-E66498853206}" srcOrd="1" destOrd="0" parTransId="{AE71B323-5398-4324-8B82-9C0CA4C77492}" sibTransId="{584C5FBD-7CE4-49C2-8D51-813976607466}"/>
    <dgm:cxn modelId="{F26D6A64-F6BE-4748-8B56-E2CAC08F3C5A}" srcId="{B15C55C3-2103-4A2E-B95A-E66498853206}" destId="{CD985BA3-6330-489C-ADAC-EE2003FBC86F}" srcOrd="0" destOrd="0" parTransId="{EE37F4C8-541A-4763-A275-168BC169ABAB}" sibTransId="{94589886-3537-47BF-B90B-63AABC0E0462}"/>
    <dgm:cxn modelId="{DBC66D6C-85E0-4BEA-B2B6-A934D9F459BC}" type="presOf" srcId="{AC6FEBE8-C6F3-4BB7-BFBF-EC8B41CF737C}" destId="{4F0E1C1A-D074-4043-8407-F98E16D6F84E}" srcOrd="0" destOrd="2" presId="urn:microsoft.com/office/officeart/2005/8/layout/vList2"/>
    <dgm:cxn modelId="{E03AF66E-98ED-4F50-81E7-EB94F12001DF}" type="presOf" srcId="{BEF7B433-1DC6-4741-9B92-CD838201AA91}" destId="{628A1EF6-C095-4D2B-9A94-5C0227CB6EE0}" srcOrd="0" destOrd="0" presId="urn:microsoft.com/office/officeart/2005/8/layout/vList2"/>
    <dgm:cxn modelId="{8DD95E77-E2BF-4B71-B2B3-04111662B023}" srcId="{1B100B28-9598-4766-B9D4-A9EAA85D07E3}" destId="{D2650A9E-E11F-4E19-A8FE-EF70F40753E3}" srcOrd="1" destOrd="0" parTransId="{FA9DF83D-39A1-48B1-BCCD-92C2CABD11A2}" sibTransId="{36660829-AE50-4FE7-B7C1-4414A407ABBF}"/>
    <dgm:cxn modelId="{F6E5E1AA-A116-4E19-8E43-49CC2DBA5DCA}" type="presOf" srcId="{EBEF4003-FF0A-4839-8F8E-C9CBA5C0AE9D}" destId="{4F0E1C1A-D074-4043-8407-F98E16D6F84E}" srcOrd="0" destOrd="3" presId="urn:microsoft.com/office/officeart/2005/8/layout/vList2"/>
    <dgm:cxn modelId="{A9151CB3-F91F-4B2C-8216-33206C0CE7A8}" srcId="{B15C55C3-2103-4A2E-B95A-E66498853206}" destId="{AC6FEBE8-C6F3-4BB7-BFBF-EC8B41CF737C}" srcOrd="2" destOrd="0" parTransId="{F32D6DE9-6E6F-4A8C-BDA5-8A3CABC3E6E2}" sibTransId="{52A350F2-FE4E-4FB8-A9D9-1CB873A9822B}"/>
    <dgm:cxn modelId="{CCFEF2D2-E3E1-4042-AC0F-980F37D6A2EC}" type="presOf" srcId="{BD83A287-3923-43DE-B4CE-5B9A3EAE9E0B}" destId="{4F0E1C1A-D074-4043-8407-F98E16D6F84E}" srcOrd="0" destOrd="1" presId="urn:microsoft.com/office/officeart/2005/8/layout/vList2"/>
    <dgm:cxn modelId="{144121D9-B85C-41D0-8F06-354BFEC08289}" srcId="{1B100B28-9598-4766-B9D4-A9EAA85D07E3}" destId="{29B1FA19-0BB7-4860-AEEA-5799625DBCBC}" srcOrd="0" destOrd="0" parTransId="{D80CC8F2-82A1-42AC-8166-B75797E650B1}" sibTransId="{BB3C5BC9-D4CF-4EBC-BD71-8A78B891BB7E}"/>
    <dgm:cxn modelId="{8643B5DC-2E1A-4AAE-B21C-741393EDE41D}" type="presOf" srcId="{1B100B28-9598-4766-B9D4-A9EAA85D07E3}" destId="{ABA8A746-D633-47ED-9C25-E06DB5D5AA43}" srcOrd="0" destOrd="0" presId="urn:microsoft.com/office/officeart/2005/8/layout/vList2"/>
    <dgm:cxn modelId="{63AF89E8-A28E-430A-A702-7975E2D8DDAC}" type="presOf" srcId="{B15C55C3-2103-4A2E-B95A-E66498853206}" destId="{06642235-8F4C-4472-92E9-4983E1B361C7}" srcOrd="0" destOrd="0" presId="urn:microsoft.com/office/officeart/2005/8/layout/vList2"/>
    <dgm:cxn modelId="{00CF99EC-F506-48A4-A441-91BCAD6116D7}" srcId="{B15C55C3-2103-4A2E-B95A-E66498853206}" destId="{EBEF4003-FF0A-4839-8F8E-C9CBA5C0AE9D}" srcOrd="3" destOrd="0" parTransId="{AD5F40F9-7621-42EB-B80C-926B7FB65570}" sibTransId="{2DB25CA8-B66E-4E01-BB97-BECFE3513E2D}"/>
    <dgm:cxn modelId="{A33AFBF4-389E-4474-AC82-73B42D17C279}" type="presOf" srcId="{29B1FA19-0BB7-4860-AEEA-5799625DBCBC}" destId="{4CE4E043-0E24-4DB4-88D8-5C073EFE77C0}" srcOrd="0" destOrd="0" presId="urn:microsoft.com/office/officeart/2005/8/layout/vList2"/>
    <dgm:cxn modelId="{D3B17F02-EC74-4CCD-A6D7-A66358054000}" type="presParOf" srcId="{628A1EF6-C095-4D2B-9A94-5C0227CB6EE0}" destId="{ABA8A746-D633-47ED-9C25-E06DB5D5AA43}" srcOrd="0" destOrd="0" presId="urn:microsoft.com/office/officeart/2005/8/layout/vList2"/>
    <dgm:cxn modelId="{4F191015-2214-4874-B430-9B6BF9C7552C}" type="presParOf" srcId="{628A1EF6-C095-4D2B-9A94-5C0227CB6EE0}" destId="{4CE4E043-0E24-4DB4-88D8-5C073EFE77C0}" srcOrd="1" destOrd="0" presId="urn:microsoft.com/office/officeart/2005/8/layout/vList2"/>
    <dgm:cxn modelId="{5BF78E8B-2BE7-4A4C-8285-438D0568503F}" type="presParOf" srcId="{628A1EF6-C095-4D2B-9A94-5C0227CB6EE0}" destId="{06642235-8F4C-4472-92E9-4983E1B361C7}" srcOrd="2" destOrd="0" presId="urn:microsoft.com/office/officeart/2005/8/layout/vList2"/>
    <dgm:cxn modelId="{1CF2A386-4AFE-4E07-8D8A-D90A685E5602}" type="presParOf" srcId="{628A1EF6-C095-4D2B-9A94-5C0227CB6EE0}" destId="{4F0E1C1A-D074-4043-8407-F98E16D6F8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5B725-4679-4472-B4CE-C4AF16376980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AE6A74F-5039-4B6C-894F-3F895F5377F5}">
      <dgm:prSet phldrT="[Text]" custT="1"/>
      <dgm:spPr/>
      <dgm:t>
        <a:bodyPr/>
        <a:lstStyle/>
        <a:p>
          <a:r>
            <a:rPr lang="en-US" sz="2800" dirty="0"/>
            <a:t>Categorical - Categorical</a:t>
          </a:r>
          <a:endParaRPr lang="en-GB" sz="2800" dirty="0"/>
        </a:p>
      </dgm:t>
    </dgm:pt>
    <dgm:pt modelId="{5A3538F6-5CFD-4535-99E8-ABAB287421C3}" type="parTrans" cxnId="{EB5616B5-2AC2-4ED4-8987-4B30423E3A02}">
      <dgm:prSet/>
      <dgm:spPr/>
      <dgm:t>
        <a:bodyPr/>
        <a:lstStyle/>
        <a:p>
          <a:endParaRPr lang="en-GB"/>
        </a:p>
      </dgm:t>
    </dgm:pt>
    <dgm:pt modelId="{22C17BB1-C7CB-4123-8252-92D98E8A57C4}" type="sibTrans" cxnId="{EB5616B5-2AC2-4ED4-8987-4B30423E3A02}">
      <dgm:prSet/>
      <dgm:spPr/>
      <dgm:t>
        <a:bodyPr/>
        <a:lstStyle/>
        <a:p>
          <a:endParaRPr lang="en-GB"/>
        </a:p>
      </dgm:t>
    </dgm:pt>
    <dgm:pt modelId="{4341EE1B-AE3A-4991-9EDE-D66E9BCC1761}">
      <dgm:prSet phldrT="[Text]" custT="1"/>
      <dgm:spPr/>
      <dgm:t>
        <a:bodyPr/>
        <a:lstStyle/>
        <a:p>
          <a:r>
            <a:rPr lang="en-US" sz="2400" dirty="0"/>
            <a:t>Mutual information</a:t>
          </a:r>
          <a:endParaRPr lang="en-GB" sz="2400" dirty="0"/>
        </a:p>
      </dgm:t>
    </dgm:pt>
    <dgm:pt modelId="{CB130F3A-0A42-4D4F-A4F7-6FD998A23416}" type="parTrans" cxnId="{1E884EC6-5F94-4058-BFFC-48C0B50D8B86}">
      <dgm:prSet/>
      <dgm:spPr/>
      <dgm:t>
        <a:bodyPr/>
        <a:lstStyle/>
        <a:p>
          <a:endParaRPr lang="en-GB"/>
        </a:p>
      </dgm:t>
    </dgm:pt>
    <dgm:pt modelId="{C0A840C5-564E-4004-8344-1787D75BA544}" type="sibTrans" cxnId="{1E884EC6-5F94-4058-BFFC-48C0B50D8B86}">
      <dgm:prSet/>
      <dgm:spPr/>
      <dgm:t>
        <a:bodyPr/>
        <a:lstStyle/>
        <a:p>
          <a:endParaRPr lang="en-GB"/>
        </a:p>
      </dgm:t>
    </dgm:pt>
    <dgm:pt modelId="{866C20E4-02E4-43A3-8BBB-73C130EECD9D}">
      <dgm:prSet phldrT="[Text]" custT="1"/>
      <dgm:spPr/>
      <dgm:t>
        <a:bodyPr/>
        <a:lstStyle/>
        <a:p>
          <a:r>
            <a:rPr lang="en-US" sz="2400" dirty="0"/>
            <a:t>Cramer’s V coefficient</a:t>
          </a:r>
          <a:endParaRPr lang="en-GB" sz="2400" dirty="0"/>
        </a:p>
      </dgm:t>
    </dgm:pt>
    <dgm:pt modelId="{6F10432F-3441-4F72-A40B-871DDE98EE54}" type="parTrans" cxnId="{4BFD14B8-4198-43D1-9146-D08DFD046DA1}">
      <dgm:prSet/>
      <dgm:spPr/>
      <dgm:t>
        <a:bodyPr/>
        <a:lstStyle/>
        <a:p>
          <a:endParaRPr lang="en-GB"/>
        </a:p>
      </dgm:t>
    </dgm:pt>
    <dgm:pt modelId="{0F0E9660-7CE9-4A48-84F6-0C751194DDA7}" type="sibTrans" cxnId="{4BFD14B8-4198-43D1-9146-D08DFD046DA1}">
      <dgm:prSet/>
      <dgm:spPr/>
      <dgm:t>
        <a:bodyPr/>
        <a:lstStyle/>
        <a:p>
          <a:endParaRPr lang="en-GB"/>
        </a:p>
      </dgm:t>
    </dgm:pt>
    <dgm:pt modelId="{3EA7F4C1-F923-49B2-B9E2-82E0F4F0220B}">
      <dgm:prSet phldrT="[Text]" custT="1"/>
      <dgm:spPr/>
      <dgm:t>
        <a:bodyPr/>
        <a:lstStyle/>
        <a:p>
          <a:r>
            <a:rPr lang="en-US" sz="2800" dirty="0"/>
            <a:t>Categorical – Numerical</a:t>
          </a:r>
          <a:endParaRPr lang="en-GB" sz="2800" dirty="0"/>
        </a:p>
      </dgm:t>
    </dgm:pt>
    <dgm:pt modelId="{0185BA39-56BC-4CBD-A4F5-344450240A78}" type="parTrans" cxnId="{7454892F-2F75-4FA8-91FC-672189CD25FE}">
      <dgm:prSet/>
      <dgm:spPr/>
      <dgm:t>
        <a:bodyPr/>
        <a:lstStyle/>
        <a:p>
          <a:endParaRPr lang="en-GB"/>
        </a:p>
      </dgm:t>
    </dgm:pt>
    <dgm:pt modelId="{CAFEE2F3-9043-4C57-86C7-55771CA5EE87}" type="sibTrans" cxnId="{7454892F-2F75-4FA8-91FC-672189CD25FE}">
      <dgm:prSet/>
      <dgm:spPr/>
      <dgm:t>
        <a:bodyPr/>
        <a:lstStyle/>
        <a:p>
          <a:endParaRPr lang="en-GB"/>
        </a:p>
      </dgm:t>
    </dgm:pt>
    <dgm:pt modelId="{2ADF0977-7A8A-48BE-ABF8-E3311DBDB868}">
      <dgm:prSet phldrT="[Text]" custT="1"/>
      <dgm:spPr/>
      <dgm:t>
        <a:bodyPr/>
        <a:lstStyle/>
        <a:p>
          <a:r>
            <a:rPr lang="en-US" sz="2400" dirty="0"/>
            <a:t>Correlation ratio coefficient</a:t>
          </a:r>
          <a:endParaRPr lang="en-GB" sz="2400" dirty="0"/>
        </a:p>
      </dgm:t>
    </dgm:pt>
    <dgm:pt modelId="{44994494-1A8E-4B94-879B-D57C9BECA8CE}" type="parTrans" cxnId="{560DC581-8D5A-4823-AA9B-0A5B81A9263C}">
      <dgm:prSet/>
      <dgm:spPr/>
      <dgm:t>
        <a:bodyPr/>
        <a:lstStyle/>
        <a:p>
          <a:endParaRPr lang="en-GB"/>
        </a:p>
      </dgm:t>
    </dgm:pt>
    <dgm:pt modelId="{CF23C0C9-32BE-4760-80CD-820CD737D68A}" type="sibTrans" cxnId="{560DC581-8D5A-4823-AA9B-0A5B81A9263C}">
      <dgm:prSet/>
      <dgm:spPr/>
      <dgm:t>
        <a:bodyPr/>
        <a:lstStyle/>
        <a:p>
          <a:endParaRPr lang="en-GB"/>
        </a:p>
      </dgm:t>
    </dgm:pt>
    <dgm:pt modelId="{7F3A3482-2309-4FA1-B23F-1DF15ADC58B2}">
      <dgm:prSet phldrT="[Text]" custT="1"/>
      <dgm:spPr/>
      <dgm:t>
        <a:bodyPr/>
        <a:lstStyle/>
        <a:p>
          <a:r>
            <a:rPr lang="en-US" sz="2800" dirty="0"/>
            <a:t>Numerical – Numerical</a:t>
          </a:r>
          <a:endParaRPr lang="en-GB" sz="2800" dirty="0"/>
        </a:p>
      </dgm:t>
    </dgm:pt>
    <dgm:pt modelId="{CF525C68-B4BD-4CE4-BCF4-AA62D6402650}" type="parTrans" cxnId="{9F0BFBB5-7696-4539-A75B-312CB4D6E588}">
      <dgm:prSet/>
      <dgm:spPr/>
      <dgm:t>
        <a:bodyPr/>
        <a:lstStyle/>
        <a:p>
          <a:endParaRPr lang="en-GB"/>
        </a:p>
      </dgm:t>
    </dgm:pt>
    <dgm:pt modelId="{F423923E-E042-4562-91BC-A715EA5F850B}" type="sibTrans" cxnId="{9F0BFBB5-7696-4539-A75B-312CB4D6E588}">
      <dgm:prSet/>
      <dgm:spPr/>
      <dgm:t>
        <a:bodyPr/>
        <a:lstStyle/>
        <a:p>
          <a:endParaRPr lang="en-GB"/>
        </a:p>
      </dgm:t>
    </dgm:pt>
    <dgm:pt modelId="{7FFBF2B0-DF36-4D46-99B3-CBB950E75B18}">
      <dgm:prSet phldrT="[Text]" custT="1"/>
      <dgm:spPr/>
      <dgm:t>
        <a:bodyPr/>
        <a:lstStyle/>
        <a:p>
          <a:r>
            <a:rPr lang="en-US" sz="2400" dirty="0"/>
            <a:t>Pearson’s correlation coefficient</a:t>
          </a:r>
          <a:endParaRPr lang="en-GB" sz="2400" dirty="0"/>
        </a:p>
      </dgm:t>
    </dgm:pt>
    <dgm:pt modelId="{F0B4E379-1351-49DE-AD2C-76B409350F48}" type="parTrans" cxnId="{44FA76A5-D9FA-4435-BBBC-B3799337CA8F}">
      <dgm:prSet/>
      <dgm:spPr/>
      <dgm:t>
        <a:bodyPr/>
        <a:lstStyle/>
        <a:p>
          <a:endParaRPr lang="en-GB"/>
        </a:p>
      </dgm:t>
    </dgm:pt>
    <dgm:pt modelId="{A25BAD5D-DD8A-4ACA-B8C1-F1F91AA06455}" type="sibTrans" cxnId="{44FA76A5-D9FA-4435-BBBC-B3799337CA8F}">
      <dgm:prSet/>
      <dgm:spPr/>
      <dgm:t>
        <a:bodyPr/>
        <a:lstStyle/>
        <a:p>
          <a:endParaRPr lang="en-GB"/>
        </a:p>
      </dgm:t>
    </dgm:pt>
    <dgm:pt modelId="{91281D9E-6923-4372-9A10-B14BAC3563AE}">
      <dgm:prSet phldrT="[Text]" custT="1"/>
      <dgm:spPr/>
      <dgm:t>
        <a:bodyPr/>
        <a:lstStyle/>
        <a:p>
          <a:r>
            <a:rPr lang="en-US" sz="2400" dirty="0"/>
            <a:t>Theil’s U coefficient</a:t>
          </a:r>
          <a:endParaRPr lang="en-GB" sz="2400" dirty="0"/>
        </a:p>
      </dgm:t>
    </dgm:pt>
    <dgm:pt modelId="{DF8400DE-2AAC-4B46-8451-E69A58526E70}" type="parTrans" cxnId="{0A55A6E4-CFB6-4724-91DF-7A7480AB588B}">
      <dgm:prSet/>
      <dgm:spPr/>
      <dgm:t>
        <a:bodyPr/>
        <a:lstStyle/>
        <a:p>
          <a:endParaRPr lang="en-GB"/>
        </a:p>
      </dgm:t>
    </dgm:pt>
    <dgm:pt modelId="{B2C67508-846F-4D20-B020-9F8A59805F09}" type="sibTrans" cxnId="{0A55A6E4-CFB6-4724-91DF-7A7480AB588B}">
      <dgm:prSet/>
      <dgm:spPr/>
      <dgm:t>
        <a:bodyPr/>
        <a:lstStyle/>
        <a:p>
          <a:endParaRPr lang="en-GB"/>
        </a:p>
      </dgm:t>
    </dgm:pt>
    <dgm:pt modelId="{BEA4537F-8D93-42FA-959C-1961CFCFD652}" type="pres">
      <dgm:prSet presAssocID="{5CD5B725-4679-4472-B4CE-C4AF16376980}" presName="Name0" presStyleCnt="0">
        <dgm:presLayoutVars>
          <dgm:dir/>
          <dgm:animLvl val="lvl"/>
          <dgm:resizeHandles val="exact"/>
        </dgm:presLayoutVars>
      </dgm:prSet>
      <dgm:spPr/>
    </dgm:pt>
    <dgm:pt modelId="{9A14ED83-4C3E-4A43-AD73-2FB1479D9CA1}" type="pres">
      <dgm:prSet presAssocID="{FAE6A74F-5039-4B6C-894F-3F895F5377F5}" presName="composite" presStyleCnt="0"/>
      <dgm:spPr/>
    </dgm:pt>
    <dgm:pt modelId="{203536F0-CB61-4889-BF65-CBE5DF01F842}" type="pres">
      <dgm:prSet presAssocID="{FAE6A74F-5039-4B6C-894F-3F895F5377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4004229-BD7B-43DE-A1F3-2ECC6249C64F}" type="pres">
      <dgm:prSet presAssocID="{FAE6A74F-5039-4B6C-894F-3F895F5377F5}" presName="desTx" presStyleLbl="alignAccFollowNode1" presStyleIdx="0" presStyleCnt="3">
        <dgm:presLayoutVars>
          <dgm:bulletEnabled val="1"/>
        </dgm:presLayoutVars>
      </dgm:prSet>
      <dgm:spPr/>
    </dgm:pt>
    <dgm:pt modelId="{522D5D39-879D-40D7-92F4-42D80380D479}" type="pres">
      <dgm:prSet presAssocID="{22C17BB1-C7CB-4123-8252-92D98E8A57C4}" presName="space" presStyleCnt="0"/>
      <dgm:spPr/>
    </dgm:pt>
    <dgm:pt modelId="{2FE5F38E-915E-401D-AE09-2C2A4E70B357}" type="pres">
      <dgm:prSet presAssocID="{3EA7F4C1-F923-49B2-B9E2-82E0F4F0220B}" presName="composite" presStyleCnt="0"/>
      <dgm:spPr/>
    </dgm:pt>
    <dgm:pt modelId="{E17EEAB0-4232-4DB8-B3F4-650F4C485CFC}" type="pres">
      <dgm:prSet presAssocID="{3EA7F4C1-F923-49B2-B9E2-82E0F4F022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E18D4E3-618F-47A5-ACD9-04CD717CDF8E}" type="pres">
      <dgm:prSet presAssocID="{3EA7F4C1-F923-49B2-B9E2-82E0F4F0220B}" presName="desTx" presStyleLbl="alignAccFollowNode1" presStyleIdx="1" presStyleCnt="3">
        <dgm:presLayoutVars>
          <dgm:bulletEnabled val="1"/>
        </dgm:presLayoutVars>
      </dgm:prSet>
      <dgm:spPr/>
    </dgm:pt>
    <dgm:pt modelId="{C8F21297-263E-46B3-893B-B6D7DCF2D645}" type="pres">
      <dgm:prSet presAssocID="{CAFEE2F3-9043-4C57-86C7-55771CA5EE87}" presName="space" presStyleCnt="0"/>
      <dgm:spPr/>
    </dgm:pt>
    <dgm:pt modelId="{C5C79F39-AE3A-474D-A1DD-B9B6B5FAA6AF}" type="pres">
      <dgm:prSet presAssocID="{7F3A3482-2309-4FA1-B23F-1DF15ADC58B2}" presName="composite" presStyleCnt="0"/>
      <dgm:spPr/>
    </dgm:pt>
    <dgm:pt modelId="{8F1170FB-AF18-4DBD-AF10-FFD14BF7CE5E}" type="pres">
      <dgm:prSet presAssocID="{7F3A3482-2309-4FA1-B23F-1DF15ADC58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F462B0A-5D8A-4EEF-98EB-69586BD9FE58}" type="pres">
      <dgm:prSet presAssocID="{7F3A3482-2309-4FA1-B23F-1DF15ADC58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311E105-67F8-4241-B2F9-143AB1D92788}" type="presOf" srcId="{3EA7F4C1-F923-49B2-B9E2-82E0F4F0220B}" destId="{E17EEAB0-4232-4DB8-B3F4-650F4C485CFC}" srcOrd="0" destOrd="0" presId="urn:microsoft.com/office/officeart/2005/8/layout/hList1"/>
    <dgm:cxn modelId="{1707A30A-58E5-4735-9251-781A485D2A61}" type="presOf" srcId="{FAE6A74F-5039-4B6C-894F-3F895F5377F5}" destId="{203536F0-CB61-4889-BF65-CBE5DF01F842}" srcOrd="0" destOrd="0" presId="urn:microsoft.com/office/officeart/2005/8/layout/hList1"/>
    <dgm:cxn modelId="{28E19013-3E1A-4479-B933-36CBA6FCE1B9}" type="presOf" srcId="{4341EE1B-AE3A-4991-9EDE-D66E9BCC1761}" destId="{84004229-BD7B-43DE-A1F3-2ECC6249C64F}" srcOrd="0" destOrd="0" presId="urn:microsoft.com/office/officeart/2005/8/layout/hList1"/>
    <dgm:cxn modelId="{55406816-24E7-4654-AE89-EAF95995C10B}" type="presOf" srcId="{866C20E4-02E4-43A3-8BBB-73C130EECD9D}" destId="{84004229-BD7B-43DE-A1F3-2ECC6249C64F}" srcOrd="0" destOrd="1" presId="urn:microsoft.com/office/officeart/2005/8/layout/hList1"/>
    <dgm:cxn modelId="{7454892F-2F75-4FA8-91FC-672189CD25FE}" srcId="{5CD5B725-4679-4472-B4CE-C4AF16376980}" destId="{3EA7F4C1-F923-49B2-B9E2-82E0F4F0220B}" srcOrd="1" destOrd="0" parTransId="{0185BA39-56BC-4CBD-A4F5-344450240A78}" sibTransId="{CAFEE2F3-9043-4C57-86C7-55771CA5EE87}"/>
    <dgm:cxn modelId="{FF65EE48-FF09-4BBB-AEC0-34F2FA97C5E8}" type="presOf" srcId="{91281D9E-6923-4372-9A10-B14BAC3563AE}" destId="{84004229-BD7B-43DE-A1F3-2ECC6249C64F}" srcOrd="0" destOrd="2" presId="urn:microsoft.com/office/officeart/2005/8/layout/hList1"/>
    <dgm:cxn modelId="{560DC581-8D5A-4823-AA9B-0A5B81A9263C}" srcId="{3EA7F4C1-F923-49B2-B9E2-82E0F4F0220B}" destId="{2ADF0977-7A8A-48BE-ABF8-E3311DBDB868}" srcOrd="0" destOrd="0" parTransId="{44994494-1A8E-4B94-879B-D57C9BECA8CE}" sibTransId="{CF23C0C9-32BE-4760-80CD-820CD737D68A}"/>
    <dgm:cxn modelId="{ED2D8C8F-F084-4047-B9A0-10E1757ED513}" type="presOf" srcId="{2ADF0977-7A8A-48BE-ABF8-E3311DBDB868}" destId="{CE18D4E3-618F-47A5-ACD9-04CD717CDF8E}" srcOrd="0" destOrd="0" presId="urn:microsoft.com/office/officeart/2005/8/layout/hList1"/>
    <dgm:cxn modelId="{A8F76A96-0BBE-4BA2-AE92-1E29BCE0C267}" type="presOf" srcId="{7FFBF2B0-DF36-4D46-99B3-CBB950E75B18}" destId="{1F462B0A-5D8A-4EEF-98EB-69586BD9FE58}" srcOrd="0" destOrd="0" presId="urn:microsoft.com/office/officeart/2005/8/layout/hList1"/>
    <dgm:cxn modelId="{44FA76A5-D9FA-4435-BBBC-B3799337CA8F}" srcId="{7F3A3482-2309-4FA1-B23F-1DF15ADC58B2}" destId="{7FFBF2B0-DF36-4D46-99B3-CBB950E75B18}" srcOrd="0" destOrd="0" parTransId="{F0B4E379-1351-49DE-AD2C-76B409350F48}" sibTransId="{A25BAD5D-DD8A-4ACA-B8C1-F1F91AA06455}"/>
    <dgm:cxn modelId="{EB5616B5-2AC2-4ED4-8987-4B30423E3A02}" srcId="{5CD5B725-4679-4472-B4CE-C4AF16376980}" destId="{FAE6A74F-5039-4B6C-894F-3F895F5377F5}" srcOrd="0" destOrd="0" parTransId="{5A3538F6-5CFD-4535-99E8-ABAB287421C3}" sibTransId="{22C17BB1-C7CB-4123-8252-92D98E8A57C4}"/>
    <dgm:cxn modelId="{9F0BFBB5-7696-4539-A75B-312CB4D6E588}" srcId="{5CD5B725-4679-4472-B4CE-C4AF16376980}" destId="{7F3A3482-2309-4FA1-B23F-1DF15ADC58B2}" srcOrd="2" destOrd="0" parTransId="{CF525C68-B4BD-4CE4-BCF4-AA62D6402650}" sibTransId="{F423923E-E042-4562-91BC-A715EA5F850B}"/>
    <dgm:cxn modelId="{4BFD14B8-4198-43D1-9146-D08DFD046DA1}" srcId="{FAE6A74F-5039-4B6C-894F-3F895F5377F5}" destId="{866C20E4-02E4-43A3-8BBB-73C130EECD9D}" srcOrd="1" destOrd="0" parTransId="{6F10432F-3441-4F72-A40B-871DDE98EE54}" sibTransId="{0F0E9660-7CE9-4A48-84F6-0C751194DDA7}"/>
    <dgm:cxn modelId="{979088BA-FEFC-4D9C-8B3A-708699C22144}" type="presOf" srcId="{5CD5B725-4679-4472-B4CE-C4AF16376980}" destId="{BEA4537F-8D93-42FA-959C-1961CFCFD652}" srcOrd="0" destOrd="0" presId="urn:microsoft.com/office/officeart/2005/8/layout/hList1"/>
    <dgm:cxn modelId="{190D53C4-2D0E-4FAB-9622-CD1516EF092F}" type="presOf" srcId="{7F3A3482-2309-4FA1-B23F-1DF15ADC58B2}" destId="{8F1170FB-AF18-4DBD-AF10-FFD14BF7CE5E}" srcOrd="0" destOrd="0" presId="urn:microsoft.com/office/officeart/2005/8/layout/hList1"/>
    <dgm:cxn modelId="{1E884EC6-5F94-4058-BFFC-48C0B50D8B86}" srcId="{FAE6A74F-5039-4B6C-894F-3F895F5377F5}" destId="{4341EE1B-AE3A-4991-9EDE-D66E9BCC1761}" srcOrd="0" destOrd="0" parTransId="{CB130F3A-0A42-4D4F-A4F7-6FD998A23416}" sibTransId="{C0A840C5-564E-4004-8344-1787D75BA544}"/>
    <dgm:cxn modelId="{0A55A6E4-CFB6-4724-91DF-7A7480AB588B}" srcId="{FAE6A74F-5039-4B6C-894F-3F895F5377F5}" destId="{91281D9E-6923-4372-9A10-B14BAC3563AE}" srcOrd="2" destOrd="0" parTransId="{DF8400DE-2AAC-4B46-8451-E69A58526E70}" sibTransId="{B2C67508-846F-4D20-B020-9F8A59805F09}"/>
    <dgm:cxn modelId="{DE75A844-AFF9-42D8-9F97-4CF18E4D1FEC}" type="presParOf" srcId="{BEA4537F-8D93-42FA-959C-1961CFCFD652}" destId="{9A14ED83-4C3E-4A43-AD73-2FB1479D9CA1}" srcOrd="0" destOrd="0" presId="urn:microsoft.com/office/officeart/2005/8/layout/hList1"/>
    <dgm:cxn modelId="{52F4593B-3A40-4903-B463-32FBBCB2CB00}" type="presParOf" srcId="{9A14ED83-4C3E-4A43-AD73-2FB1479D9CA1}" destId="{203536F0-CB61-4889-BF65-CBE5DF01F842}" srcOrd="0" destOrd="0" presId="urn:microsoft.com/office/officeart/2005/8/layout/hList1"/>
    <dgm:cxn modelId="{C142BD25-5D2D-4BD1-8510-0F6645AEAF84}" type="presParOf" srcId="{9A14ED83-4C3E-4A43-AD73-2FB1479D9CA1}" destId="{84004229-BD7B-43DE-A1F3-2ECC6249C64F}" srcOrd="1" destOrd="0" presId="urn:microsoft.com/office/officeart/2005/8/layout/hList1"/>
    <dgm:cxn modelId="{D119AA47-ECF1-4700-A9B7-BFA02589B390}" type="presParOf" srcId="{BEA4537F-8D93-42FA-959C-1961CFCFD652}" destId="{522D5D39-879D-40D7-92F4-42D80380D479}" srcOrd="1" destOrd="0" presId="urn:microsoft.com/office/officeart/2005/8/layout/hList1"/>
    <dgm:cxn modelId="{11501571-CC8E-487D-9767-C1C71D8171C3}" type="presParOf" srcId="{BEA4537F-8D93-42FA-959C-1961CFCFD652}" destId="{2FE5F38E-915E-401D-AE09-2C2A4E70B357}" srcOrd="2" destOrd="0" presId="urn:microsoft.com/office/officeart/2005/8/layout/hList1"/>
    <dgm:cxn modelId="{BC382806-3A90-491A-97A0-B8E52B8D7BED}" type="presParOf" srcId="{2FE5F38E-915E-401D-AE09-2C2A4E70B357}" destId="{E17EEAB0-4232-4DB8-B3F4-650F4C485CFC}" srcOrd="0" destOrd="0" presId="urn:microsoft.com/office/officeart/2005/8/layout/hList1"/>
    <dgm:cxn modelId="{5A3A2993-F6E4-4D39-AE9C-9675B9B307F1}" type="presParOf" srcId="{2FE5F38E-915E-401D-AE09-2C2A4E70B357}" destId="{CE18D4E3-618F-47A5-ACD9-04CD717CDF8E}" srcOrd="1" destOrd="0" presId="urn:microsoft.com/office/officeart/2005/8/layout/hList1"/>
    <dgm:cxn modelId="{038D9A62-7FD5-4AF2-A6BA-73E789513798}" type="presParOf" srcId="{BEA4537F-8D93-42FA-959C-1961CFCFD652}" destId="{C8F21297-263E-46B3-893B-B6D7DCF2D645}" srcOrd="3" destOrd="0" presId="urn:microsoft.com/office/officeart/2005/8/layout/hList1"/>
    <dgm:cxn modelId="{AA454176-4C89-4BBA-BE83-DC0C4116F6E4}" type="presParOf" srcId="{BEA4537F-8D93-42FA-959C-1961CFCFD652}" destId="{C5C79F39-AE3A-474D-A1DD-B9B6B5FAA6AF}" srcOrd="4" destOrd="0" presId="urn:microsoft.com/office/officeart/2005/8/layout/hList1"/>
    <dgm:cxn modelId="{33DE6456-685A-4F70-81CD-6C954E1DC7A3}" type="presParOf" srcId="{C5C79F39-AE3A-474D-A1DD-B9B6B5FAA6AF}" destId="{8F1170FB-AF18-4DBD-AF10-FFD14BF7CE5E}" srcOrd="0" destOrd="0" presId="urn:microsoft.com/office/officeart/2005/8/layout/hList1"/>
    <dgm:cxn modelId="{475FB67B-3625-4C40-BAAD-32BB5EC2B5C8}" type="presParOf" srcId="{C5C79F39-AE3A-474D-A1DD-B9B6B5FAA6AF}" destId="{1F462B0A-5D8A-4EEF-98EB-69586BD9FE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9C75F-4FC0-42F6-B621-D85935628649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64B5167-8E92-4DB7-96DD-7CFC27230896}">
      <dgm:prSet phldrT="[Text]" custT="1"/>
      <dgm:spPr/>
      <dgm:t>
        <a:bodyPr/>
        <a:lstStyle/>
        <a:p>
          <a:r>
            <a:rPr lang="en-US" sz="2400" dirty="0"/>
            <a:t>Junctions and Road Classes</a:t>
          </a:r>
          <a:endParaRPr lang="en-GB" sz="2400" dirty="0"/>
        </a:p>
      </dgm:t>
    </dgm:pt>
    <dgm:pt modelId="{FAD3A8B7-48D7-4012-9A42-73F4CDD5650A}" type="parTrans" cxnId="{765A2E01-633A-42E0-931F-A4BC47D8F44D}">
      <dgm:prSet/>
      <dgm:spPr/>
      <dgm:t>
        <a:bodyPr/>
        <a:lstStyle/>
        <a:p>
          <a:endParaRPr lang="en-GB" sz="2400"/>
        </a:p>
      </dgm:t>
    </dgm:pt>
    <dgm:pt modelId="{1622BB54-C49A-4BE4-9A16-ED49A916AB5B}" type="sibTrans" cxnId="{765A2E01-633A-42E0-931F-A4BC47D8F44D}">
      <dgm:prSet custT="1"/>
      <dgm:spPr/>
      <dgm:t>
        <a:bodyPr/>
        <a:lstStyle/>
        <a:p>
          <a:endParaRPr lang="en-GB" sz="2400"/>
        </a:p>
      </dgm:t>
    </dgm:pt>
    <dgm:pt modelId="{99E2AE5D-F93C-4257-B508-26F36DE075E1}">
      <dgm:prSet phldrT="[Text]" custT="1"/>
      <dgm:spPr/>
      <dgm:t>
        <a:bodyPr/>
        <a:lstStyle/>
        <a:p>
          <a:r>
            <a:rPr lang="en-US" sz="2400" dirty="0"/>
            <a:t>Pedestrians</a:t>
          </a:r>
          <a:endParaRPr lang="en-GB" sz="2400" dirty="0"/>
        </a:p>
      </dgm:t>
    </dgm:pt>
    <dgm:pt modelId="{C72072CF-55E5-461D-9826-11404DA30D41}" type="parTrans" cxnId="{245D5C98-298F-4A31-AEC6-AB500AEB862F}">
      <dgm:prSet/>
      <dgm:spPr/>
      <dgm:t>
        <a:bodyPr/>
        <a:lstStyle/>
        <a:p>
          <a:endParaRPr lang="en-GB" sz="2400"/>
        </a:p>
      </dgm:t>
    </dgm:pt>
    <dgm:pt modelId="{92A12DBE-D654-4F51-A1AF-4D195E2D98C1}" type="sibTrans" cxnId="{245D5C98-298F-4A31-AEC6-AB500AEB862F}">
      <dgm:prSet custT="1"/>
      <dgm:spPr/>
      <dgm:t>
        <a:bodyPr/>
        <a:lstStyle/>
        <a:p>
          <a:endParaRPr lang="en-GB" sz="2400"/>
        </a:p>
      </dgm:t>
    </dgm:pt>
    <dgm:pt modelId="{9BEB5A46-B77E-4CA1-9CCA-423A37748060}">
      <dgm:prSet phldrT="[Text]" custT="1"/>
      <dgm:spPr/>
      <dgm:t>
        <a:bodyPr/>
        <a:lstStyle/>
        <a:p>
          <a:r>
            <a:rPr lang="en-US" sz="2400" dirty="0"/>
            <a:t>Vehicle-Site Interaction</a:t>
          </a:r>
          <a:endParaRPr lang="en-GB" sz="2400" dirty="0"/>
        </a:p>
      </dgm:t>
    </dgm:pt>
    <dgm:pt modelId="{1B92B051-E6AA-468B-9F99-A3B249502FA0}" type="parTrans" cxnId="{36A31F87-13BD-4B32-92DA-E4C608834CF7}">
      <dgm:prSet/>
      <dgm:spPr/>
      <dgm:t>
        <a:bodyPr/>
        <a:lstStyle/>
        <a:p>
          <a:endParaRPr lang="en-GB" sz="2400"/>
        </a:p>
      </dgm:t>
    </dgm:pt>
    <dgm:pt modelId="{2E4B6924-47ED-4C16-BA74-B4247A5A4096}" type="sibTrans" cxnId="{36A31F87-13BD-4B32-92DA-E4C608834CF7}">
      <dgm:prSet custT="1"/>
      <dgm:spPr/>
      <dgm:t>
        <a:bodyPr/>
        <a:lstStyle/>
        <a:p>
          <a:endParaRPr lang="en-GB" sz="2400"/>
        </a:p>
      </dgm:t>
    </dgm:pt>
    <dgm:pt modelId="{E15EA0F9-0FCF-4FA9-9E97-227BBCFDBD10}">
      <dgm:prSet phldrT="[Text]" custT="1"/>
      <dgm:spPr/>
      <dgm:t>
        <a:bodyPr/>
        <a:lstStyle/>
        <a:p>
          <a:r>
            <a:rPr lang="en-US" sz="2400" dirty="0"/>
            <a:t>Drivers-Vehicles</a:t>
          </a:r>
          <a:endParaRPr lang="en-GB" sz="2400" dirty="0"/>
        </a:p>
      </dgm:t>
    </dgm:pt>
    <dgm:pt modelId="{6B727833-B99F-4165-AB8C-CA355247504B}" type="parTrans" cxnId="{7E201F5F-BDC6-483C-9F30-FDD49F5CC460}">
      <dgm:prSet/>
      <dgm:spPr/>
      <dgm:t>
        <a:bodyPr/>
        <a:lstStyle/>
        <a:p>
          <a:endParaRPr lang="en-GB" sz="2400"/>
        </a:p>
      </dgm:t>
    </dgm:pt>
    <dgm:pt modelId="{9D4F2441-85A9-498A-AB06-DB2FDFCB8C96}" type="sibTrans" cxnId="{7E201F5F-BDC6-483C-9F30-FDD49F5CC460}">
      <dgm:prSet custT="1"/>
      <dgm:spPr/>
      <dgm:t>
        <a:bodyPr/>
        <a:lstStyle/>
        <a:p>
          <a:endParaRPr lang="en-GB" sz="2400"/>
        </a:p>
      </dgm:t>
    </dgm:pt>
    <dgm:pt modelId="{484B451C-E50D-4450-995E-96341E3DF8DB}">
      <dgm:prSet phldrT="[Text]" custT="1"/>
      <dgm:spPr/>
      <dgm:t>
        <a:bodyPr/>
        <a:lstStyle/>
        <a:p>
          <a:r>
            <a:rPr lang="en-US" sz="2400" dirty="0"/>
            <a:t>Age of Vehicle</a:t>
          </a:r>
          <a:endParaRPr lang="en-GB" sz="2400" dirty="0"/>
        </a:p>
      </dgm:t>
    </dgm:pt>
    <dgm:pt modelId="{A608CFAF-128E-468A-B9BB-D0A00BF5B328}" type="parTrans" cxnId="{7B95FBC6-23ED-44C3-B413-F3924A4E620A}">
      <dgm:prSet/>
      <dgm:spPr/>
      <dgm:t>
        <a:bodyPr/>
        <a:lstStyle/>
        <a:p>
          <a:endParaRPr lang="en-GB" sz="2400"/>
        </a:p>
      </dgm:t>
    </dgm:pt>
    <dgm:pt modelId="{C9E27FC5-96D2-439D-85E1-FF0CEF158FDE}" type="sibTrans" cxnId="{7B95FBC6-23ED-44C3-B413-F3924A4E620A}">
      <dgm:prSet custT="1"/>
      <dgm:spPr/>
      <dgm:t>
        <a:bodyPr/>
        <a:lstStyle/>
        <a:p>
          <a:endParaRPr lang="en-GB" sz="2400"/>
        </a:p>
      </dgm:t>
    </dgm:pt>
    <dgm:pt modelId="{F4A9F5F6-055E-4A53-AB23-412AC646DA2D}">
      <dgm:prSet custT="1"/>
      <dgm:spPr/>
      <dgm:t>
        <a:bodyPr/>
        <a:lstStyle/>
        <a:p>
          <a:r>
            <a:rPr lang="en-US" sz="2400" dirty="0"/>
            <a:t>Driver IMD Decile</a:t>
          </a:r>
          <a:endParaRPr lang="en-GB" sz="2400" dirty="0"/>
        </a:p>
      </dgm:t>
    </dgm:pt>
    <dgm:pt modelId="{B4220571-35F4-40AC-93BA-DDC1EDAAC0F3}" type="parTrans" cxnId="{49774390-3691-4AE9-B677-BA8FBA3DADBA}">
      <dgm:prSet/>
      <dgm:spPr/>
      <dgm:t>
        <a:bodyPr/>
        <a:lstStyle/>
        <a:p>
          <a:endParaRPr lang="en-GB" sz="2400"/>
        </a:p>
      </dgm:t>
    </dgm:pt>
    <dgm:pt modelId="{EA52ADC4-ECA7-47F3-9F0F-BC5375D78346}" type="sibTrans" cxnId="{49774390-3691-4AE9-B677-BA8FBA3DADBA}">
      <dgm:prSet/>
      <dgm:spPr/>
      <dgm:t>
        <a:bodyPr/>
        <a:lstStyle/>
        <a:p>
          <a:endParaRPr lang="en-GB" sz="2400"/>
        </a:p>
      </dgm:t>
    </dgm:pt>
    <dgm:pt modelId="{37AD1B23-45E6-48EA-8F39-D6F969361F32}" type="pres">
      <dgm:prSet presAssocID="{DF69C75F-4FC0-42F6-B621-D85935628649}" presName="Name0" presStyleCnt="0">
        <dgm:presLayoutVars>
          <dgm:dir/>
          <dgm:resizeHandles val="exact"/>
        </dgm:presLayoutVars>
      </dgm:prSet>
      <dgm:spPr/>
    </dgm:pt>
    <dgm:pt modelId="{7318F093-79BE-4ACF-B26A-DFD05AC747A4}" type="pres">
      <dgm:prSet presAssocID="{864B5167-8E92-4DB7-96DD-7CFC27230896}" presName="node" presStyleLbl="node1" presStyleIdx="0" presStyleCnt="6">
        <dgm:presLayoutVars>
          <dgm:bulletEnabled val="1"/>
        </dgm:presLayoutVars>
      </dgm:prSet>
      <dgm:spPr/>
    </dgm:pt>
    <dgm:pt modelId="{9B34EC95-ACA7-483F-9BB8-90BC7557463B}" type="pres">
      <dgm:prSet presAssocID="{1622BB54-C49A-4BE4-9A16-ED49A916AB5B}" presName="sibTrans" presStyleLbl="sibTrans1D1" presStyleIdx="0" presStyleCnt="5"/>
      <dgm:spPr/>
    </dgm:pt>
    <dgm:pt modelId="{BCD6BB36-7E9F-4EC8-84A4-7469EC70D030}" type="pres">
      <dgm:prSet presAssocID="{1622BB54-C49A-4BE4-9A16-ED49A916AB5B}" presName="connectorText" presStyleLbl="sibTrans1D1" presStyleIdx="0" presStyleCnt="5"/>
      <dgm:spPr/>
    </dgm:pt>
    <dgm:pt modelId="{74B077CA-7E45-4983-A47C-C3C1836BCEF4}" type="pres">
      <dgm:prSet presAssocID="{99E2AE5D-F93C-4257-B508-26F36DE075E1}" presName="node" presStyleLbl="node1" presStyleIdx="1" presStyleCnt="6">
        <dgm:presLayoutVars>
          <dgm:bulletEnabled val="1"/>
        </dgm:presLayoutVars>
      </dgm:prSet>
      <dgm:spPr/>
    </dgm:pt>
    <dgm:pt modelId="{CC69C616-9914-4F2E-8D0F-E9660F36A0C4}" type="pres">
      <dgm:prSet presAssocID="{92A12DBE-D654-4F51-A1AF-4D195E2D98C1}" presName="sibTrans" presStyleLbl="sibTrans1D1" presStyleIdx="1" presStyleCnt="5"/>
      <dgm:spPr/>
    </dgm:pt>
    <dgm:pt modelId="{1A52CC6C-EED6-44A1-8350-E7175707AD46}" type="pres">
      <dgm:prSet presAssocID="{92A12DBE-D654-4F51-A1AF-4D195E2D98C1}" presName="connectorText" presStyleLbl="sibTrans1D1" presStyleIdx="1" presStyleCnt="5"/>
      <dgm:spPr/>
    </dgm:pt>
    <dgm:pt modelId="{383A3778-680B-4BCC-986E-C27F04C35625}" type="pres">
      <dgm:prSet presAssocID="{9BEB5A46-B77E-4CA1-9CCA-423A37748060}" presName="node" presStyleLbl="node1" presStyleIdx="2" presStyleCnt="6">
        <dgm:presLayoutVars>
          <dgm:bulletEnabled val="1"/>
        </dgm:presLayoutVars>
      </dgm:prSet>
      <dgm:spPr/>
    </dgm:pt>
    <dgm:pt modelId="{6909ED09-0ACA-4253-8E4D-CBDEF1B9C4CF}" type="pres">
      <dgm:prSet presAssocID="{2E4B6924-47ED-4C16-BA74-B4247A5A4096}" presName="sibTrans" presStyleLbl="sibTrans1D1" presStyleIdx="2" presStyleCnt="5"/>
      <dgm:spPr/>
    </dgm:pt>
    <dgm:pt modelId="{1A36A1F0-6292-4D44-963E-9DD71E36E7F5}" type="pres">
      <dgm:prSet presAssocID="{2E4B6924-47ED-4C16-BA74-B4247A5A4096}" presName="connectorText" presStyleLbl="sibTrans1D1" presStyleIdx="2" presStyleCnt="5"/>
      <dgm:spPr/>
    </dgm:pt>
    <dgm:pt modelId="{C6C40D76-BF69-47B6-99A1-9083EB9E0670}" type="pres">
      <dgm:prSet presAssocID="{E15EA0F9-0FCF-4FA9-9E97-227BBCFDBD10}" presName="node" presStyleLbl="node1" presStyleIdx="3" presStyleCnt="6">
        <dgm:presLayoutVars>
          <dgm:bulletEnabled val="1"/>
        </dgm:presLayoutVars>
      </dgm:prSet>
      <dgm:spPr/>
    </dgm:pt>
    <dgm:pt modelId="{B86DC20A-52F5-4337-A6B4-A029081F1309}" type="pres">
      <dgm:prSet presAssocID="{9D4F2441-85A9-498A-AB06-DB2FDFCB8C96}" presName="sibTrans" presStyleLbl="sibTrans1D1" presStyleIdx="3" presStyleCnt="5"/>
      <dgm:spPr/>
    </dgm:pt>
    <dgm:pt modelId="{A9CE8629-9364-496C-A120-4A4FFFF2382D}" type="pres">
      <dgm:prSet presAssocID="{9D4F2441-85A9-498A-AB06-DB2FDFCB8C96}" presName="connectorText" presStyleLbl="sibTrans1D1" presStyleIdx="3" presStyleCnt="5"/>
      <dgm:spPr/>
    </dgm:pt>
    <dgm:pt modelId="{426068F1-7C01-465B-B354-1E43F16C0BDA}" type="pres">
      <dgm:prSet presAssocID="{484B451C-E50D-4450-995E-96341E3DF8DB}" presName="node" presStyleLbl="node1" presStyleIdx="4" presStyleCnt="6">
        <dgm:presLayoutVars>
          <dgm:bulletEnabled val="1"/>
        </dgm:presLayoutVars>
      </dgm:prSet>
      <dgm:spPr/>
    </dgm:pt>
    <dgm:pt modelId="{B6D4A04B-A65A-4E7E-A13C-FFB916F0DB0B}" type="pres">
      <dgm:prSet presAssocID="{C9E27FC5-96D2-439D-85E1-FF0CEF158FDE}" presName="sibTrans" presStyleLbl="sibTrans1D1" presStyleIdx="4" presStyleCnt="5"/>
      <dgm:spPr/>
    </dgm:pt>
    <dgm:pt modelId="{3292D62F-3220-4678-A47D-3C02342A0CE8}" type="pres">
      <dgm:prSet presAssocID="{C9E27FC5-96D2-439D-85E1-FF0CEF158FDE}" presName="connectorText" presStyleLbl="sibTrans1D1" presStyleIdx="4" presStyleCnt="5"/>
      <dgm:spPr/>
    </dgm:pt>
    <dgm:pt modelId="{7A6EA5C3-1661-4D49-B1D3-E13B4A074026}" type="pres">
      <dgm:prSet presAssocID="{F4A9F5F6-055E-4A53-AB23-412AC646DA2D}" presName="node" presStyleLbl="node1" presStyleIdx="5" presStyleCnt="6">
        <dgm:presLayoutVars>
          <dgm:bulletEnabled val="1"/>
        </dgm:presLayoutVars>
      </dgm:prSet>
      <dgm:spPr/>
    </dgm:pt>
  </dgm:ptLst>
  <dgm:cxnLst>
    <dgm:cxn modelId="{D2917000-F258-464A-B669-771F4191F53C}" type="presOf" srcId="{92A12DBE-D654-4F51-A1AF-4D195E2D98C1}" destId="{1A52CC6C-EED6-44A1-8350-E7175707AD46}" srcOrd="1" destOrd="0" presId="urn:microsoft.com/office/officeart/2005/8/layout/bProcess3"/>
    <dgm:cxn modelId="{765A2E01-633A-42E0-931F-A4BC47D8F44D}" srcId="{DF69C75F-4FC0-42F6-B621-D85935628649}" destId="{864B5167-8E92-4DB7-96DD-7CFC27230896}" srcOrd="0" destOrd="0" parTransId="{FAD3A8B7-48D7-4012-9A42-73F4CDD5650A}" sibTransId="{1622BB54-C49A-4BE4-9A16-ED49A916AB5B}"/>
    <dgm:cxn modelId="{5E846503-F9B2-4C9F-B1B2-FECA4C0710FE}" type="presOf" srcId="{E15EA0F9-0FCF-4FA9-9E97-227BBCFDBD10}" destId="{C6C40D76-BF69-47B6-99A1-9083EB9E0670}" srcOrd="0" destOrd="0" presId="urn:microsoft.com/office/officeart/2005/8/layout/bProcess3"/>
    <dgm:cxn modelId="{E8BFA108-B2F4-42FC-8FF2-CD9CD3AB74DE}" type="presOf" srcId="{9BEB5A46-B77E-4CA1-9CCA-423A37748060}" destId="{383A3778-680B-4BCC-986E-C27F04C35625}" srcOrd="0" destOrd="0" presId="urn:microsoft.com/office/officeart/2005/8/layout/bProcess3"/>
    <dgm:cxn modelId="{8EBE860D-725F-4BA7-9675-7EDC354F5D10}" type="presOf" srcId="{9D4F2441-85A9-498A-AB06-DB2FDFCB8C96}" destId="{B86DC20A-52F5-4337-A6B4-A029081F1309}" srcOrd="0" destOrd="0" presId="urn:microsoft.com/office/officeart/2005/8/layout/bProcess3"/>
    <dgm:cxn modelId="{3BE5103A-A0A8-46E5-B5D1-9349367E7292}" type="presOf" srcId="{92A12DBE-D654-4F51-A1AF-4D195E2D98C1}" destId="{CC69C616-9914-4F2E-8D0F-E9660F36A0C4}" srcOrd="0" destOrd="0" presId="urn:microsoft.com/office/officeart/2005/8/layout/bProcess3"/>
    <dgm:cxn modelId="{2E3CA23B-1CDF-455A-967A-BE9E984FCD9E}" type="presOf" srcId="{F4A9F5F6-055E-4A53-AB23-412AC646DA2D}" destId="{7A6EA5C3-1661-4D49-B1D3-E13B4A074026}" srcOrd="0" destOrd="0" presId="urn:microsoft.com/office/officeart/2005/8/layout/bProcess3"/>
    <dgm:cxn modelId="{19F0365B-57FE-49C1-B9FD-F8056AF1B68E}" type="presOf" srcId="{2E4B6924-47ED-4C16-BA74-B4247A5A4096}" destId="{1A36A1F0-6292-4D44-963E-9DD71E36E7F5}" srcOrd="1" destOrd="0" presId="urn:microsoft.com/office/officeart/2005/8/layout/bProcess3"/>
    <dgm:cxn modelId="{7E201F5F-BDC6-483C-9F30-FDD49F5CC460}" srcId="{DF69C75F-4FC0-42F6-B621-D85935628649}" destId="{E15EA0F9-0FCF-4FA9-9E97-227BBCFDBD10}" srcOrd="3" destOrd="0" parTransId="{6B727833-B99F-4165-AB8C-CA355247504B}" sibTransId="{9D4F2441-85A9-498A-AB06-DB2FDFCB8C96}"/>
    <dgm:cxn modelId="{ED457D63-7A72-4087-BF19-2533AF223AD1}" type="presOf" srcId="{864B5167-8E92-4DB7-96DD-7CFC27230896}" destId="{7318F093-79BE-4ACF-B26A-DFD05AC747A4}" srcOrd="0" destOrd="0" presId="urn:microsoft.com/office/officeart/2005/8/layout/bProcess3"/>
    <dgm:cxn modelId="{9B0E0B4E-7585-4664-AD2A-DD62912D72D3}" type="presOf" srcId="{484B451C-E50D-4450-995E-96341E3DF8DB}" destId="{426068F1-7C01-465B-B354-1E43F16C0BDA}" srcOrd="0" destOrd="0" presId="urn:microsoft.com/office/officeart/2005/8/layout/bProcess3"/>
    <dgm:cxn modelId="{36A31F87-13BD-4B32-92DA-E4C608834CF7}" srcId="{DF69C75F-4FC0-42F6-B621-D85935628649}" destId="{9BEB5A46-B77E-4CA1-9CCA-423A37748060}" srcOrd="2" destOrd="0" parTransId="{1B92B051-E6AA-468B-9F99-A3B249502FA0}" sibTransId="{2E4B6924-47ED-4C16-BA74-B4247A5A4096}"/>
    <dgm:cxn modelId="{49774390-3691-4AE9-B677-BA8FBA3DADBA}" srcId="{DF69C75F-4FC0-42F6-B621-D85935628649}" destId="{F4A9F5F6-055E-4A53-AB23-412AC646DA2D}" srcOrd="5" destOrd="0" parTransId="{B4220571-35F4-40AC-93BA-DDC1EDAAC0F3}" sibTransId="{EA52ADC4-ECA7-47F3-9F0F-BC5375D78346}"/>
    <dgm:cxn modelId="{245D5C98-298F-4A31-AEC6-AB500AEB862F}" srcId="{DF69C75F-4FC0-42F6-B621-D85935628649}" destId="{99E2AE5D-F93C-4257-B508-26F36DE075E1}" srcOrd="1" destOrd="0" parTransId="{C72072CF-55E5-461D-9826-11404DA30D41}" sibTransId="{92A12DBE-D654-4F51-A1AF-4D195E2D98C1}"/>
    <dgm:cxn modelId="{5414349F-E540-470D-B7F9-77791CD75727}" type="presOf" srcId="{9D4F2441-85A9-498A-AB06-DB2FDFCB8C96}" destId="{A9CE8629-9364-496C-A120-4A4FFFF2382D}" srcOrd="1" destOrd="0" presId="urn:microsoft.com/office/officeart/2005/8/layout/bProcess3"/>
    <dgm:cxn modelId="{713300B3-F1FD-4A98-AEAB-589E46F17A2E}" type="presOf" srcId="{C9E27FC5-96D2-439D-85E1-FF0CEF158FDE}" destId="{3292D62F-3220-4678-A47D-3C02342A0CE8}" srcOrd="1" destOrd="0" presId="urn:microsoft.com/office/officeart/2005/8/layout/bProcess3"/>
    <dgm:cxn modelId="{D91328BF-C391-466A-B137-997C812B57B2}" type="presOf" srcId="{99E2AE5D-F93C-4257-B508-26F36DE075E1}" destId="{74B077CA-7E45-4983-A47C-C3C1836BCEF4}" srcOrd="0" destOrd="0" presId="urn:microsoft.com/office/officeart/2005/8/layout/bProcess3"/>
    <dgm:cxn modelId="{BECFE1C1-18DA-4DE1-BC8F-09928C37F26A}" type="presOf" srcId="{1622BB54-C49A-4BE4-9A16-ED49A916AB5B}" destId="{9B34EC95-ACA7-483F-9BB8-90BC7557463B}" srcOrd="0" destOrd="0" presId="urn:microsoft.com/office/officeart/2005/8/layout/bProcess3"/>
    <dgm:cxn modelId="{7B95FBC6-23ED-44C3-B413-F3924A4E620A}" srcId="{DF69C75F-4FC0-42F6-B621-D85935628649}" destId="{484B451C-E50D-4450-995E-96341E3DF8DB}" srcOrd="4" destOrd="0" parTransId="{A608CFAF-128E-468A-B9BB-D0A00BF5B328}" sibTransId="{C9E27FC5-96D2-439D-85E1-FF0CEF158FDE}"/>
    <dgm:cxn modelId="{579DDEC7-F847-4523-A606-35FF195A85DC}" type="presOf" srcId="{DF69C75F-4FC0-42F6-B621-D85935628649}" destId="{37AD1B23-45E6-48EA-8F39-D6F969361F32}" srcOrd="0" destOrd="0" presId="urn:microsoft.com/office/officeart/2005/8/layout/bProcess3"/>
    <dgm:cxn modelId="{2BD373CA-3FA6-46D6-8EB6-4D49DF4C28A4}" type="presOf" srcId="{1622BB54-C49A-4BE4-9A16-ED49A916AB5B}" destId="{BCD6BB36-7E9F-4EC8-84A4-7469EC70D030}" srcOrd="1" destOrd="0" presId="urn:microsoft.com/office/officeart/2005/8/layout/bProcess3"/>
    <dgm:cxn modelId="{7645BFF0-C7EA-4124-8638-7D6B0D44BF6E}" type="presOf" srcId="{C9E27FC5-96D2-439D-85E1-FF0CEF158FDE}" destId="{B6D4A04B-A65A-4E7E-A13C-FFB916F0DB0B}" srcOrd="0" destOrd="0" presId="urn:microsoft.com/office/officeart/2005/8/layout/bProcess3"/>
    <dgm:cxn modelId="{1D7F1FF4-E9CE-400B-BBA6-230D4920D0D3}" type="presOf" srcId="{2E4B6924-47ED-4C16-BA74-B4247A5A4096}" destId="{6909ED09-0ACA-4253-8E4D-CBDEF1B9C4CF}" srcOrd="0" destOrd="0" presId="urn:microsoft.com/office/officeart/2005/8/layout/bProcess3"/>
    <dgm:cxn modelId="{AAFCDB75-79ED-40A8-A3A8-F78510549AAA}" type="presParOf" srcId="{37AD1B23-45E6-48EA-8F39-D6F969361F32}" destId="{7318F093-79BE-4ACF-B26A-DFD05AC747A4}" srcOrd="0" destOrd="0" presId="urn:microsoft.com/office/officeart/2005/8/layout/bProcess3"/>
    <dgm:cxn modelId="{5774A272-988A-4D23-BA9E-7C993B389233}" type="presParOf" srcId="{37AD1B23-45E6-48EA-8F39-D6F969361F32}" destId="{9B34EC95-ACA7-483F-9BB8-90BC7557463B}" srcOrd="1" destOrd="0" presId="urn:microsoft.com/office/officeart/2005/8/layout/bProcess3"/>
    <dgm:cxn modelId="{EE482B3A-203D-48E4-B370-13BCFCB03E86}" type="presParOf" srcId="{9B34EC95-ACA7-483F-9BB8-90BC7557463B}" destId="{BCD6BB36-7E9F-4EC8-84A4-7469EC70D030}" srcOrd="0" destOrd="0" presId="urn:microsoft.com/office/officeart/2005/8/layout/bProcess3"/>
    <dgm:cxn modelId="{2CCAFA38-43A0-4A18-AF22-FD17A05146E3}" type="presParOf" srcId="{37AD1B23-45E6-48EA-8F39-D6F969361F32}" destId="{74B077CA-7E45-4983-A47C-C3C1836BCEF4}" srcOrd="2" destOrd="0" presId="urn:microsoft.com/office/officeart/2005/8/layout/bProcess3"/>
    <dgm:cxn modelId="{EF13CF9A-6D8D-4EE8-8EC1-6FDE9DD2CF17}" type="presParOf" srcId="{37AD1B23-45E6-48EA-8F39-D6F969361F32}" destId="{CC69C616-9914-4F2E-8D0F-E9660F36A0C4}" srcOrd="3" destOrd="0" presId="urn:microsoft.com/office/officeart/2005/8/layout/bProcess3"/>
    <dgm:cxn modelId="{FDF2C669-8376-491F-8327-8A5FF2841739}" type="presParOf" srcId="{CC69C616-9914-4F2E-8D0F-E9660F36A0C4}" destId="{1A52CC6C-EED6-44A1-8350-E7175707AD46}" srcOrd="0" destOrd="0" presId="urn:microsoft.com/office/officeart/2005/8/layout/bProcess3"/>
    <dgm:cxn modelId="{F9E0CBB7-4EBC-43E3-AFC5-6B25FFFCABCF}" type="presParOf" srcId="{37AD1B23-45E6-48EA-8F39-D6F969361F32}" destId="{383A3778-680B-4BCC-986E-C27F04C35625}" srcOrd="4" destOrd="0" presId="urn:microsoft.com/office/officeart/2005/8/layout/bProcess3"/>
    <dgm:cxn modelId="{EA0799E2-BEC9-4AE1-A7A1-0307800077D9}" type="presParOf" srcId="{37AD1B23-45E6-48EA-8F39-D6F969361F32}" destId="{6909ED09-0ACA-4253-8E4D-CBDEF1B9C4CF}" srcOrd="5" destOrd="0" presId="urn:microsoft.com/office/officeart/2005/8/layout/bProcess3"/>
    <dgm:cxn modelId="{01C8EC8C-2577-4629-8CCA-FF8696C2D274}" type="presParOf" srcId="{6909ED09-0ACA-4253-8E4D-CBDEF1B9C4CF}" destId="{1A36A1F0-6292-4D44-963E-9DD71E36E7F5}" srcOrd="0" destOrd="0" presId="urn:microsoft.com/office/officeart/2005/8/layout/bProcess3"/>
    <dgm:cxn modelId="{81081987-294A-4540-A06F-3B54BB8209FD}" type="presParOf" srcId="{37AD1B23-45E6-48EA-8F39-D6F969361F32}" destId="{C6C40D76-BF69-47B6-99A1-9083EB9E0670}" srcOrd="6" destOrd="0" presId="urn:microsoft.com/office/officeart/2005/8/layout/bProcess3"/>
    <dgm:cxn modelId="{ABFFEE20-B36C-4FE1-B982-2A964E9752D8}" type="presParOf" srcId="{37AD1B23-45E6-48EA-8F39-D6F969361F32}" destId="{B86DC20A-52F5-4337-A6B4-A029081F1309}" srcOrd="7" destOrd="0" presId="urn:microsoft.com/office/officeart/2005/8/layout/bProcess3"/>
    <dgm:cxn modelId="{F046579E-FD82-4E30-9DE4-924D54CAA01F}" type="presParOf" srcId="{B86DC20A-52F5-4337-A6B4-A029081F1309}" destId="{A9CE8629-9364-496C-A120-4A4FFFF2382D}" srcOrd="0" destOrd="0" presId="urn:microsoft.com/office/officeart/2005/8/layout/bProcess3"/>
    <dgm:cxn modelId="{A0117BAE-2998-4FA6-A3D1-27BE9ABF8053}" type="presParOf" srcId="{37AD1B23-45E6-48EA-8F39-D6F969361F32}" destId="{426068F1-7C01-465B-B354-1E43F16C0BDA}" srcOrd="8" destOrd="0" presId="urn:microsoft.com/office/officeart/2005/8/layout/bProcess3"/>
    <dgm:cxn modelId="{66AF791A-D5AC-4653-B993-1BBABA647071}" type="presParOf" srcId="{37AD1B23-45E6-48EA-8F39-D6F969361F32}" destId="{B6D4A04B-A65A-4E7E-A13C-FFB916F0DB0B}" srcOrd="9" destOrd="0" presId="urn:microsoft.com/office/officeart/2005/8/layout/bProcess3"/>
    <dgm:cxn modelId="{8503C1DA-8182-43B6-BBCF-FD3A689CF4D8}" type="presParOf" srcId="{B6D4A04B-A65A-4E7E-A13C-FFB916F0DB0B}" destId="{3292D62F-3220-4678-A47D-3C02342A0CE8}" srcOrd="0" destOrd="0" presId="urn:microsoft.com/office/officeart/2005/8/layout/bProcess3"/>
    <dgm:cxn modelId="{706AA128-C1D1-4581-B5D9-ABFA13E4E9A2}" type="presParOf" srcId="{37AD1B23-45E6-48EA-8F39-D6F969361F32}" destId="{7A6EA5C3-1661-4D49-B1D3-E13B4A07402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AF3E-BBE0-4736-87B6-54773AFE9EC7}">
      <dsp:nvSpPr>
        <dsp:cNvPr id="0" name=""/>
        <dsp:cNvSpPr/>
      </dsp:nvSpPr>
      <dsp:spPr>
        <a:xfrm>
          <a:off x="1227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Accidents</a:t>
          </a:r>
          <a:br>
            <a:rPr lang="en-US" sz="1700" kern="1200" dirty="0"/>
          </a:br>
          <a:r>
            <a:rPr lang="en-US" sz="1700" kern="1200" dirty="0"/>
            <a:t>ID: </a:t>
          </a:r>
          <a:r>
            <a:rPr lang="en-US" sz="1700" i="1" kern="1200" dirty="0"/>
            <a:t>Accident Index</a:t>
          </a:r>
          <a:endParaRPr lang="en-GB" sz="1700" i="1" kern="1200" dirty="0"/>
        </a:p>
      </dsp:txBody>
      <dsp:txXfrm>
        <a:off x="1227" y="0"/>
        <a:ext cx="3192362" cy="1113045"/>
      </dsp:txXfrm>
    </dsp:sp>
    <dsp:sp modelId="{2024FF96-2E1C-460E-8220-6295CE64F0F5}">
      <dsp:nvSpPr>
        <dsp:cNvPr id="0" name=""/>
        <dsp:cNvSpPr/>
      </dsp:nvSpPr>
      <dsp:spPr>
        <a:xfrm>
          <a:off x="320464" y="1839237"/>
          <a:ext cx="2553890" cy="959213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Accident</a:t>
          </a:r>
          <a:endParaRPr lang="en-GB" sz="2100" kern="1200" dirty="0"/>
        </a:p>
      </dsp:txBody>
      <dsp:txXfrm>
        <a:off x="348558" y="1867331"/>
        <a:ext cx="2497702" cy="903025"/>
      </dsp:txXfrm>
    </dsp:sp>
    <dsp:sp modelId="{F3BC9F91-36B5-4538-9803-D43ABB329D99}">
      <dsp:nvSpPr>
        <dsp:cNvPr id="0" name=""/>
        <dsp:cNvSpPr/>
      </dsp:nvSpPr>
      <dsp:spPr>
        <a:xfrm>
          <a:off x="3433018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Vehicles</a:t>
          </a:r>
          <a:br>
            <a:rPr lang="en-US" sz="1700" kern="1200" dirty="0"/>
          </a:br>
          <a:r>
            <a:rPr lang="en-US" sz="1700" kern="1200" dirty="0"/>
            <a:t>ID: </a:t>
          </a:r>
          <a:r>
            <a:rPr lang="en-US" sz="1700" i="1" kern="1200" dirty="0"/>
            <a:t>Vehicle Reference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Accident Index</a:t>
          </a:r>
          <a:endParaRPr lang="en-GB" sz="1700" i="1" kern="1200" dirty="0"/>
        </a:p>
      </dsp:txBody>
      <dsp:txXfrm>
        <a:off x="3433018" y="0"/>
        <a:ext cx="3192362" cy="1113045"/>
      </dsp:txXfrm>
    </dsp:sp>
    <dsp:sp modelId="{C8123DD9-213F-48B9-A7FB-378F1B03A9C9}">
      <dsp:nvSpPr>
        <dsp:cNvPr id="0" name=""/>
        <dsp:cNvSpPr/>
      </dsp:nvSpPr>
      <dsp:spPr>
        <a:xfrm>
          <a:off x="3752254" y="1297187"/>
          <a:ext cx="2553890" cy="83614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Vehicle 1</a:t>
          </a:r>
          <a:endParaRPr lang="en-GB" sz="2100" kern="1200" dirty="0"/>
        </a:p>
      </dsp:txBody>
      <dsp:txXfrm>
        <a:off x="3776744" y="1321677"/>
        <a:ext cx="2504910" cy="787169"/>
      </dsp:txXfrm>
    </dsp:sp>
    <dsp:sp modelId="{A1832F77-7DA8-4A31-B17C-E34B352DEF69}">
      <dsp:nvSpPr>
        <dsp:cNvPr id="0" name=""/>
        <dsp:cNvSpPr/>
      </dsp:nvSpPr>
      <dsp:spPr>
        <a:xfrm>
          <a:off x="3752254" y="2504351"/>
          <a:ext cx="2553890" cy="83614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Vehicle 2</a:t>
          </a:r>
          <a:endParaRPr lang="en-GB" sz="2100" kern="1200" dirty="0"/>
        </a:p>
      </dsp:txBody>
      <dsp:txXfrm>
        <a:off x="3776744" y="2528841"/>
        <a:ext cx="2504910" cy="787169"/>
      </dsp:txXfrm>
    </dsp:sp>
    <dsp:sp modelId="{6C9652A2-D77D-42F8-B8DF-63673B636A7A}">
      <dsp:nvSpPr>
        <dsp:cNvPr id="0" name=""/>
        <dsp:cNvSpPr/>
      </dsp:nvSpPr>
      <dsp:spPr>
        <a:xfrm>
          <a:off x="6864808" y="0"/>
          <a:ext cx="3192362" cy="37101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Casualties</a:t>
          </a:r>
          <a:br>
            <a:rPr lang="en-US" sz="1700" b="1" kern="1200" dirty="0"/>
          </a:br>
          <a:r>
            <a:rPr lang="en-US" sz="1700" b="0" kern="1200" dirty="0"/>
            <a:t>ID: </a:t>
          </a:r>
          <a:r>
            <a:rPr lang="en-US" sz="1700" b="0" i="1" kern="1200" dirty="0"/>
            <a:t>Casualty Reference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Accident Index</a:t>
          </a:r>
          <a:br>
            <a:rPr lang="en-US" sz="1700" kern="1200" dirty="0"/>
          </a:br>
          <a:r>
            <a:rPr lang="en-US" sz="1700" kern="1200" dirty="0"/>
            <a:t>Foreign Key: </a:t>
          </a:r>
          <a:r>
            <a:rPr lang="en-US" sz="1700" i="1" kern="1200" dirty="0"/>
            <a:t>Vehicle Reference</a:t>
          </a:r>
          <a:endParaRPr lang="en-GB" sz="1700" i="1" kern="1200" dirty="0"/>
        </a:p>
      </dsp:txBody>
      <dsp:txXfrm>
        <a:off x="6864808" y="0"/>
        <a:ext cx="3192362" cy="1113045"/>
      </dsp:txXfrm>
    </dsp:sp>
    <dsp:sp modelId="{4039905F-1C15-439E-AB1A-3BE5330E0044}">
      <dsp:nvSpPr>
        <dsp:cNvPr id="0" name=""/>
        <dsp:cNvSpPr/>
      </dsp:nvSpPr>
      <dsp:spPr>
        <a:xfrm>
          <a:off x="7184044" y="1113362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1</a:t>
          </a:r>
          <a:br>
            <a:rPr lang="en-US" sz="2100" kern="1200" dirty="0"/>
          </a:br>
          <a:r>
            <a:rPr lang="en-US" sz="2100" kern="1200" dirty="0"/>
            <a:t>(Driver)</a:t>
          </a:r>
          <a:endParaRPr lang="en-GB" sz="2100" kern="1200" dirty="0"/>
        </a:p>
      </dsp:txBody>
      <dsp:txXfrm>
        <a:off x="7205393" y="1134711"/>
        <a:ext cx="2511192" cy="686198"/>
      </dsp:txXfrm>
    </dsp:sp>
    <dsp:sp modelId="{54967AFE-369A-4518-AF81-9E8326D5454C}">
      <dsp:nvSpPr>
        <dsp:cNvPr id="0" name=""/>
        <dsp:cNvSpPr/>
      </dsp:nvSpPr>
      <dsp:spPr>
        <a:xfrm>
          <a:off x="7184044" y="1954396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2</a:t>
          </a:r>
          <a:br>
            <a:rPr lang="en-US" sz="2100" kern="1200" dirty="0"/>
          </a:br>
          <a:r>
            <a:rPr lang="en-US" sz="2100" kern="1200" dirty="0"/>
            <a:t>(Passenger)</a:t>
          </a:r>
          <a:endParaRPr lang="en-GB" sz="2100" kern="1200" dirty="0"/>
        </a:p>
      </dsp:txBody>
      <dsp:txXfrm>
        <a:off x="7205393" y="1975745"/>
        <a:ext cx="2511192" cy="686198"/>
      </dsp:txXfrm>
    </dsp:sp>
    <dsp:sp modelId="{8C684EF5-5134-4C62-A427-45FB35CCAB17}">
      <dsp:nvSpPr>
        <dsp:cNvPr id="0" name=""/>
        <dsp:cNvSpPr/>
      </dsp:nvSpPr>
      <dsp:spPr>
        <a:xfrm>
          <a:off x="7184044" y="2795430"/>
          <a:ext cx="2553890" cy="72889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Casualty 3</a:t>
          </a:r>
          <a:br>
            <a:rPr lang="en-US" sz="2100" kern="1200" dirty="0"/>
          </a:br>
          <a:r>
            <a:rPr lang="en-US" sz="2100" kern="1200" dirty="0"/>
            <a:t>(Pedestrian)</a:t>
          </a:r>
          <a:endParaRPr lang="en-GB" sz="2100" kern="1200" dirty="0"/>
        </a:p>
      </dsp:txBody>
      <dsp:txXfrm>
        <a:off x="7205393" y="2816779"/>
        <a:ext cx="2511192" cy="686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1FD9-98BA-453E-870A-9FA7B1E5691C}">
      <dsp:nvSpPr>
        <dsp:cNvPr id="0" name=""/>
        <dsp:cNvSpPr/>
      </dsp:nvSpPr>
      <dsp:spPr>
        <a:xfrm>
          <a:off x="3468222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869172"/>
        <a:ext cx="33271" cy="6660"/>
      </dsp:txXfrm>
    </dsp:sp>
    <dsp:sp modelId="{614636CD-2015-4BB3-978A-CBF261BEFEDF}">
      <dsp:nvSpPr>
        <dsp:cNvPr id="0" name=""/>
        <dsp:cNvSpPr/>
      </dsp:nvSpPr>
      <dsp:spPr>
        <a:xfrm>
          <a:off x="179542" y="4554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 Merging (2005 – 2018)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Casualties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Vehicles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Accidents</a:t>
          </a:r>
          <a:endParaRPr lang="en-GB" sz="1600" kern="1200" dirty="0"/>
        </a:p>
      </dsp:txBody>
      <dsp:txXfrm>
        <a:off x="179542" y="4554"/>
        <a:ext cx="3290480" cy="1735897"/>
      </dsp:txXfrm>
    </dsp:sp>
    <dsp:sp modelId="{327A1509-45EF-45BF-B4EF-FF23B4ECE4D9}">
      <dsp:nvSpPr>
        <dsp:cNvPr id="0" name=""/>
        <dsp:cNvSpPr/>
      </dsp:nvSpPr>
      <dsp:spPr>
        <a:xfrm>
          <a:off x="7424130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869172"/>
        <a:ext cx="33271" cy="6660"/>
      </dsp:txXfrm>
    </dsp:sp>
    <dsp:sp modelId="{7574AD59-8D55-4F60-BB71-94AC0FD570AD}">
      <dsp:nvSpPr>
        <dsp:cNvPr id="0" name=""/>
        <dsp:cNvSpPr/>
      </dsp:nvSpPr>
      <dsp:spPr>
        <a:xfrm>
          <a:off x="4135449" y="4554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Exploratory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correlation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Missing values</a:t>
          </a:r>
          <a:endParaRPr lang="en-GB" sz="1600" kern="1200" dirty="0"/>
        </a:p>
      </dsp:txBody>
      <dsp:txXfrm>
        <a:off x="4135449" y="4554"/>
        <a:ext cx="3290480" cy="1735897"/>
      </dsp:txXfrm>
    </dsp:sp>
    <dsp:sp modelId="{21956996-7875-4EAC-A1E6-0FFDEDE59127}">
      <dsp:nvSpPr>
        <dsp:cNvPr id="0" name=""/>
        <dsp:cNvSpPr/>
      </dsp:nvSpPr>
      <dsp:spPr>
        <a:xfrm>
          <a:off x="1824782" y="1738651"/>
          <a:ext cx="7911814" cy="634827"/>
        </a:xfrm>
        <a:custGeom>
          <a:avLst/>
          <a:gdLst/>
          <a:ahLst/>
          <a:cxnLst/>
          <a:rect l="0" t="0" r="0" b="0"/>
          <a:pathLst>
            <a:path>
              <a:moveTo>
                <a:pt x="7911814" y="0"/>
              </a:moveTo>
              <a:lnTo>
                <a:pt x="7911814" y="334513"/>
              </a:lnTo>
              <a:lnTo>
                <a:pt x="0" y="334513"/>
              </a:lnTo>
              <a:lnTo>
                <a:pt x="0" y="634827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82196" y="2052735"/>
        <a:ext cx="396987" cy="6660"/>
      </dsp:txXfrm>
    </dsp:sp>
    <dsp:sp modelId="{9131DE78-0EE4-4AE8-8CBE-2B77907B7F38}">
      <dsp:nvSpPr>
        <dsp:cNvPr id="0" name=""/>
        <dsp:cNvSpPr/>
      </dsp:nvSpPr>
      <dsp:spPr>
        <a:xfrm>
          <a:off x="8091357" y="4554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Correction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Corrections based on </a:t>
          </a:r>
          <a:r>
            <a:rPr lang="en-US" sz="1600" kern="1200" dirty="0" err="1"/>
            <a:t>DfT</a:t>
          </a:r>
          <a:r>
            <a:rPr lang="en-US" sz="1600" kern="1200" dirty="0"/>
            <a:t> documentation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Fields with missing values more than 50% were dropped</a:t>
          </a:r>
          <a:endParaRPr lang="en-GB" sz="1600" kern="1200" dirty="0"/>
        </a:p>
      </dsp:txBody>
      <dsp:txXfrm>
        <a:off x="8091357" y="4554"/>
        <a:ext cx="3290480" cy="1735897"/>
      </dsp:txXfrm>
    </dsp:sp>
    <dsp:sp modelId="{049F35D2-281B-46CA-AAF9-5C5F0FF39C77}">
      <dsp:nvSpPr>
        <dsp:cNvPr id="0" name=""/>
        <dsp:cNvSpPr/>
      </dsp:nvSpPr>
      <dsp:spPr>
        <a:xfrm>
          <a:off x="3468222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3270497"/>
        <a:ext cx="33271" cy="6660"/>
      </dsp:txXfrm>
    </dsp:sp>
    <dsp:sp modelId="{5F92E911-47F3-4154-9B97-F5E12BC9DCD9}">
      <dsp:nvSpPr>
        <dsp:cNvPr id="0" name=""/>
        <dsp:cNvSpPr/>
      </dsp:nvSpPr>
      <dsp:spPr>
        <a:xfrm>
          <a:off x="179542" y="2405879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Imputation: MissForest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Training / Validation data (2005 – 2018) imputed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data (2019) imputed</a:t>
          </a:r>
          <a:endParaRPr lang="en-GB" sz="1600" kern="1200" dirty="0"/>
        </a:p>
      </dsp:txBody>
      <dsp:txXfrm>
        <a:off x="179542" y="2405879"/>
        <a:ext cx="3290480" cy="1735897"/>
      </dsp:txXfrm>
    </dsp:sp>
    <dsp:sp modelId="{129A3168-560D-4A83-B1EB-2A267AFFDF93}">
      <dsp:nvSpPr>
        <dsp:cNvPr id="0" name=""/>
        <dsp:cNvSpPr/>
      </dsp:nvSpPr>
      <dsp:spPr>
        <a:xfrm>
          <a:off x="7424130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3270497"/>
        <a:ext cx="33271" cy="6660"/>
      </dsp:txXfrm>
    </dsp:sp>
    <dsp:sp modelId="{667B207A-D691-4D61-8B95-19BCE8C172D1}">
      <dsp:nvSpPr>
        <dsp:cNvPr id="0" name=""/>
        <dsp:cNvSpPr/>
      </dsp:nvSpPr>
      <dsp:spPr>
        <a:xfrm>
          <a:off x="4135449" y="2405879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Multi-layered Perceptron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Empirical feature selection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Class weights used in loss function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Predictions from an ensemble of neural networks</a:t>
          </a:r>
          <a:endParaRPr lang="en-GB" sz="1600" kern="1200" dirty="0"/>
        </a:p>
      </dsp:txBody>
      <dsp:txXfrm>
        <a:off x="4135449" y="2405879"/>
        <a:ext cx="3290480" cy="1735897"/>
      </dsp:txXfrm>
    </dsp:sp>
    <dsp:sp modelId="{F11F31B2-0810-466E-A233-020755502C40}">
      <dsp:nvSpPr>
        <dsp:cNvPr id="0" name=""/>
        <dsp:cNvSpPr/>
      </dsp:nvSpPr>
      <dsp:spPr>
        <a:xfrm>
          <a:off x="8091357" y="2405879"/>
          <a:ext cx="3290480" cy="17358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Reinforcement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Double Q network deployed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Architecture from network sensitive to fatal casualties during supervised learning.</a:t>
          </a:r>
          <a:endParaRPr lang="en-GB" sz="1600" kern="1200" dirty="0"/>
        </a:p>
      </dsp:txBody>
      <dsp:txXfrm>
        <a:off x="8091357" y="2405879"/>
        <a:ext cx="3290480" cy="1735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8A746-D633-47ED-9C25-E06DB5D5AA43}">
      <dsp:nvSpPr>
        <dsp:cNvPr id="0" name=""/>
        <dsp:cNvSpPr/>
      </dsp:nvSpPr>
      <dsp:spPr>
        <a:xfrm>
          <a:off x="0" y="2853"/>
          <a:ext cx="6502400" cy="781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Numerical variables</a:t>
          </a:r>
          <a:endParaRPr lang="en-GB" sz="2800" kern="1200" dirty="0"/>
        </a:p>
      </dsp:txBody>
      <dsp:txXfrm>
        <a:off x="38148" y="41001"/>
        <a:ext cx="6426104" cy="705169"/>
      </dsp:txXfrm>
    </dsp:sp>
    <dsp:sp modelId="{4CE4E043-0E24-4DB4-88D8-5C073EFE77C0}">
      <dsp:nvSpPr>
        <dsp:cNvPr id="0" name=""/>
        <dsp:cNvSpPr/>
      </dsp:nvSpPr>
      <dsp:spPr>
        <a:xfrm>
          <a:off x="0" y="784319"/>
          <a:ext cx="6502400" cy="78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ANOVA F – statistic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Correlation ratio</a:t>
          </a:r>
          <a:endParaRPr lang="en-GB" sz="2400" kern="1200" dirty="0"/>
        </a:p>
      </dsp:txBody>
      <dsp:txXfrm>
        <a:off x="0" y="784319"/>
        <a:ext cx="6502400" cy="782883"/>
      </dsp:txXfrm>
    </dsp:sp>
    <dsp:sp modelId="{06642235-8F4C-4472-92E9-4983E1B361C7}">
      <dsp:nvSpPr>
        <dsp:cNvPr id="0" name=""/>
        <dsp:cNvSpPr/>
      </dsp:nvSpPr>
      <dsp:spPr>
        <a:xfrm>
          <a:off x="0" y="1567202"/>
          <a:ext cx="6502400" cy="781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Categorical variables</a:t>
          </a:r>
          <a:r>
            <a:rPr lang="en-US" sz="3600" kern="1200" dirty="0"/>
            <a:t>	</a:t>
          </a:r>
          <a:endParaRPr lang="en-GB" sz="3600" kern="1200" dirty="0"/>
        </a:p>
      </dsp:txBody>
      <dsp:txXfrm>
        <a:off x="38148" y="1605350"/>
        <a:ext cx="6426104" cy="705169"/>
      </dsp:txXfrm>
    </dsp:sp>
    <dsp:sp modelId="{4F0E1C1A-D074-4043-8407-F98E16D6F84E}">
      <dsp:nvSpPr>
        <dsp:cNvPr id="0" name=""/>
        <dsp:cNvSpPr/>
      </dsp:nvSpPr>
      <dsp:spPr>
        <a:xfrm>
          <a:off x="0" y="2348667"/>
          <a:ext cx="6502400" cy="1605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X</a:t>
          </a:r>
          <a:r>
            <a:rPr lang="en-US" sz="2400" kern="1200" baseline="30000" dirty="0"/>
            <a:t>2</a:t>
          </a:r>
          <a:r>
            <a:rPr lang="en-US" sz="2400" kern="1200" baseline="0" dirty="0"/>
            <a:t> – squared statistic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Mutual information (based on entropy)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Cramer’s V coefficient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Theil’s U coefficient (anti-symmetrical)</a:t>
          </a:r>
          <a:endParaRPr lang="en-GB" sz="2400" kern="1200" dirty="0"/>
        </a:p>
      </dsp:txBody>
      <dsp:txXfrm>
        <a:off x="0" y="2348667"/>
        <a:ext cx="6502400" cy="1605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536F0-CB61-4889-BF65-CBE5DF01F842}">
      <dsp:nvSpPr>
        <dsp:cNvPr id="0" name=""/>
        <dsp:cNvSpPr/>
      </dsp:nvSpPr>
      <dsp:spPr>
        <a:xfrm>
          <a:off x="3143" y="61881"/>
          <a:ext cx="3064668" cy="122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Categorical - Categorical</a:t>
          </a:r>
          <a:endParaRPr lang="en-GB" sz="2800" kern="1200" dirty="0"/>
        </a:p>
      </dsp:txBody>
      <dsp:txXfrm>
        <a:off x="3143" y="61881"/>
        <a:ext cx="3064668" cy="1225867"/>
      </dsp:txXfrm>
    </dsp:sp>
    <dsp:sp modelId="{84004229-BD7B-43DE-A1F3-2ECC6249C64F}">
      <dsp:nvSpPr>
        <dsp:cNvPr id="0" name=""/>
        <dsp:cNvSpPr/>
      </dsp:nvSpPr>
      <dsp:spPr>
        <a:xfrm>
          <a:off x="3143" y="1287748"/>
          <a:ext cx="3064668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Mutual information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Cramer’s V coefficient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Theil’s U coefficient</a:t>
          </a:r>
          <a:endParaRPr lang="en-GB" sz="2400" kern="1200" dirty="0"/>
        </a:p>
      </dsp:txBody>
      <dsp:txXfrm>
        <a:off x="3143" y="1287748"/>
        <a:ext cx="3064668" cy="2854800"/>
      </dsp:txXfrm>
    </dsp:sp>
    <dsp:sp modelId="{E17EEAB0-4232-4DB8-B3F4-650F4C485CFC}">
      <dsp:nvSpPr>
        <dsp:cNvPr id="0" name=""/>
        <dsp:cNvSpPr/>
      </dsp:nvSpPr>
      <dsp:spPr>
        <a:xfrm>
          <a:off x="3496865" y="61881"/>
          <a:ext cx="3064668" cy="122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Categorical – Numerical</a:t>
          </a:r>
          <a:endParaRPr lang="en-GB" sz="2800" kern="1200" dirty="0"/>
        </a:p>
      </dsp:txBody>
      <dsp:txXfrm>
        <a:off x="3496865" y="61881"/>
        <a:ext cx="3064668" cy="1225867"/>
      </dsp:txXfrm>
    </dsp:sp>
    <dsp:sp modelId="{CE18D4E3-618F-47A5-ACD9-04CD717CDF8E}">
      <dsp:nvSpPr>
        <dsp:cNvPr id="0" name=""/>
        <dsp:cNvSpPr/>
      </dsp:nvSpPr>
      <dsp:spPr>
        <a:xfrm>
          <a:off x="3496865" y="1287748"/>
          <a:ext cx="3064668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Correlation ratio coefficient</a:t>
          </a:r>
          <a:endParaRPr lang="en-GB" sz="2400" kern="1200" dirty="0"/>
        </a:p>
      </dsp:txBody>
      <dsp:txXfrm>
        <a:off x="3496865" y="1287748"/>
        <a:ext cx="3064668" cy="2854800"/>
      </dsp:txXfrm>
    </dsp:sp>
    <dsp:sp modelId="{8F1170FB-AF18-4DBD-AF10-FFD14BF7CE5E}">
      <dsp:nvSpPr>
        <dsp:cNvPr id="0" name=""/>
        <dsp:cNvSpPr/>
      </dsp:nvSpPr>
      <dsp:spPr>
        <a:xfrm>
          <a:off x="6990588" y="61881"/>
          <a:ext cx="3064668" cy="122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Numerical – Numerical</a:t>
          </a:r>
          <a:endParaRPr lang="en-GB" sz="2800" kern="1200" dirty="0"/>
        </a:p>
      </dsp:txBody>
      <dsp:txXfrm>
        <a:off x="6990588" y="61881"/>
        <a:ext cx="3064668" cy="1225867"/>
      </dsp:txXfrm>
    </dsp:sp>
    <dsp:sp modelId="{1F462B0A-5D8A-4EEF-98EB-69586BD9FE58}">
      <dsp:nvSpPr>
        <dsp:cNvPr id="0" name=""/>
        <dsp:cNvSpPr/>
      </dsp:nvSpPr>
      <dsp:spPr>
        <a:xfrm>
          <a:off x="6990588" y="1287748"/>
          <a:ext cx="3064668" cy="2854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Pearson’s correlation coefficient</a:t>
          </a:r>
          <a:endParaRPr lang="en-GB" sz="2400" kern="1200" dirty="0"/>
        </a:p>
      </dsp:txBody>
      <dsp:txXfrm>
        <a:off x="6990588" y="1287748"/>
        <a:ext cx="3064668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EC95-ACA7-483F-9BB8-90BC7557463B}">
      <dsp:nvSpPr>
        <dsp:cNvPr id="0" name=""/>
        <dsp:cNvSpPr/>
      </dsp:nvSpPr>
      <dsp:spPr>
        <a:xfrm>
          <a:off x="2604636" y="674038"/>
          <a:ext cx="519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9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50858" y="717005"/>
        <a:ext cx="27528" cy="5505"/>
      </dsp:txXfrm>
    </dsp:sp>
    <dsp:sp modelId="{7318F093-79BE-4ACF-B26A-DFD05AC747A4}">
      <dsp:nvSpPr>
        <dsp:cNvPr id="0" name=""/>
        <dsp:cNvSpPr/>
      </dsp:nvSpPr>
      <dsp:spPr>
        <a:xfrm>
          <a:off x="212635" y="1618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Junctions and Road Classes</a:t>
          </a:r>
          <a:endParaRPr lang="en-GB" sz="2400" kern="1200" dirty="0"/>
        </a:p>
      </dsp:txBody>
      <dsp:txXfrm>
        <a:off x="212635" y="1618"/>
        <a:ext cx="2393800" cy="1436280"/>
      </dsp:txXfrm>
    </dsp:sp>
    <dsp:sp modelId="{CC69C616-9914-4F2E-8D0F-E9660F36A0C4}">
      <dsp:nvSpPr>
        <dsp:cNvPr id="0" name=""/>
        <dsp:cNvSpPr/>
      </dsp:nvSpPr>
      <dsp:spPr>
        <a:xfrm>
          <a:off x="5549010" y="674038"/>
          <a:ext cx="519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9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5795233" y="717005"/>
        <a:ext cx="27528" cy="5505"/>
      </dsp:txXfrm>
    </dsp:sp>
    <dsp:sp modelId="{74B077CA-7E45-4983-A47C-C3C1836BCEF4}">
      <dsp:nvSpPr>
        <dsp:cNvPr id="0" name=""/>
        <dsp:cNvSpPr/>
      </dsp:nvSpPr>
      <dsp:spPr>
        <a:xfrm>
          <a:off x="3157010" y="1618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Pedestrians</a:t>
          </a:r>
          <a:endParaRPr lang="en-GB" sz="2400" kern="1200" dirty="0"/>
        </a:p>
      </dsp:txBody>
      <dsp:txXfrm>
        <a:off x="3157010" y="1618"/>
        <a:ext cx="2393800" cy="1436280"/>
      </dsp:txXfrm>
    </dsp:sp>
    <dsp:sp modelId="{6909ED09-0ACA-4253-8E4D-CBDEF1B9C4CF}">
      <dsp:nvSpPr>
        <dsp:cNvPr id="0" name=""/>
        <dsp:cNvSpPr/>
      </dsp:nvSpPr>
      <dsp:spPr>
        <a:xfrm>
          <a:off x="1409536" y="1436098"/>
          <a:ext cx="5888748" cy="519974"/>
        </a:xfrm>
        <a:custGeom>
          <a:avLst/>
          <a:gdLst/>
          <a:ahLst/>
          <a:cxnLst/>
          <a:rect l="0" t="0" r="0" b="0"/>
          <a:pathLst>
            <a:path>
              <a:moveTo>
                <a:pt x="5888748" y="0"/>
              </a:moveTo>
              <a:lnTo>
                <a:pt x="5888748" y="277087"/>
              </a:lnTo>
              <a:lnTo>
                <a:pt x="0" y="277087"/>
              </a:lnTo>
              <a:lnTo>
                <a:pt x="0" y="5199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4206049" y="1693333"/>
        <a:ext cx="295721" cy="5505"/>
      </dsp:txXfrm>
    </dsp:sp>
    <dsp:sp modelId="{383A3778-680B-4BCC-986E-C27F04C35625}">
      <dsp:nvSpPr>
        <dsp:cNvPr id="0" name=""/>
        <dsp:cNvSpPr/>
      </dsp:nvSpPr>
      <dsp:spPr>
        <a:xfrm>
          <a:off x="6101384" y="1618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Vehicle-Site Interaction</a:t>
          </a:r>
          <a:endParaRPr lang="en-GB" sz="2400" kern="1200" dirty="0"/>
        </a:p>
      </dsp:txBody>
      <dsp:txXfrm>
        <a:off x="6101384" y="1618"/>
        <a:ext cx="2393800" cy="1436280"/>
      </dsp:txXfrm>
    </dsp:sp>
    <dsp:sp modelId="{B86DC20A-52F5-4337-A6B4-A029081F1309}">
      <dsp:nvSpPr>
        <dsp:cNvPr id="0" name=""/>
        <dsp:cNvSpPr/>
      </dsp:nvSpPr>
      <dsp:spPr>
        <a:xfrm>
          <a:off x="2604636" y="2660893"/>
          <a:ext cx="519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9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50858" y="2703860"/>
        <a:ext cx="27528" cy="5505"/>
      </dsp:txXfrm>
    </dsp:sp>
    <dsp:sp modelId="{C6C40D76-BF69-47B6-99A1-9083EB9E0670}">
      <dsp:nvSpPr>
        <dsp:cNvPr id="0" name=""/>
        <dsp:cNvSpPr/>
      </dsp:nvSpPr>
      <dsp:spPr>
        <a:xfrm>
          <a:off x="212635" y="1988473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Drivers-Vehicles</a:t>
          </a:r>
          <a:endParaRPr lang="en-GB" sz="2400" kern="1200" dirty="0"/>
        </a:p>
      </dsp:txBody>
      <dsp:txXfrm>
        <a:off x="212635" y="1988473"/>
        <a:ext cx="2393800" cy="1436280"/>
      </dsp:txXfrm>
    </dsp:sp>
    <dsp:sp modelId="{B6D4A04B-A65A-4E7E-A13C-FFB916F0DB0B}">
      <dsp:nvSpPr>
        <dsp:cNvPr id="0" name=""/>
        <dsp:cNvSpPr/>
      </dsp:nvSpPr>
      <dsp:spPr>
        <a:xfrm>
          <a:off x="5549010" y="2660893"/>
          <a:ext cx="519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9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5795233" y="2703860"/>
        <a:ext cx="27528" cy="5505"/>
      </dsp:txXfrm>
    </dsp:sp>
    <dsp:sp modelId="{426068F1-7C01-465B-B354-1E43F16C0BDA}">
      <dsp:nvSpPr>
        <dsp:cNvPr id="0" name=""/>
        <dsp:cNvSpPr/>
      </dsp:nvSpPr>
      <dsp:spPr>
        <a:xfrm>
          <a:off x="3157010" y="1988473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Age of Vehicle</a:t>
          </a:r>
          <a:endParaRPr lang="en-GB" sz="2400" kern="1200" dirty="0"/>
        </a:p>
      </dsp:txBody>
      <dsp:txXfrm>
        <a:off x="3157010" y="1988473"/>
        <a:ext cx="2393800" cy="1436280"/>
      </dsp:txXfrm>
    </dsp:sp>
    <dsp:sp modelId="{7A6EA5C3-1661-4D49-B1D3-E13B4A074026}">
      <dsp:nvSpPr>
        <dsp:cNvPr id="0" name=""/>
        <dsp:cNvSpPr/>
      </dsp:nvSpPr>
      <dsp:spPr>
        <a:xfrm>
          <a:off x="6101384" y="1988473"/>
          <a:ext cx="2393800" cy="143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Driver IMD Decile</a:t>
          </a:r>
          <a:endParaRPr lang="en-GB" sz="2400" kern="1200" dirty="0"/>
        </a:p>
      </dsp:txBody>
      <dsp:txXfrm>
        <a:off x="6101384" y="1988473"/>
        <a:ext cx="2393800" cy="143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7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6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D43B3-1B9B-4DEF-931F-A0BC92141CE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/>
              <a:t>Predicting Seriousness of Injury in a Traffic Accident:</a:t>
            </a:r>
            <a:br>
              <a:rPr lang="en-GB" sz="3600"/>
            </a:br>
            <a:r>
              <a:rPr lang="en-GB" sz="3600" i="1"/>
              <a:t>A New Imbalanced Dataset and Benchmark</a:t>
            </a:r>
            <a:br>
              <a:rPr lang="en-GB" sz="3600" i="1"/>
            </a:br>
            <a:br>
              <a:rPr lang="en-GB" sz="3600" i="1"/>
            </a:br>
            <a:r>
              <a:rPr lang="en-GB" sz="3200" i="1"/>
              <a:t>Paschalis Lagias, George D. Magoulas, Ylli Prifti, and Alessandro Provetti</a:t>
            </a:r>
            <a:br>
              <a:rPr lang="en-GB" sz="3200" i="1"/>
            </a:b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375F-94FC-79F6-05D0-AA24C9EB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/>
              <a:t>Birkbeck College, University of London, UK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7419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Features dropped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28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Accident Index, Vehicle Ref. and Casualty Ref:</a:t>
            </a:r>
          </a:p>
          <a:p>
            <a:pPr marL="201168" lvl="1" indent="0">
              <a:buNone/>
            </a:pPr>
            <a:r>
              <a:rPr lang="en-US" sz="2000" dirty="0"/>
              <a:t>Features used only for data joins.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Age Band of Driver and Age Band of Casualty:</a:t>
            </a:r>
          </a:p>
          <a:p>
            <a:pPr marL="201168" lvl="1" indent="0">
              <a:buNone/>
            </a:pPr>
            <a:r>
              <a:rPr lang="en-US" sz="2000" dirty="0"/>
              <a:t>Data already include ages for casualties and drivers.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Latitude, Longitude and LSOA of Accident Location:</a:t>
            </a:r>
          </a:p>
          <a:p>
            <a:pPr marL="201168" lvl="1" indent="0">
              <a:buNone/>
            </a:pPr>
            <a:r>
              <a:rPr lang="en-GB" sz="2000" dirty="0"/>
              <a:t>Data already include Eastings and Northings.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Did Police attend Accident Scene, Accident Severity and No of Casualties:</a:t>
            </a:r>
          </a:p>
          <a:p>
            <a:pPr marL="201168" lvl="1" indent="0">
              <a:buNone/>
            </a:pPr>
            <a:r>
              <a:rPr lang="en-GB" sz="2000" dirty="0"/>
              <a:t>Post-accident information was removed from the research.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Road Maintenance Worker, Journey Purpose of Driver and Engine Capacity:</a:t>
            </a:r>
          </a:p>
          <a:p>
            <a:pPr marL="201168" lvl="1" indent="0">
              <a:buNone/>
            </a:pPr>
            <a:r>
              <a:rPr lang="en-GB" sz="2000" dirty="0"/>
              <a:t>Excessive number of missing values, “unknown” and “not applicable”. Engine Capacity data inconsistent with Vehicle Types.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654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Correction for “unknown”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Values for “unknown” were re-encoded as missing with -1: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Urban or Rural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Sex of Casualty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Sex of 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Pedestrian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Pedestrian Movement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Light Conditions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105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 imputation based on domain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Car Passenger:</a:t>
            </a:r>
          </a:p>
          <a:p>
            <a:pPr marL="201168" lvl="1" indent="0">
              <a:buNone/>
            </a:pPr>
            <a:r>
              <a:rPr lang="en-US" sz="2000" dirty="0"/>
              <a:t>Missing values for buses and vans were replaced with “Not car passenger”.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Towing or Articulation:</a:t>
            </a:r>
          </a:p>
          <a:p>
            <a:pPr marL="201168" lvl="1" indent="0">
              <a:buNone/>
            </a:pPr>
            <a:r>
              <a:rPr lang="en-US" sz="2000" dirty="0"/>
              <a:t>It was assumed that bicycles, motorcycles and mobility scooters do not have such.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Left / Right Hand Drive Vehicles:</a:t>
            </a:r>
          </a:p>
          <a:p>
            <a:pPr marL="201168" lvl="1" indent="0">
              <a:buNone/>
            </a:pPr>
            <a:r>
              <a:rPr lang="en-US" sz="2000" dirty="0"/>
              <a:t>A new category for “unknown” was created for bicycles, horses, motorcycles and trams.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Junction Location, Junction Detail, Junction Control and 2</a:t>
            </a:r>
            <a:r>
              <a:rPr lang="en-US" sz="2400" b="1" baseline="30000" dirty="0"/>
              <a:t>nd</a:t>
            </a:r>
            <a:r>
              <a:rPr lang="en-US" sz="2400" b="1" dirty="0"/>
              <a:t> Road Class:</a:t>
            </a:r>
          </a:p>
          <a:p>
            <a:pPr marL="201168" lvl="1" indent="0">
              <a:buNone/>
            </a:pPr>
            <a:r>
              <a:rPr lang="en-US" sz="2000" dirty="0"/>
              <a:t>Many missing values were corrected as they referred to accidents not near to a junction.</a:t>
            </a:r>
          </a:p>
        </p:txBody>
      </p:sp>
    </p:spTree>
    <p:extLst>
      <p:ext uri="{BB962C8B-B14F-4D97-AF65-F5344CB8AC3E}">
        <p14:creationId xmlns:p14="http://schemas.microsoft.com/office/powerpoint/2010/main" val="40542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 imputation based on domain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Age of Driver, Age of Casualty, Casualty Home Area Type and Driver Home    Area Type:</a:t>
            </a:r>
          </a:p>
          <a:p>
            <a:pPr marL="201168" lvl="1" indent="0">
              <a:buNone/>
            </a:pPr>
            <a:r>
              <a:rPr lang="en-US" sz="2000" dirty="0"/>
              <a:t>Corrected for samples where the casualty was the driver.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Light Conditions:</a:t>
            </a:r>
          </a:p>
          <a:p>
            <a:pPr marL="201168" lvl="1" indent="0">
              <a:buNone/>
            </a:pPr>
            <a:r>
              <a:rPr lang="en-US" sz="2000" dirty="0"/>
              <a:t>Set to “Daylight” after checking Time.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Eastings, Northings, Time:</a:t>
            </a:r>
          </a:p>
          <a:p>
            <a:pPr marL="201168" lvl="1" indent="0">
              <a:buNone/>
            </a:pPr>
            <a:r>
              <a:rPr lang="en-US" sz="2000" dirty="0"/>
              <a:t>Data points dropped (very small amount).</a:t>
            </a:r>
          </a:p>
        </p:txBody>
      </p:sp>
    </p:spTree>
    <p:extLst>
      <p:ext uri="{BB962C8B-B14F-4D97-AF65-F5344CB8AC3E}">
        <p14:creationId xmlns:p14="http://schemas.microsoft.com/office/powerpoint/2010/main" val="82228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values after manual imputation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F288AD-6AF2-15CB-2E72-FC594051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34626"/>
              </p:ext>
            </p:extLst>
          </p:nvPr>
        </p:nvGraphicFramePr>
        <p:xfrm>
          <a:off x="1097280" y="2501900"/>
          <a:ext cx="10058400" cy="2286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05437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2552963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2,915,387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1,443,492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1,471,895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50.49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Time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2 variables denoting incident time: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Date</a:t>
            </a:r>
            <a:endParaRPr lang="en-U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Time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New categorical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Hour</a:t>
            </a:r>
            <a:endParaRPr lang="en-U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Month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Year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Date and Time were discarded</a:t>
            </a:r>
          </a:p>
        </p:txBody>
      </p:sp>
    </p:spTree>
    <p:extLst>
      <p:ext uri="{BB962C8B-B14F-4D97-AF65-F5344CB8AC3E}">
        <p14:creationId xmlns:p14="http://schemas.microsoft.com/office/powerpoint/2010/main" val="158462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and 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Variables treated as numerical: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Number of Vehicles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Speed Limit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Age of Casualty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Age of Vehicle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Age of Driver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Eastings and Northings (British National Grid)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All remaining variables were nominal: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Discrete values (integers) without any intrinsic ranking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Target variable: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</a:t>
            </a:r>
          </a:p>
        </p:txBody>
      </p:sp>
    </p:spTree>
    <p:extLst>
      <p:ext uri="{BB962C8B-B14F-4D97-AF65-F5344CB8AC3E}">
        <p14:creationId xmlns:p14="http://schemas.microsoft.com/office/powerpoint/2010/main" val="308287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importance with respect to Casualty Severity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855FFB-7FAA-BF0C-442C-DB0A16FDE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48660"/>
              </p:ext>
            </p:extLst>
          </p:nvPr>
        </p:nvGraphicFramePr>
        <p:xfrm>
          <a:off x="2844800" y="2007477"/>
          <a:ext cx="6502400" cy="395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23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between pairs of data variables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4A055C-FEFD-55E9-9A6B-A3B400DA3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890616"/>
              </p:ext>
            </p:extLst>
          </p:nvPr>
        </p:nvGraphicFramePr>
        <p:xfrm>
          <a:off x="1097280" y="1794496"/>
          <a:ext cx="10058400" cy="420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76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Categorical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Important features</a:t>
            </a:r>
            <a:r>
              <a:rPr lang="en-US" sz="2000" i="1" dirty="0"/>
              <a:t>: Casualty Type, Vehicle Type and Vehicle Maneuver.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Carriageway Hazards, Was Vehicle Left Hand Drive and Pedestrian Crossing-Human Control</a:t>
            </a:r>
            <a:r>
              <a:rPr lang="en-US" sz="2000" dirty="0"/>
              <a:t>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Numerical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Important features: </a:t>
            </a:r>
            <a:r>
              <a:rPr lang="en-US" sz="2000" i="1" dirty="0"/>
              <a:t>Number of Vehicles and Speed Limit.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Eastings and Northings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6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z="2400"/>
              <a:t>Available to the public via UK Government Open Data webpage:</a:t>
            </a:r>
            <a:br>
              <a:rPr lang="en-US" sz="2400"/>
            </a:br>
            <a:r>
              <a:rPr lang="en-US" sz="2400">
                <a:hlinkClick r:id="rId2"/>
              </a:rPr>
              <a:t>Road Safety Data link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Records available since 1979.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3 datasets published per year: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 </a:t>
            </a:r>
            <a:r>
              <a:rPr lang="en-US" sz="2000" b="1"/>
              <a:t>Accidents:</a:t>
            </a:r>
            <a:r>
              <a:rPr lang="en-US" sz="2000"/>
              <a:t> Incident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 </a:t>
            </a:r>
            <a:r>
              <a:rPr lang="en-US" sz="2000" b="1"/>
              <a:t>Vehicles:</a:t>
            </a:r>
            <a:r>
              <a:rPr lang="en-US" sz="2000"/>
              <a:t> Vehicle characteristics, driver details, action before the incident.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 </a:t>
            </a:r>
            <a:r>
              <a:rPr lang="en-US" sz="2000" b="1"/>
              <a:t>Casualties:</a:t>
            </a:r>
            <a:r>
              <a:rPr lang="en-US" sz="2000"/>
              <a:t> Details about injured individuals.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STATS 20: Associated Documentation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19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Algorithm suitable for high dimensional data with mixed data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Challenges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Data size.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Memory capacity.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Speed Limit and Weather Conditions: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Features with minimal percentage of missing values</a:t>
            </a:r>
            <a:r>
              <a:rPr lang="en-US" sz="2000" i="1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Imputed first to expand the number of complete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rest of the variables divided in thematic groups.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Imputation pipeline can be reviewed if larger memory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06453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 – thematic groups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4FAC0A-8632-B993-C3AA-7E1D8600B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626886"/>
              </p:ext>
            </p:extLst>
          </p:nvPr>
        </p:nvGraphicFramePr>
        <p:xfrm>
          <a:off x="362607" y="2270235"/>
          <a:ext cx="8707821" cy="342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47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More features dropped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Location related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Police Force, Local Authority (District), Local Authority (Highway), Eastings and Northings were highly correlated.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Only Local Authority (District) was kept.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Road Number and 2</a:t>
            </a:r>
            <a:r>
              <a:rPr lang="en-US" sz="2000" baseline="30000" dirty="0"/>
              <a:t>nd</a:t>
            </a:r>
            <a:r>
              <a:rPr lang="en-US" sz="2000" dirty="0"/>
              <a:t> Road Number were dropped due to high cardinality.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Casualty, driver and vehicle related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Casualty Type dropped: Highly correlated with Casualty Class and Vehicle Type</a:t>
            </a:r>
            <a:r>
              <a:rPr lang="en-US" sz="2000" i="1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Casualty Home Area Type dropped: Highly correlated with Driver Home Area Type.</a:t>
            </a:r>
          </a:p>
        </p:txBody>
      </p:sp>
    </p:spTree>
    <p:extLst>
      <p:ext uri="{BB962C8B-B14F-4D97-AF65-F5344CB8AC3E}">
        <p14:creationId xmlns:p14="http://schemas.microsoft.com/office/powerpoint/2010/main" val="257911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Models</a:t>
            </a:r>
            <a:br>
              <a:rPr lang="en-GB" sz="3600" dirty="0"/>
            </a:br>
            <a:r>
              <a:rPr lang="en-GB" sz="3600" i="1" dirty="0"/>
              <a:t>Multi-layered Perceptron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97699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Models</a:t>
            </a:r>
            <a:br>
              <a:rPr lang="en-GB" sz="3600" dirty="0"/>
            </a:br>
            <a:r>
              <a:rPr lang="en-GB" sz="3600" i="1" dirty="0"/>
              <a:t>Reinforcement Learning Deep Q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54334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Traffic Accident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Available to </a:t>
            </a:r>
            <a:r>
              <a:rPr lang="en-US"/>
              <a:t>the public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C560B5-ABDF-6C32-908B-BEBCD616E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633142"/>
              </p:ext>
            </p:extLst>
          </p:nvPr>
        </p:nvGraphicFramePr>
        <p:xfrm>
          <a:off x="1097280" y="2243959"/>
          <a:ext cx="10058399" cy="371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2A7EA-7F3F-4E5C-0F79-6EBFB6769BE4}"/>
              </a:ext>
            </a:extLst>
          </p:cNvPr>
          <p:cNvCxnSpPr>
            <a:cxnSpLocks/>
          </p:cNvCxnSpPr>
          <p:nvPr/>
        </p:nvCxnSpPr>
        <p:spPr>
          <a:xfrm flipV="1">
            <a:off x="3978166" y="3930869"/>
            <a:ext cx="877613" cy="672662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8A8D13-7678-ED4E-087C-C461458A369A}"/>
              </a:ext>
            </a:extLst>
          </p:cNvPr>
          <p:cNvCxnSpPr>
            <a:cxnSpLocks/>
          </p:cNvCxnSpPr>
          <p:nvPr/>
        </p:nvCxnSpPr>
        <p:spPr>
          <a:xfrm>
            <a:off x="3978166" y="4603531"/>
            <a:ext cx="877613" cy="60960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99567-3FDA-5368-D95C-96B82EB9C807}"/>
              </a:ext>
            </a:extLst>
          </p:cNvPr>
          <p:cNvCxnSpPr>
            <a:cxnSpLocks/>
          </p:cNvCxnSpPr>
          <p:nvPr/>
        </p:nvCxnSpPr>
        <p:spPr>
          <a:xfrm>
            <a:off x="7412421" y="5171090"/>
            <a:ext cx="859220" cy="220717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5A06C-6AC7-20A8-7E55-6A82F94A56D6}"/>
              </a:ext>
            </a:extLst>
          </p:cNvPr>
          <p:cNvCxnSpPr>
            <a:cxnSpLocks/>
          </p:cNvCxnSpPr>
          <p:nvPr/>
        </p:nvCxnSpPr>
        <p:spPr>
          <a:xfrm>
            <a:off x="7412421" y="4009698"/>
            <a:ext cx="859220" cy="593833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2C2DB2-CEBE-136A-CF95-E0DA887ABC5A}"/>
              </a:ext>
            </a:extLst>
          </p:cNvPr>
          <p:cNvCxnSpPr>
            <a:cxnSpLocks/>
          </p:cNvCxnSpPr>
          <p:nvPr/>
        </p:nvCxnSpPr>
        <p:spPr>
          <a:xfrm flipV="1">
            <a:off x="7412421" y="3715408"/>
            <a:ext cx="877613" cy="29429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z="2400"/>
              <a:t>Accident / Casualty Severity: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 </a:t>
            </a:r>
            <a:r>
              <a:rPr lang="en-US" sz="2000" b="1"/>
              <a:t>Slight:</a:t>
            </a:r>
            <a:br>
              <a:rPr lang="en-US" sz="2000" b="1"/>
            </a:br>
            <a:r>
              <a:rPr lang="en-US" sz="2000" b="1"/>
              <a:t> </a:t>
            </a:r>
            <a:r>
              <a:rPr lang="en-US" sz="2000"/>
              <a:t>E.g., collisions in parking lots or with very low speed. About 89% of all records.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 </a:t>
            </a:r>
            <a:r>
              <a:rPr lang="en-US" sz="2000" b="1"/>
              <a:t>Serious:</a:t>
            </a:r>
            <a:br>
              <a:rPr lang="en-US" sz="2000" b="1"/>
            </a:br>
            <a:r>
              <a:rPr lang="en-US" sz="2000" b="1"/>
              <a:t> </a:t>
            </a:r>
            <a:r>
              <a:rPr lang="en-US" sz="2000"/>
              <a:t>Incidents where hospitalization is required. About 10% of all records.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/>
              <a:t> Fatal:</a:t>
            </a:r>
            <a:br>
              <a:rPr lang="en-US" sz="2000" b="1"/>
            </a:br>
            <a:r>
              <a:rPr lang="en-US" sz="2000" b="1"/>
              <a:t> </a:t>
            </a:r>
            <a:r>
              <a:rPr lang="en-US" sz="2000"/>
              <a:t>About 1% of all records.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 </a:t>
            </a:r>
            <a:r>
              <a:rPr lang="en-US" sz="2400"/>
              <a:t>Most data variables are nominal and encoded with integers that represent a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Missing values are encoded with -1.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94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Past Work with UK Road Safety Data</a:t>
            </a:r>
            <a:endParaRPr lang="en-GB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Research Focus: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Exploratory data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Prediction of Accident Severity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Features derived mostly from Accidents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 Challenges: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Class distribution for Accident Severity is heavily imbalanced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Low accuracy achieved for minority classes (serious, fatal)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Missing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51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Project Overview</a:t>
            </a:r>
            <a:endParaRPr lang="en-GB" sz="3600" i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D3FC72-7307-615C-8A8A-9E51311F0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259349"/>
              </p:ext>
            </p:extLst>
          </p:nvPr>
        </p:nvGraphicFramePr>
        <p:xfrm>
          <a:off x="404649" y="1928647"/>
          <a:ext cx="11561380" cy="41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63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Data merging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Merging Accidents, Vehicles and Casualties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Stage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+ Casualties join on </a:t>
            </a:r>
            <a:r>
              <a:rPr lang="en-US" sz="2000" i="1" dirty="0"/>
              <a:t>Vehicle Reference.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Vehicles not matched with a casualty were removed.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Stage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Stage 1 + Accidents join on </a:t>
            </a:r>
            <a:r>
              <a:rPr lang="en-US" sz="2000" i="1" dirty="0"/>
              <a:t>Accident Index.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Output: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2,915,883 rows and 66 features.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Casualty severity class distribution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965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Casualty Severity imbalanced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910D5-6E94-A0AA-6677-A13B50BD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28" y="1888388"/>
            <a:ext cx="7692543" cy="43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values after merging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F288AD-6AF2-15CB-2E72-FC594051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35695"/>
              </p:ext>
            </p:extLst>
          </p:nvPr>
        </p:nvGraphicFramePr>
        <p:xfrm>
          <a:off x="1097280" y="2501900"/>
          <a:ext cx="10058400" cy="2286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05437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2552963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2,915,883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411,158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2,504,725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/>
                        <a:t>85.9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75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1441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Courier New</vt:lpstr>
      <vt:lpstr>Wingdings</vt:lpstr>
      <vt:lpstr>Retrospect</vt:lpstr>
      <vt:lpstr>Predicting Seriousness of Injury in a Traffic Accident: A New Imbalanced Dataset and Benchmark  Paschalis Lagias, George D. Magoulas, Ylli Prifti, and Alessandro Provetti </vt:lpstr>
      <vt:lpstr>UK Department for Transport Road Safety Data</vt:lpstr>
      <vt:lpstr>UK Department for Transport Road Safety Data</vt:lpstr>
      <vt:lpstr>UK Department for Transport Road Safety Data</vt:lpstr>
      <vt:lpstr>Past Work with UK Road Safety Data</vt:lpstr>
      <vt:lpstr>Project Overview</vt:lpstr>
      <vt:lpstr>Data Preparation Data merging</vt:lpstr>
      <vt:lpstr>Data Preparation Casualty Severity imbalanced distribution</vt:lpstr>
      <vt:lpstr>Data Preparation Missing values after merging</vt:lpstr>
      <vt:lpstr>Data Preparation Features dropped</vt:lpstr>
      <vt:lpstr>Data Preparation Correction for “unknown” values</vt:lpstr>
      <vt:lpstr>Data Preparation Missing value imputation based on domain knowledge</vt:lpstr>
      <vt:lpstr>Data Preparation Missing value imputation based on domain knowledge</vt:lpstr>
      <vt:lpstr>Data Preparation Missing values after manual imputation</vt:lpstr>
      <vt:lpstr>Data Preparation Time processing</vt:lpstr>
      <vt:lpstr>Data Preparation Feature correlation and importance</vt:lpstr>
      <vt:lpstr>Data Preparation Feature importance with respect to Casualty Severity</vt:lpstr>
      <vt:lpstr>Data Preparation Feature correlation between pairs of data variables</vt:lpstr>
      <vt:lpstr>Data Preparation Feature correlation results</vt:lpstr>
      <vt:lpstr>Data Preparation Imputation with MissForest</vt:lpstr>
      <vt:lpstr>Data Preparation Imputation with MissForest – thematic groups</vt:lpstr>
      <vt:lpstr>Data Preparation More features dropped</vt:lpstr>
      <vt:lpstr>Baseline Models Multi-layered Perceptron</vt:lpstr>
      <vt:lpstr>Baseline Models Reinforcement Learning Deep Q Network</vt:lpstr>
      <vt:lpstr>UK Department for Transport Traffic Accident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Paschalis Lagias</dc:creator>
  <cp:lastModifiedBy>Paschalis Lagias</cp:lastModifiedBy>
  <cp:revision>58</cp:revision>
  <dcterms:created xsi:type="dcterms:W3CDTF">2022-05-28T14:14:36Z</dcterms:created>
  <dcterms:modified xsi:type="dcterms:W3CDTF">2022-06-01T16:57:58Z</dcterms:modified>
</cp:coreProperties>
</file>