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4.xml" ContentType="application/vnd.openxmlformats-officedocument.drawingml.diagramStyle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8.jpeg" ContentType="image/jpeg"/>
  <Override PartName="/ppt/media/image7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29.png" ContentType="image/pn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30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B6614C-D22C-4EE8-89C1-144ECEF3B112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F4032E8-66EC-4919-8668-62BCCA6748E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Accidents</a:t>
          </a:r>
          <a:br>
            <a:rPr lang="en-US" sz="1800" dirty="0"/>
          </a:br>
          <a:r>
            <a:rPr lang="en-US" sz="1800" dirty="0"/>
            <a:t>ID: </a:t>
          </a:r>
          <a:r>
            <a:rPr lang="en-US" sz="1800" i="1" dirty="0"/>
            <a:t>Accident Index</a:t>
          </a:r>
          <a:endParaRPr lang="en-GB" sz="1800" i="1" dirty="0"/>
        </a:p>
      </dgm:t>
    </dgm:pt>
    <dgm:pt modelId="{C9A69AF6-4655-4239-A33B-96686970633C}" type="parTrans" cxnId="{EF90B71A-E0F5-466F-B1E9-0310819F7568}">
      <dgm:prSet/>
      <dgm:spPr/>
      <dgm:t>
        <a:bodyPr/>
        <a:lstStyle/>
        <a:p>
          <a:endParaRPr lang="en-GB"/>
        </a:p>
      </dgm:t>
    </dgm:pt>
    <dgm:pt modelId="{FF6E7C7E-EFD5-437D-BDB9-40ADCAC389FA}" type="sibTrans" cxnId="{EF90B71A-E0F5-466F-B1E9-0310819F7568}">
      <dgm:prSet/>
      <dgm:spPr/>
      <dgm:t>
        <a:bodyPr/>
        <a:lstStyle/>
        <a:p>
          <a:endParaRPr lang="en-GB"/>
        </a:p>
      </dgm:t>
    </dgm:pt>
    <dgm:pt modelId="{29999CC2-B336-4F40-AFCA-100B46ECC4F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Accident</a:t>
          </a:r>
          <a:endParaRPr lang="en-GB" sz="2000" dirty="0"/>
        </a:p>
      </dgm:t>
    </dgm:pt>
    <dgm:pt modelId="{6E55D1B0-22E9-4B68-A622-BBADAFDCEFB9}" type="parTrans" cxnId="{B6FF26CF-822B-4297-9B73-67CF6C2E7096}">
      <dgm:prSet/>
      <dgm:spPr/>
      <dgm:t>
        <a:bodyPr/>
        <a:lstStyle/>
        <a:p>
          <a:endParaRPr lang="en-GB"/>
        </a:p>
      </dgm:t>
    </dgm:pt>
    <dgm:pt modelId="{91A85D89-4C74-40A3-8550-FDFA7AE89856}" type="sibTrans" cxnId="{B6FF26CF-822B-4297-9B73-67CF6C2E7096}">
      <dgm:prSet/>
      <dgm:spPr/>
      <dgm:t>
        <a:bodyPr/>
        <a:lstStyle/>
        <a:p>
          <a:endParaRPr lang="en-GB"/>
        </a:p>
      </dgm:t>
    </dgm:pt>
    <dgm:pt modelId="{7FE349F3-E25E-4DE9-8CB7-DB78C85C92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Vehicles</a:t>
          </a:r>
          <a:br>
            <a:rPr lang="en-US" sz="1800" dirty="0"/>
          </a:br>
          <a:r>
            <a:rPr lang="en-US" sz="1800" dirty="0"/>
            <a:t>ID: </a:t>
          </a:r>
          <a:r>
            <a:rPr lang="en-US" sz="1800" i="1" dirty="0"/>
            <a:t>Vehicle Reference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Accident Index</a:t>
          </a:r>
          <a:endParaRPr lang="en-GB" sz="1800" i="1" dirty="0"/>
        </a:p>
      </dgm:t>
    </dgm:pt>
    <dgm:pt modelId="{EE868954-66E1-4191-B06C-6017121AE3AC}" type="parTrans" cxnId="{37A5CDA0-8254-4E10-BDD9-878D958AE126}">
      <dgm:prSet/>
      <dgm:spPr/>
      <dgm:t>
        <a:bodyPr/>
        <a:lstStyle/>
        <a:p>
          <a:endParaRPr lang="en-GB"/>
        </a:p>
      </dgm:t>
    </dgm:pt>
    <dgm:pt modelId="{804B34C7-A093-4DC2-801E-F0F0FED9DF94}" type="sibTrans" cxnId="{37A5CDA0-8254-4E10-BDD9-878D958AE126}">
      <dgm:prSet/>
      <dgm:spPr/>
      <dgm:t>
        <a:bodyPr/>
        <a:lstStyle/>
        <a:p>
          <a:endParaRPr lang="en-GB"/>
        </a:p>
      </dgm:t>
    </dgm:pt>
    <dgm:pt modelId="{44BE0BB6-FD74-4787-9419-293273804B4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Vehicle 1</a:t>
          </a:r>
          <a:endParaRPr lang="en-GB" sz="2000" dirty="0"/>
        </a:p>
      </dgm:t>
    </dgm:pt>
    <dgm:pt modelId="{069FF071-9756-470B-BB9C-5127ED08057D}" type="parTrans" cxnId="{F11DA798-FA33-49D2-A6E3-715C241D5094}">
      <dgm:prSet/>
      <dgm:spPr/>
      <dgm:t>
        <a:bodyPr/>
        <a:lstStyle/>
        <a:p>
          <a:endParaRPr lang="en-GB"/>
        </a:p>
      </dgm:t>
    </dgm:pt>
    <dgm:pt modelId="{B0A010E7-756B-461D-8DBF-3C08C5984728}" type="sibTrans" cxnId="{F11DA798-FA33-49D2-A6E3-715C241D5094}">
      <dgm:prSet/>
      <dgm:spPr/>
      <dgm:t>
        <a:bodyPr/>
        <a:lstStyle/>
        <a:p>
          <a:endParaRPr lang="en-GB"/>
        </a:p>
      </dgm:t>
    </dgm:pt>
    <dgm:pt modelId="{1C97C8DF-131A-43E9-8F95-355DE51C0CE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Vehicle 2</a:t>
          </a:r>
          <a:endParaRPr lang="en-GB" sz="2000" dirty="0"/>
        </a:p>
      </dgm:t>
    </dgm:pt>
    <dgm:pt modelId="{05668C64-2420-470C-AD8E-288B69176CFB}" type="parTrans" cxnId="{4BB2BBBE-5451-4B60-9CAC-6BD348880CF1}">
      <dgm:prSet/>
      <dgm:spPr/>
      <dgm:t>
        <a:bodyPr/>
        <a:lstStyle/>
        <a:p>
          <a:endParaRPr lang="en-GB"/>
        </a:p>
      </dgm:t>
    </dgm:pt>
    <dgm:pt modelId="{6D5EC836-0BAD-4E89-91D4-6C2A26494A3A}" type="sibTrans" cxnId="{4BB2BBBE-5451-4B60-9CAC-6BD348880CF1}">
      <dgm:prSet/>
      <dgm:spPr/>
      <dgm:t>
        <a:bodyPr/>
        <a:lstStyle/>
        <a:p>
          <a:endParaRPr lang="en-GB"/>
        </a:p>
      </dgm:t>
    </dgm:pt>
    <dgm:pt modelId="{D0FC1377-C4C8-4A0F-85E4-3F9D5B4BC74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1800" b="1" dirty="0"/>
            <a:t>Casualties</a:t>
          </a:r>
          <a:br>
            <a:rPr lang="en-US" sz="1800" b="1" dirty="0"/>
          </a:br>
          <a:r>
            <a:rPr lang="en-US" sz="1800" b="0" dirty="0"/>
            <a:t>ID: </a:t>
          </a:r>
          <a:r>
            <a:rPr lang="en-US" sz="1800" b="0" i="1" dirty="0"/>
            <a:t>Casualty Reference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Accident Index</a:t>
          </a:r>
          <a:br>
            <a:rPr lang="en-US" sz="1800" dirty="0"/>
          </a:br>
          <a:r>
            <a:rPr lang="en-US" sz="1800" dirty="0"/>
            <a:t>Foreign Key: </a:t>
          </a:r>
          <a:r>
            <a:rPr lang="en-US" sz="1800" i="1" dirty="0"/>
            <a:t>Vehicle Reference</a:t>
          </a:r>
          <a:endParaRPr lang="en-GB" sz="1800" i="1" dirty="0"/>
        </a:p>
      </dgm:t>
    </dgm:pt>
    <dgm:pt modelId="{CF998652-47D5-41E6-A1CE-F49429BD395A}" type="parTrans" cxnId="{CECBEADF-2652-4A6E-B0EA-F55696335DB1}">
      <dgm:prSet/>
      <dgm:spPr/>
      <dgm:t>
        <a:bodyPr/>
        <a:lstStyle/>
        <a:p>
          <a:endParaRPr lang="en-GB"/>
        </a:p>
      </dgm:t>
    </dgm:pt>
    <dgm:pt modelId="{D97D311C-7032-4AB1-B59D-746AE32B2600}" type="sibTrans" cxnId="{CECBEADF-2652-4A6E-B0EA-F55696335DB1}">
      <dgm:prSet/>
      <dgm:spPr/>
      <dgm:t>
        <a:bodyPr/>
        <a:lstStyle/>
        <a:p>
          <a:endParaRPr lang="en-GB"/>
        </a:p>
      </dgm:t>
    </dgm:pt>
    <dgm:pt modelId="{799595EF-81C7-4690-8364-3B756A13CD4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1</a:t>
          </a:r>
          <a:br>
            <a:rPr lang="en-US" sz="2000" dirty="0"/>
          </a:br>
          <a:r>
            <a:rPr lang="en-US" sz="2000" dirty="0"/>
            <a:t>(Driver)</a:t>
          </a:r>
          <a:endParaRPr lang="en-GB" sz="2000" dirty="0"/>
        </a:p>
      </dgm:t>
    </dgm:pt>
    <dgm:pt modelId="{A7CB975E-4EC3-4743-94CD-A2093BC46341}" type="parTrans" cxnId="{DE9D4121-581E-41AB-8122-72A76816824C}">
      <dgm:prSet/>
      <dgm:spPr/>
      <dgm:t>
        <a:bodyPr/>
        <a:lstStyle/>
        <a:p>
          <a:endParaRPr lang="en-GB"/>
        </a:p>
      </dgm:t>
    </dgm:pt>
    <dgm:pt modelId="{BD0C96D2-418F-476C-82E3-C8F2CF648C56}" type="sibTrans" cxnId="{DE9D4121-581E-41AB-8122-72A76816824C}">
      <dgm:prSet/>
      <dgm:spPr/>
      <dgm:t>
        <a:bodyPr/>
        <a:lstStyle/>
        <a:p>
          <a:endParaRPr lang="en-GB"/>
        </a:p>
      </dgm:t>
    </dgm:pt>
    <dgm:pt modelId="{F29AB976-1BB9-4762-A804-1653508EE4C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2</a:t>
          </a:r>
          <a:br>
            <a:rPr lang="en-US" sz="2000" dirty="0"/>
          </a:br>
          <a:r>
            <a:rPr lang="en-US" sz="2000" dirty="0"/>
            <a:t>(Passenger)</a:t>
          </a:r>
          <a:endParaRPr lang="en-GB" sz="2000" dirty="0"/>
        </a:p>
      </dgm:t>
    </dgm:pt>
    <dgm:pt modelId="{2F398816-76D7-42EB-9D4E-D9E1E430F7C0}" type="parTrans" cxnId="{7249E6CB-C7A1-46B4-AC57-1BBC90A88A15}">
      <dgm:prSet/>
      <dgm:spPr/>
      <dgm:t>
        <a:bodyPr/>
        <a:lstStyle/>
        <a:p>
          <a:endParaRPr lang="en-GB"/>
        </a:p>
      </dgm:t>
    </dgm:pt>
    <dgm:pt modelId="{735B7A10-DBCE-4269-A6A4-B982403C2094}" type="sibTrans" cxnId="{7249E6CB-C7A1-46B4-AC57-1BBC90A88A15}">
      <dgm:prSet/>
      <dgm:spPr/>
      <dgm:t>
        <a:bodyPr/>
        <a:lstStyle/>
        <a:p>
          <a:endParaRPr lang="en-GB"/>
        </a:p>
      </dgm:t>
    </dgm:pt>
    <dgm:pt modelId="{C7C26C3D-4601-4161-A696-4F8ECC798D03}">
      <dgm:prSet custT="1"/>
      <dgm:spPr>
        <a:solidFill>
          <a:schemeClr val="accent2"/>
        </a:solidFill>
      </dgm:spPr>
      <dgm:t>
        <a:bodyPr/>
        <a:lstStyle/>
        <a:p>
          <a:r>
            <a:rPr lang="en-US" sz="2000" dirty="0"/>
            <a:t>Casualty 3</a:t>
          </a:r>
          <a:br>
            <a:rPr lang="en-US" sz="2000" dirty="0"/>
          </a:br>
          <a:r>
            <a:rPr lang="en-US" sz="2000" dirty="0"/>
            <a:t>(Pedestrian)</a:t>
          </a:r>
          <a:endParaRPr lang="en-GB" sz="2000" dirty="0"/>
        </a:p>
      </dgm:t>
    </dgm:pt>
    <dgm:pt modelId="{B5DF9751-7503-4BA9-8DD8-7172484EB633}" type="parTrans" cxnId="{18C47B6E-56C9-421D-9382-84270FC3746D}">
      <dgm:prSet/>
      <dgm:spPr/>
      <dgm:t>
        <a:bodyPr/>
        <a:lstStyle/>
        <a:p>
          <a:endParaRPr lang="en-GB"/>
        </a:p>
      </dgm:t>
    </dgm:pt>
    <dgm:pt modelId="{F87F1CA1-CDB4-47DB-A6FA-A06074858E08}" type="sibTrans" cxnId="{18C47B6E-56C9-421D-9382-84270FC3746D}">
      <dgm:prSet/>
      <dgm:spPr/>
      <dgm:t>
        <a:bodyPr/>
        <a:lstStyle/>
        <a:p>
          <a:endParaRPr lang="en-GB"/>
        </a:p>
      </dgm:t>
    </dgm:pt>
    <dgm:pt modelId="{6B97A749-6DE7-4D50-A61C-96500715AA4E}" type="pres">
      <dgm:prSet presAssocID="{C1B6614C-D22C-4EE8-89C1-144ECEF3B112}" presName="theList" presStyleCnt="0">
        <dgm:presLayoutVars>
          <dgm:dir/>
          <dgm:animLvl val="lvl"/>
          <dgm:resizeHandles val="exact"/>
        </dgm:presLayoutVars>
      </dgm:prSet>
      <dgm:spPr/>
    </dgm:pt>
    <dgm:pt modelId="{ABCC9645-6A41-4786-A688-E15DFF2AF240}" type="pres">
      <dgm:prSet presAssocID="{FF4032E8-66EC-4919-8668-62BCCA6748E5}" presName="compNode" presStyleCnt="0"/>
      <dgm:spPr/>
    </dgm:pt>
    <dgm:pt modelId="{0F24AF3E-BBE0-4736-87B6-54773AFE9EC7}" type="pres">
      <dgm:prSet presAssocID="{FF4032E8-66EC-4919-8668-62BCCA6748E5}" presName="aNode" presStyleLbl="bgShp" presStyleIdx="0" presStyleCnt="3"/>
      <dgm:spPr/>
    </dgm:pt>
    <dgm:pt modelId="{C08B3A7E-2C88-43B1-9AF3-BFC21C0B18B2}" type="pres">
      <dgm:prSet presAssocID="{FF4032E8-66EC-4919-8668-62BCCA6748E5}" presName="textNode" presStyleLbl="bgShp" presStyleIdx="0" presStyleCnt="3"/>
      <dgm:spPr/>
    </dgm:pt>
    <dgm:pt modelId="{A2B3F768-51B3-4ECE-BE06-F2EC3088935A}" type="pres">
      <dgm:prSet presAssocID="{FF4032E8-66EC-4919-8668-62BCCA6748E5}" presName="compChildNode" presStyleCnt="0"/>
      <dgm:spPr/>
    </dgm:pt>
    <dgm:pt modelId="{CD893959-038A-44CA-A2DA-C02AAB496822}" type="pres">
      <dgm:prSet presAssocID="{FF4032E8-66EC-4919-8668-62BCCA6748E5}" presName="theInnerList" presStyleCnt="0"/>
      <dgm:spPr/>
    </dgm:pt>
    <dgm:pt modelId="{2024FF96-2E1C-460E-8220-6295CE64F0F5}" type="pres">
      <dgm:prSet presAssocID="{29999CC2-B336-4F40-AFCA-100B46ECC4FA}" presName="childNode" presStyleLbl="node1" presStyleIdx="0" presStyleCnt="6" custScaleY="39775">
        <dgm:presLayoutVars>
          <dgm:bulletEnabled val="1"/>
        </dgm:presLayoutVars>
      </dgm:prSet>
      <dgm:spPr/>
    </dgm:pt>
    <dgm:pt modelId="{F1DBE1F3-962B-4FA9-BCAB-0A3E5014A220}" type="pres">
      <dgm:prSet presAssocID="{FF4032E8-66EC-4919-8668-62BCCA6748E5}" presName="aSpace" presStyleCnt="0"/>
      <dgm:spPr/>
    </dgm:pt>
    <dgm:pt modelId="{3DBBC99A-D33A-49E3-B6C3-588E98A4D39D}" type="pres">
      <dgm:prSet presAssocID="{7FE349F3-E25E-4DE9-8CB7-DB78C85C9261}" presName="compNode" presStyleCnt="0"/>
      <dgm:spPr/>
    </dgm:pt>
    <dgm:pt modelId="{F3BC9F91-36B5-4538-9803-D43ABB329D99}" type="pres">
      <dgm:prSet presAssocID="{7FE349F3-E25E-4DE9-8CB7-DB78C85C9261}" presName="aNode" presStyleLbl="bgShp" presStyleIdx="1" presStyleCnt="3"/>
      <dgm:spPr/>
    </dgm:pt>
    <dgm:pt modelId="{D07D82FA-B067-4612-9498-715738D719D1}" type="pres">
      <dgm:prSet presAssocID="{7FE349F3-E25E-4DE9-8CB7-DB78C85C9261}" presName="textNode" presStyleLbl="bgShp" presStyleIdx="1" presStyleCnt="3"/>
      <dgm:spPr/>
    </dgm:pt>
    <dgm:pt modelId="{F8500DA9-E39D-43E5-9D96-2AFA9B299B85}" type="pres">
      <dgm:prSet presAssocID="{7FE349F3-E25E-4DE9-8CB7-DB78C85C9261}" presName="compChildNode" presStyleCnt="0"/>
      <dgm:spPr/>
    </dgm:pt>
    <dgm:pt modelId="{115A5A14-369E-44A1-897A-D2567285CA88}" type="pres">
      <dgm:prSet presAssocID="{7FE349F3-E25E-4DE9-8CB7-DB78C85C9261}" presName="theInnerList" presStyleCnt="0"/>
      <dgm:spPr/>
    </dgm:pt>
    <dgm:pt modelId="{C8123DD9-213F-48B9-A7FB-378F1B03A9C9}" type="pres">
      <dgm:prSet presAssocID="{44BE0BB6-FD74-4787-9419-293273804B4E}" presName="childNode" presStyleLbl="node1" presStyleIdx="1" presStyleCnt="6" custScaleY="34672">
        <dgm:presLayoutVars>
          <dgm:bulletEnabled val="1"/>
        </dgm:presLayoutVars>
      </dgm:prSet>
      <dgm:spPr/>
    </dgm:pt>
    <dgm:pt modelId="{91E74F5C-74EA-43A3-9908-07D3E64F790F}" type="pres">
      <dgm:prSet presAssocID="{44BE0BB6-FD74-4787-9419-293273804B4E}" presName="aSpace2" presStyleCnt="0"/>
      <dgm:spPr/>
    </dgm:pt>
    <dgm:pt modelId="{A1832F77-7DA8-4A31-B17C-E34B352DEF69}" type="pres">
      <dgm:prSet presAssocID="{1C97C8DF-131A-43E9-8F95-355DE51C0CE3}" presName="childNode" presStyleLbl="node1" presStyleIdx="2" presStyleCnt="6" custScaleY="34672">
        <dgm:presLayoutVars>
          <dgm:bulletEnabled val="1"/>
        </dgm:presLayoutVars>
      </dgm:prSet>
      <dgm:spPr/>
    </dgm:pt>
    <dgm:pt modelId="{63CBE385-A859-4874-9F12-6232482C3E65}" type="pres">
      <dgm:prSet presAssocID="{7FE349F3-E25E-4DE9-8CB7-DB78C85C9261}" presName="aSpace" presStyleCnt="0"/>
      <dgm:spPr/>
    </dgm:pt>
    <dgm:pt modelId="{0C8279F4-D055-4E9C-9EA3-1D3E82D3136D}" type="pres">
      <dgm:prSet presAssocID="{D0FC1377-C4C8-4A0F-85E4-3F9D5B4BC74B}" presName="compNode" presStyleCnt="0"/>
      <dgm:spPr/>
    </dgm:pt>
    <dgm:pt modelId="{6C9652A2-D77D-42F8-B8DF-63673B636A7A}" type="pres">
      <dgm:prSet presAssocID="{D0FC1377-C4C8-4A0F-85E4-3F9D5B4BC74B}" presName="aNode" presStyleLbl="bgShp" presStyleIdx="2" presStyleCnt="3"/>
      <dgm:spPr/>
    </dgm:pt>
    <dgm:pt modelId="{F61367C5-8185-4AF0-8219-E2ED17EF4B1D}" type="pres">
      <dgm:prSet presAssocID="{D0FC1377-C4C8-4A0F-85E4-3F9D5B4BC74B}" presName="textNode" presStyleLbl="bgShp" presStyleIdx="2" presStyleCnt="3"/>
      <dgm:spPr/>
    </dgm:pt>
    <dgm:pt modelId="{20A98BF4-7F36-48BF-AC97-1788D85771B6}" type="pres">
      <dgm:prSet presAssocID="{D0FC1377-C4C8-4A0F-85E4-3F9D5B4BC74B}" presName="compChildNode" presStyleCnt="0"/>
      <dgm:spPr/>
    </dgm:pt>
    <dgm:pt modelId="{666B7F3B-1DCD-4C96-8F0D-D24217714A0F}" type="pres">
      <dgm:prSet presAssocID="{D0FC1377-C4C8-4A0F-85E4-3F9D5B4BC74B}" presName="theInnerList" presStyleCnt="0"/>
      <dgm:spPr/>
    </dgm:pt>
    <dgm:pt modelId="{4039905F-1C15-439E-AB1A-3BE5330E0044}" type="pres">
      <dgm:prSet presAssocID="{799595EF-81C7-4690-8364-3B756A13CD41}" presName="childNode" presStyleLbl="node1" presStyleIdx="3" presStyleCnt="6">
        <dgm:presLayoutVars>
          <dgm:bulletEnabled val="1"/>
        </dgm:presLayoutVars>
      </dgm:prSet>
      <dgm:spPr/>
    </dgm:pt>
    <dgm:pt modelId="{21C22AFB-118E-4B19-949F-BD4461F43D9B}" type="pres">
      <dgm:prSet presAssocID="{799595EF-81C7-4690-8364-3B756A13CD41}" presName="aSpace2" presStyleCnt="0"/>
      <dgm:spPr/>
    </dgm:pt>
    <dgm:pt modelId="{54967AFE-369A-4518-AF81-9E8326D5454C}" type="pres">
      <dgm:prSet presAssocID="{F29AB976-1BB9-4762-A804-1653508EE4CB}" presName="childNode" presStyleLbl="node1" presStyleIdx="4" presStyleCnt="6">
        <dgm:presLayoutVars>
          <dgm:bulletEnabled val="1"/>
        </dgm:presLayoutVars>
      </dgm:prSet>
      <dgm:spPr/>
    </dgm:pt>
    <dgm:pt modelId="{903EFC86-6DEC-4D7A-86D9-425930FAB5A0}" type="pres">
      <dgm:prSet presAssocID="{F29AB976-1BB9-4762-A804-1653508EE4CB}" presName="aSpace2" presStyleCnt="0"/>
      <dgm:spPr/>
    </dgm:pt>
    <dgm:pt modelId="{8C684EF5-5134-4C62-A427-45FB35CCAB17}" type="pres">
      <dgm:prSet presAssocID="{C7C26C3D-4601-4161-A696-4F8ECC798D03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9477913-B776-46DE-BF3E-DF3C5BC6797F}" type="presOf" srcId="{D0FC1377-C4C8-4A0F-85E4-3F9D5B4BC74B}" destId="{6C9652A2-D77D-42F8-B8DF-63673B636A7A}" srcOrd="0" destOrd="0" presId="urn:microsoft.com/office/officeart/2005/8/layout/lProcess2"/>
    <dgm:cxn modelId="{EF90B71A-E0F5-466F-B1E9-0310819F7568}" srcId="{C1B6614C-D22C-4EE8-89C1-144ECEF3B112}" destId="{FF4032E8-66EC-4919-8668-62BCCA6748E5}" srcOrd="0" destOrd="0" parTransId="{C9A69AF6-4655-4239-A33B-96686970633C}" sibTransId="{FF6E7C7E-EFD5-437D-BDB9-40ADCAC389FA}"/>
    <dgm:cxn modelId="{89D0E61C-B45F-4FCA-92C1-9BD54B51EF38}" type="presOf" srcId="{7FE349F3-E25E-4DE9-8CB7-DB78C85C9261}" destId="{F3BC9F91-36B5-4538-9803-D43ABB329D99}" srcOrd="0" destOrd="0" presId="urn:microsoft.com/office/officeart/2005/8/layout/lProcess2"/>
    <dgm:cxn modelId="{DE9D4121-581E-41AB-8122-72A76816824C}" srcId="{D0FC1377-C4C8-4A0F-85E4-3F9D5B4BC74B}" destId="{799595EF-81C7-4690-8364-3B756A13CD41}" srcOrd="0" destOrd="0" parTransId="{A7CB975E-4EC3-4743-94CD-A2093BC46341}" sibTransId="{BD0C96D2-418F-476C-82E3-C8F2CF648C56}"/>
    <dgm:cxn modelId="{2DCC482C-FFAF-4E21-B42B-496294CCAE61}" type="presOf" srcId="{44BE0BB6-FD74-4787-9419-293273804B4E}" destId="{C8123DD9-213F-48B9-A7FB-378F1B03A9C9}" srcOrd="0" destOrd="0" presId="urn:microsoft.com/office/officeart/2005/8/layout/lProcess2"/>
    <dgm:cxn modelId="{4E06E538-DBA5-488E-BBBA-CB40E3F14331}" type="presOf" srcId="{C7C26C3D-4601-4161-A696-4F8ECC798D03}" destId="{8C684EF5-5134-4C62-A427-45FB35CCAB17}" srcOrd="0" destOrd="0" presId="urn:microsoft.com/office/officeart/2005/8/layout/lProcess2"/>
    <dgm:cxn modelId="{C128C75C-E810-4C2F-B571-FDB27764BBD9}" type="presOf" srcId="{D0FC1377-C4C8-4A0F-85E4-3F9D5B4BC74B}" destId="{F61367C5-8185-4AF0-8219-E2ED17EF4B1D}" srcOrd="1" destOrd="0" presId="urn:microsoft.com/office/officeart/2005/8/layout/lProcess2"/>
    <dgm:cxn modelId="{18C47B6E-56C9-421D-9382-84270FC3746D}" srcId="{D0FC1377-C4C8-4A0F-85E4-3F9D5B4BC74B}" destId="{C7C26C3D-4601-4161-A696-4F8ECC798D03}" srcOrd="2" destOrd="0" parTransId="{B5DF9751-7503-4BA9-8DD8-7172484EB633}" sibTransId="{F87F1CA1-CDB4-47DB-A6FA-A06074858E08}"/>
    <dgm:cxn modelId="{F267AC4E-7DB4-4CA6-9105-8541007E0A8F}" type="presOf" srcId="{7FE349F3-E25E-4DE9-8CB7-DB78C85C9261}" destId="{D07D82FA-B067-4612-9498-715738D719D1}" srcOrd="1" destOrd="0" presId="urn:microsoft.com/office/officeart/2005/8/layout/lProcess2"/>
    <dgm:cxn modelId="{F0893F97-FBB9-4FD6-BB47-93161CEC7CBB}" type="presOf" srcId="{C1B6614C-D22C-4EE8-89C1-144ECEF3B112}" destId="{6B97A749-6DE7-4D50-A61C-96500715AA4E}" srcOrd="0" destOrd="0" presId="urn:microsoft.com/office/officeart/2005/8/layout/lProcess2"/>
    <dgm:cxn modelId="{F11DA798-FA33-49D2-A6E3-715C241D5094}" srcId="{7FE349F3-E25E-4DE9-8CB7-DB78C85C9261}" destId="{44BE0BB6-FD74-4787-9419-293273804B4E}" srcOrd="0" destOrd="0" parTransId="{069FF071-9756-470B-BB9C-5127ED08057D}" sibTransId="{B0A010E7-756B-461D-8DBF-3C08C5984728}"/>
    <dgm:cxn modelId="{37A5CDA0-8254-4E10-BDD9-878D958AE126}" srcId="{C1B6614C-D22C-4EE8-89C1-144ECEF3B112}" destId="{7FE349F3-E25E-4DE9-8CB7-DB78C85C9261}" srcOrd="1" destOrd="0" parTransId="{EE868954-66E1-4191-B06C-6017121AE3AC}" sibTransId="{804B34C7-A093-4DC2-801E-F0F0FED9DF94}"/>
    <dgm:cxn modelId="{4BB2BBBE-5451-4B60-9CAC-6BD348880CF1}" srcId="{7FE349F3-E25E-4DE9-8CB7-DB78C85C9261}" destId="{1C97C8DF-131A-43E9-8F95-355DE51C0CE3}" srcOrd="1" destOrd="0" parTransId="{05668C64-2420-470C-AD8E-288B69176CFB}" sibTransId="{6D5EC836-0BAD-4E89-91D4-6C2A26494A3A}"/>
    <dgm:cxn modelId="{747098C0-7BF9-47F3-A21E-D477F7A8D726}" type="presOf" srcId="{FF4032E8-66EC-4919-8668-62BCCA6748E5}" destId="{C08B3A7E-2C88-43B1-9AF3-BFC21C0B18B2}" srcOrd="1" destOrd="0" presId="urn:microsoft.com/office/officeart/2005/8/layout/lProcess2"/>
    <dgm:cxn modelId="{7249E6CB-C7A1-46B4-AC57-1BBC90A88A15}" srcId="{D0FC1377-C4C8-4A0F-85E4-3F9D5B4BC74B}" destId="{F29AB976-1BB9-4762-A804-1653508EE4CB}" srcOrd="1" destOrd="0" parTransId="{2F398816-76D7-42EB-9D4E-D9E1E430F7C0}" sibTransId="{735B7A10-DBCE-4269-A6A4-B982403C2094}"/>
    <dgm:cxn modelId="{B6FF26CF-822B-4297-9B73-67CF6C2E7096}" srcId="{FF4032E8-66EC-4919-8668-62BCCA6748E5}" destId="{29999CC2-B336-4F40-AFCA-100B46ECC4FA}" srcOrd="0" destOrd="0" parTransId="{6E55D1B0-22E9-4B68-A622-BBADAFDCEFB9}" sibTransId="{91A85D89-4C74-40A3-8550-FDFA7AE89856}"/>
    <dgm:cxn modelId="{DAD512DA-246E-494D-AD8A-53A3A3C0273B}" type="presOf" srcId="{1C97C8DF-131A-43E9-8F95-355DE51C0CE3}" destId="{A1832F77-7DA8-4A31-B17C-E34B352DEF69}" srcOrd="0" destOrd="0" presId="urn:microsoft.com/office/officeart/2005/8/layout/lProcess2"/>
    <dgm:cxn modelId="{CECBEADF-2652-4A6E-B0EA-F55696335DB1}" srcId="{C1B6614C-D22C-4EE8-89C1-144ECEF3B112}" destId="{D0FC1377-C4C8-4A0F-85E4-3F9D5B4BC74B}" srcOrd="2" destOrd="0" parTransId="{CF998652-47D5-41E6-A1CE-F49429BD395A}" sibTransId="{D97D311C-7032-4AB1-B59D-746AE32B2600}"/>
    <dgm:cxn modelId="{B69F1FE2-FB15-4397-9123-984E4F608424}" type="presOf" srcId="{799595EF-81C7-4690-8364-3B756A13CD41}" destId="{4039905F-1C15-439E-AB1A-3BE5330E0044}" srcOrd="0" destOrd="0" presId="urn:microsoft.com/office/officeart/2005/8/layout/lProcess2"/>
    <dgm:cxn modelId="{E47FDCF1-79F4-47D3-8C6E-806BACE5392F}" type="presOf" srcId="{FF4032E8-66EC-4919-8668-62BCCA6748E5}" destId="{0F24AF3E-BBE0-4736-87B6-54773AFE9EC7}" srcOrd="0" destOrd="0" presId="urn:microsoft.com/office/officeart/2005/8/layout/lProcess2"/>
    <dgm:cxn modelId="{E7FB60F4-AE9B-4672-89A4-E1C9DB4E1A6D}" type="presOf" srcId="{29999CC2-B336-4F40-AFCA-100B46ECC4FA}" destId="{2024FF96-2E1C-460E-8220-6295CE64F0F5}" srcOrd="0" destOrd="0" presId="urn:microsoft.com/office/officeart/2005/8/layout/lProcess2"/>
    <dgm:cxn modelId="{18C880FB-B3FB-4069-9E15-E3E204226A00}" type="presOf" srcId="{F29AB976-1BB9-4762-A804-1653508EE4CB}" destId="{54967AFE-369A-4518-AF81-9E8326D5454C}" srcOrd="0" destOrd="0" presId="urn:microsoft.com/office/officeart/2005/8/layout/lProcess2"/>
    <dgm:cxn modelId="{54CAAA57-6E80-4E8D-8648-926B258DBF3A}" type="presParOf" srcId="{6B97A749-6DE7-4D50-A61C-96500715AA4E}" destId="{ABCC9645-6A41-4786-A688-E15DFF2AF240}" srcOrd="0" destOrd="0" presId="urn:microsoft.com/office/officeart/2005/8/layout/lProcess2"/>
    <dgm:cxn modelId="{002471A6-EE40-4332-863A-0F0E5BFE4F17}" type="presParOf" srcId="{ABCC9645-6A41-4786-A688-E15DFF2AF240}" destId="{0F24AF3E-BBE0-4736-87B6-54773AFE9EC7}" srcOrd="0" destOrd="0" presId="urn:microsoft.com/office/officeart/2005/8/layout/lProcess2"/>
    <dgm:cxn modelId="{563C90AC-4776-41BC-AA95-0DC6D7337AF5}" type="presParOf" srcId="{ABCC9645-6A41-4786-A688-E15DFF2AF240}" destId="{C08B3A7E-2C88-43B1-9AF3-BFC21C0B18B2}" srcOrd="1" destOrd="0" presId="urn:microsoft.com/office/officeart/2005/8/layout/lProcess2"/>
    <dgm:cxn modelId="{E9D261D6-3B13-4D8C-9EE7-F86E624775B9}" type="presParOf" srcId="{ABCC9645-6A41-4786-A688-E15DFF2AF240}" destId="{A2B3F768-51B3-4ECE-BE06-F2EC3088935A}" srcOrd="2" destOrd="0" presId="urn:microsoft.com/office/officeart/2005/8/layout/lProcess2"/>
    <dgm:cxn modelId="{32840B5C-8519-49DC-A6B7-60D9891CE957}" type="presParOf" srcId="{A2B3F768-51B3-4ECE-BE06-F2EC3088935A}" destId="{CD893959-038A-44CA-A2DA-C02AAB496822}" srcOrd="0" destOrd="0" presId="urn:microsoft.com/office/officeart/2005/8/layout/lProcess2"/>
    <dgm:cxn modelId="{9E5B54B2-102C-4B9E-B914-F8F22B2D755F}" type="presParOf" srcId="{CD893959-038A-44CA-A2DA-C02AAB496822}" destId="{2024FF96-2E1C-460E-8220-6295CE64F0F5}" srcOrd="0" destOrd="0" presId="urn:microsoft.com/office/officeart/2005/8/layout/lProcess2"/>
    <dgm:cxn modelId="{E863F3F9-170C-4D00-9FCD-3028B59D649A}" type="presParOf" srcId="{6B97A749-6DE7-4D50-A61C-96500715AA4E}" destId="{F1DBE1F3-962B-4FA9-BCAB-0A3E5014A220}" srcOrd="1" destOrd="0" presId="urn:microsoft.com/office/officeart/2005/8/layout/lProcess2"/>
    <dgm:cxn modelId="{5AFEF4F8-AA2B-44A0-8781-66E3E48C9FBF}" type="presParOf" srcId="{6B97A749-6DE7-4D50-A61C-96500715AA4E}" destId="{3DBBC99A-D33A-49E3-B6C3-588E98A4D39D}" srcOrd="2" destOrd="0" presId="urn:microsoft.com/office/officeart/2005/8/layout/lProcess2"/>
    <dgm:cxn modelId="{4C78C006-9171-4CE7-94BE-3555D66B5935}" type="presParOf" srcId="{3DBBC99A-D33A-49E3-B6C3-588E98A4D39D}" destId="{F3BC9F91-36B5-4538-9803-D43ABB329D99}" srcOrd="0" destOrd="0" presId="urn:microsoft.com/office/officeart/2005/8/layout/lProcess2"/>
    <dgm:cxn modelId="{3881E12C-B89F-4C0A-A1E6-B25F45F2155A}" type="presParOf" srcId="{3DBBC99A-D33A-49E3-B6C3-588E98A4D39D}" destId="{D07D82FA-B067-4612-9498-715738D719D1}" srcOrd="1" destOrd="0" presId="urn:microsoft.com/office/officeart/2005/8/layout/lProcess2"/>
    <dgm:cxn modelId="{B47AC951-F445-4365-B340-9AD6BCC48458}" type="presParOf" srcId="{3DBBC99A-D33A-49E3-B6C3-588E98A4D39D}" destId="{F8500DA9-E39D-43E5-9D96-2AFA9B299B85}" srcOrd="2" destOrd="0" presId="urn:microsoft.com/office/officeart/2005/8/layout/lProcess2"/>
    <dgm:cxn modelId="{63BBFF4D-23AD-483E-8E84-3BE20EA4A615}" type="presParOf" srcId="{F8500DA9-E39D-43E5-9D96-2AFA9B299B85}" destId="{115A5A14-369E-44A1-897A-D2567285CA88}" srcOrd="0" destOrd="0" presId="urn:microsoft.com/office/officeart/2005/8/layout/lProcess2"/>
    <dgm:cxn modelId="{9319D293-33A0-4A0D-8E5C-776BA81EC23A}" type="presParOf" srcId="{115A5A14-369E-44A1-897A-D2567285CA88}" destId="{C8123DD9-213F-48B9-A7FB-378F1B03A9C9}" srcOrd="0" destOrd="0" presId="urn:microsoft.com/office/officeart/2005/8/layout/lProcess2"/>
    <dgm:cxn modelId="{70139103-F948-40B6-9576-D7D3589BF1A3}" type="presParOf" srcId="{115A5A14-369E-44A1-897A-D2567285CA88}" destId="{91E74F5C-74EA-43A3-9908-07D3E64F790F}" srcOrd="1" destOrd="0" presId="urn:microsoft.com/office/officeart/2005/8/layout/lProcess2"/>
    <dgm:cxn modelId="{3FA9D02E-6C06-4E50-B7DF-C0AA4518A44A}" type="presParOf" srcId="{115A5A14-369E-44A1-897A-D2567285CA88}" destId="{A1832F77-7DA8-4A31-B17C-E34B352DEF69}" srcOrd="2" destOrd="0" presId="urn:microsoft.com/office/officeart/2005/8/layout/lProcess2"/>
    <dgm:cxn modelId="{52CB00A8-449A-4B5C-90E2-4E5CA1FADBCE}" type="presParOf" srcId="{6B97A749-6DE7-4D50-A61C-96500715AA4E}" destId="{63CBE385-A859-4874-9F12-6232482C3E65}" srcOrd="3" destOrd="0" presId="urn:microsoft.com/office/officeart/2005/8/layout/lProcess2"/>
    <dgm:cxn modelId="{BD8B48C5-6613-4197-8A41-4B56CDAB307A}" type="presParOf" srcId="{6B97A749-6DE7-4D50-A61C-96500715AA4E}" destId="{0C8279F4-D055-4E9C-9EA3-1D3E82D3136D}" srcOrd="4" destOrd="0" presId="urn:microsoft.com/office/officeart/2005/8/layout/lProcess2"/>
    <dgm:cxn modelId="{1D7D4471-2CC1-4D05-A2D1-2975E069060F}" type="presParOf" srcId="{0C8279F4-D055-4E9C-9EA3-1D3E82D3136D}" destId="{6C9652A2-D77D-42F8-B8DF-63673B636A7A}" srcOrd="0" destOrd="0" presId="urn:microsoft.com/office/officeart/2005/8/layout/lProcess2"/>
    <dgm:cxn modelId="{EBAED941-2E92-464D-86D6-3B9221E30EB3}" type="presParOf" srcId="{0C8279F4-D055-4E9C-9EA3-1D3E82D3136D}" destId="{F61367C5-8185-4AF0-8219-E2ED17EF4B1D}" srcOrd="1" destOrd="0" presId="urn:microsoft.com/office/officeart/2005/8/layout/lProcess2"/>
    <dgm:cxn modelId="{8B75C86A-C19F-4A69-9D7C-6C1DE4A1703C}" type="presParOf" srcId="{0C8279F4-D055-4E9C-9EA3-1D3E82D3136D}" destId="{20A98BF4-7F36-48BF-AC97-1788D85771B6}" srcOrd="2" destOrd="0" presId="urn:microsoft.com/office/officeart/2005/8/layout/lProcess2"/>
    <dgm:cxn modelId="{EF62B83B-F18E-49CE-8B15-F50F9523CB9B}" type="presParOf" srcId="{20A98BF4-7F36-48BF-AC97-1788D85771B6}" destId="{666B7F3B-1DCD-4C96-8F0D-D24217714A0F}" srcOrd="0" destOrd="0" presId="urn:microsoft.com/office/officeart/2005/8/layout/lProcess2"/>
    <dgm:cxn modelId="{9E0FF581-4192-407E-8794-6E7F92C2529A}" type="presParOf" srcId="{666B7F3B-1DCD-4C96-8F0D-D24217714A0F}" destId="{4039905F-1C15-439E-AB1A-3BE5330E0044}" srcOrd="0" destOrd="0" presId="urn:microsoft.com/office/officeart/2005/8/layout/lProcess2"/>
    <dgm:cxn modelId="{35E03F12-F31B-4F58-8E7F-67195263932A}" type="presParOf" srcId="{666B7F3B-1DCD-4C96-8F0D-D24217714A0F}" destId="{21C22AFB-118E-4B19-949F-BD4461F43D9B}" srcOrd="1" destOrd="0" presId="urn:microsoft.com/office/officeart/2005/8/layout/lProcess2"/>
    <dgm:cxn modelId="{805F24A4-8B87-4E7B-8203-13E3AB1B1CD3}" type="presParOf" srcId="{666B7F3B-1DCD-4C96-8F0D-D24217714A0F}" destId="{54967AFE-369A-4518-AF81-9E8326D5454C}" srcOrd="2" destOrd="0" presId="urn:microsoft.com/office/officeart/2005/8/layout/lProcess2"/>
    <dgm:cxn modelId="{B07AC969-4F2B-463D-A5E4-0761B9168266}" type="presParOf" srcId="{666B7F3B-1DCD-4C96-8F0D-D24217714A0F}" destId="{903EFC86-6DEC-4D7A-86D9-425930FAB5A0}" srcOrd="3" destOrd="0" presId="urn:microsoft.com/office/officeart/2005/8/layout/lProcess2"/>
    <dgm:cxn modelId="{64105E8D-505E-4821-9DC9-983230EEA159}" type="presParOf" srcId="{666B7F3B-1DCD-4C96-8F0D-D24217714A0F}" destId="{8C684EF5-5134-4C62-A427-45FB35CCAB1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5B725-4679-4472-B4CE-C4AF16376980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FAE6A74F-5039-4B6C-894F-3F895F5377F5}">
      <dgm:prSet phldrT="[Text]" custT="1"/>
      <dgm:spPr/>
      <dgm:t>
        <a:bodyPr/>
        <a:lstStyle/>
        <a:p>
          <a:r>
            <a:rPr lang="en-US" sz="2000" dirty="0"/>
            <a:t>Categorical - Categorical</a:t>
          </a:r>
          <a:endParaRPr lang="en-GB" sz="2000" dirty="0"/>
        </a:p>
      </dgm:t>
    </dgm:pt>
    <dgm:pt modelId="{5A3538F6-5CFD-4535-99E8-ABAB287421C3}" type="parTrans" cxnId="{EB5616B5-2AC2-4ED4-8987-4B30423E3A02}">
      <dgm:prSet/>
      <dgm:spPr/>
      <dgm:t>
        <a:bodyPr/>
        <a:lstStyle/>
        <a:p>
          <a:endParaRPr lang="en-GB" sz="2000"/>
        </a:p>
      </dgm:t>
    </dgm:pt>
    <dgm:pt modelId="{22C17BB1-C7CB-4123-8252-92D98E8A57C4}" type="sibTrans" cxnId="{EB5616B5-2AC2-4ED4-8987-4B30423E3A02}">
      <dgm:prSet/>
      <dgm:spPr/>
      <dgm:t>
        <a:bodyPr/>
        <a:lstStyle/>
        <a:p>
          <a:endParaRPr lang="en-GB" sz="2000"/>
        </a:p>
      </dgm:t>
    </dgm:pt>
    <dgm:pt modelId="{4341EE1B-AE3A-4991-9EDE-D66E9BCC1761}">
      <dgm:prSet phldrT="[Text]" custT="1"/>
      <dgm:spPr/>
      <dgm:t>
        <a:bodyPr/>
        <a:lstStyle/>
        <a:p>
          <a:r>
            <a:rPr lang="en-US" sz="2000" dirty="0"/>
            <a:t>Mutual information</a:t>
          </a:r>
          <a:endParaRPr lang="en-GB" sz="2000" dirty="0"/>
        </a:p>
      </dgm:t>
    </dgm:pt>
    <dgm:pt modelId="{CB130F3A-0A42-4D4F-A4F7-6FD998A23416}" type="parTrans" cxnId="{1E884EC6-5F94-4058-BFFC-48C0B50D8B86}">
      <dgm:prSet/>
      <dgm:spPr/>
      <dgm:t>
        <a:bodyPr/>
        <a:lstStyle/>
        <a:p>
          <a:endParaRPr lang="en-GB" sz="2000"/>
        </a:p>
      </dgm:t>
    </dgm:pt>
    <dgm:pt modelId="{C0A840C5-564E-4004-8344-1787D75BA544}" type="sibTrans" cxnId="{1E884EC6-5F94-4058-BFFC-48C0B50D8B86}">
      <dgm:prSet/>
      <dgm:spPr/>
      <dgm:t>
        <a:bodyPr/>
        <a:lstStyle/>
        <a:p>
          <a:endParaRPr lang="en-GB" sz="2000"/>
        </a:p>
      </dgm:t>
    </dgm:pt>
    <dgm:pt modelId="{866C20E4-02E4-43A3-8BBB-73C130EECD9D}">
      <dgm:prSet phldrT="[Text]" custT="1"/>
      <dgm:spPr/>
      <dgm:t>
        <a:bodyPr/>
        <a:lstStyle/>
        <a:p>
          <a:r>
            <a:rPr lang="en-US" sz="2000" dirty="0"/>
            <a:t>Cramer’s V coefficient</a:t>
          </a:r>
          <a:endParaRPr lang="en-GB" sz="2000" dirty="0"/>
        </a:p>
      </dgm:t>
    </dgm:pt>
    <dgm:pt modelId="{6F10432F-3441-4F72-A40B-871DDE98EE54}" type="parTrans" cxnId="{4BFD14B8-4198-43D1-9146-D08DFD046DA1}">
      <dgm:prSet/>
      <dgm:spPr/>
      <dgm:t>
        <a:bodyPr/>
        <a:lstStyle/>
        <a:p>
          <a:endParaRPr lang="en-GB" sz="2000"/>
        </a:p>
      </dgm:t>
    </dgm:pt>
    <dgm:pt modelId="{0F0E9660-7CE9-4A48-84F6-0C751194DDA7}" type="sibTrans" cxnId="{4BFD14B8-4198-43D1-9146-D08DFD046DA1}">
      <dgm:prSet/>
      <dgm:spPr/>
      <dgm:t>
        <a:bodyPr/>
        <a:lstStyle/>
        <a:p>
          <a:endParaRPr lang="en-GB" sz="2000"/>
        </a:p>
      </dgm:t>
    </dgm:pt>
    <dgm:pt modelId="{3EA7F4C1-F923-49B2-B9E2-82E0F4F0220B}">
      <dgm:prSet phldrT="[Text]" custT="1"/>
      <dgm:spPr/>
      <dgm:t>
        <a:bodyPr/>
        <a:lstStyle/>
        <a:p>
          <a:r>
            <a:rPr lang="en-US" sz="2000" dirty="0"/>
            <a:t>Categorical – Numerical</a:t>
          </a:r>
          <a:endParaRPr lang="en-GB" sz="2000" dirty="0"/>
        </a:p>
      </dgm:t>
    </dgm:pt>
    <dgm:pt modelId="{0185BA39-56BC-4CBD-A4F5-344450240A78}" type="parTrans" cxnId="{7454892F-2F75-4FA8-91FC-672189CD25FE}">
      <dgm:prSet/>
      <dgm:spPr/>
      <dgm:t>
        <a:bodyPr/>
        <a:lstStyle/>
        <a:p>
          <a:endParaRPr lang="en-GB" sz="2000"/>
        </a:p>
      </dgm:t>
    </dgm:pt>
    <dgm:pt modelId="{CAFEE2F3-9043-4C57-86C7-55771CA5EE87}" type="sibTrans" cxnId="{7454892F-2F75-4FA8-91FC-672189CD25FE}">
      <dgm:prSet/>
      <dgm:spPr/>
      <dgm:t>
        <a:bodyPr/>
        <a:lstStyle/>
        <a:p>
          <a:endParaRPr lang="en-GB" sz="2000"/>
        </a:p>
      </dgm:t>
    </dgm:pt>
    <dgm:pt modelId="{2ADF0977-7A8A-48BE-ABF8-E3311DBDB868}">
      <dgm:prSet phldrT="[Text]" custT="1"/>
      <dgm:spPr/>
      <dgm:t>
        <a:bodyPr/>
        <a:lstStyle/>
        <a:p>
          <a:r>
            <a:rPr lang="en-US" sz="2000" dirty="0"/>
            <a:t>Correlation ratio coefficient</a:t>
          </a:r>
          <a:endParaRPr lang="en-GB" sz="2000" dirty="0"/>
        </a:p>
      </dgm:t>
    </dgm:pt>
    <dgm:pt modelId="{44994494-1A8E-4B94-879B-D57C9BECA8CE}" type="parTrans" cxnId="{560DC581-8D5A-4823-AA9B-0A5B81A9263C}">
      <dgm:prSet/>
      <dgm:spPr/>
      <dgm:t>
        <a:bodyPr/>
        <a:lstStyle/>
        <a:p>
          <a:endParaRPr lang="en-GB" sz="2000"/>
        </a:p>
      </dgm:t>
    </dgm:pt>
    <dgm:pt modelId="{CF23C0C9-32BE-4760-80CD-820CD737D68A}" type="sibTrans" cxnId="{560DC581-8D5A-4823-AA9B-0A5B81A9263C}">
      <dgm:prSet/>
      <dgm:spPr/>
      <dgm:t>
        <a:bodyPr/>
        <a:lstStyle/>
        <a:p>
          <a:endParaRPr lang="en-GB" sz="2000"/>
        </a:p>
      </dgm:t>
    </dgm:pt>
    <dgm:pt modelId="{7F3A3482-2309-4FA1-B23F-1DF15ADC58B2}">
      <dgm:prSet phldrT="[Text]" custT="1"/>
      <dgm:spPr/>
      <dgm:t>
        <a:bodyPr/>
        <a:lstStyle/>
        <a:p>
          <a:r>
            <a:rPr lang="en-US" sz="2000" dirty="0"/>
            <a:t>Numerical – Numerical</a:t>
          </a:r>
          <a:endParaRPr lang="en-GB" sz="2000" dirty="0"/>
        </a:p>
      </dgm:t>
    </dgm:pt>
    <dgm:pt modelId="{CF525C68-B4BD-4CE4-BCF4-AA62D6402650}" type="parTrans" cxnId="{9F0BFBB5-7696-4539-A75B-312CB4D6E588}">
      <dgm:prSet/>
      <dgm:spPr/>
      <dgm:t>
        <a:bodyPr/>
        <a:lstStyle/>
        <a:p>
          <a:endParaRPr lang="en-GB" sz="2000"/>
        </a:p>
      </dgm:t>
    </dgm:pt>
    <dgm:pt modelId="{F423923E-E042-4562-91BC-A715EA5F850B}" type="sibTrans" cxnId="{9F0BFBB5-7696-4539-A75B-312CB4D6E588}">
      <dgm:prSet/>
      <dgm:spPr/>
      <dgm:t>
        <a:bodyPr/>
        <a:lstStyle/>
        <a:p>
          <a:endParaRPr lang="en-GB" sz="2000"/>
        </a:p>
      </dgm:t>
    </dgm:pt>
    <dgm:pt modelId="{7FFBF2B0-DF36-4D46-99B3-CBB950E75B18}">
      <dgm:prSet phldrT="[Text]" custT="1"/>
      <dgm:spPr/>
      <dgm:t>
        <a:bodyPr/>
        <a:lstStyle/>
        <a:p>
          <a:r>
            <a:rPr lang="en-US" sz="2000" dirty="0"/>
            <a:t>Pearson’s correlation coefficient</a:t>
          </a:r>
          <a:endParaRPr lang="en-GB" sz="2000" dirty="0"/>
        </a:p>
      </dgm:t>
    </dgm:pt>
    <dgm:pt modelId="{F0B4E379-1351-49DE-AD2C-76B409350F48}" type="parTrans" cxnId="{44FA76A5-D9FA-4435-BBBC-B3799337CA8F}">
      <dgm:prSet/>
      <dgm:spPr/>
      <dgm:t>
        <a:bodyPr/>
        <a:lstStyle/>
        <a:p>
          <a:endParaRPr lang="en-GB" sz="2000"/>
        </a:p>
      </dgm:t>
    </dgm:pt>
    <dgm:pt modelId="{A25BAD5D-DD8A-4ACA-B8C1-F1F91AA06455}" type="sibTrans" cxnId="{44FA76A5-D9FA-4435-BBBC-B3799337CA8F}">
      <dgm:prSet/>
      <dgm:spPr/>
      <dgm:t>
        <a:bodyPr/>
        <a:lstStyle/>
        <a:p>
          <a:endParaRPr lang="en-GB" sz="2000"/>
        </a:p>
      </dgm:t>
    </dgm:pt>
    <dgm:pt modelId="{91281D9E-6923-4372-9A10-B14BAC3563AE}">
      <dgm:prSet phldrT="[Text]" custT="1"/>
      <dgm:spPr/>
      <dgm:t>
        <a:bodyPr/>
        <a:lstStyle/>
        <a:p>
          <a:r>
            <a:rPr lang="en-US" sz="2000" dirty="0"/>
            <a:t>Theil’s U coefficient</a:t>
          </a:r>
          <a:endParaRPr lang="en-GB" sz="2000" dirty="0"/>
        </a:p>
      </dgm:t>
    </dgm:pt>
    <dgm:pt modelId="{DF8400DE-2AAC-4B46-8451-E69A58526E70}" type="parTrans" cxnId="{0A55A6E4-CFB6-4724-91DF-7A7480AB588B}">
      <dgm:prSet/>
      <dgm:spPr/>
      <dgm:t>
        <a:bodyPr/>
        <a:lstStyle/>
        <a:p>
          <a:endParaRPr lang="en-GB" sz="2000"/>
        </a:p>
      </dgm:t>
    </dgm:pt>
    <dgm:pt modelId="{B2C67508-846F-4D20-B020-9F8A59805F09}" type="sibTrans" cxnId="{0A55A6E4-CFB6-4724-91DF-7A7480AB588B}">
      <dgm:prSet/>
      <dgm:spPr/>
      <dgm:t>
        <a:bodyPr/>
        <a:lstStyle/>
        <a:p>
          <a:endParaRPr lang="en-GB" sz="2000"/>
        </a:p>
      </dgm:t>
    </dgm:pt>
    <dgm:pt modelId="{415B26EA-F0C0-49DD-ACE6-B46E9D51CC15}" type="pres">
      <dgm:prSet presAssocID="{5CD5B725-4679-4472-B4CE-C4AF16376980}" presName="linear" presStyleCnt="0">
        <dgm:presLayoutVars>
          <dgm:dir/>
          <dgm:animLvl val="lvl"/>
          <dgm:resizeHandles val="exact"/>
        </dgm:presLayoutVars>
      </dgm:prSet>
      <dgm:spPr/>
    </dgm:pt>
    <dgm:pt modelId="{BE937CF2-EFA4-4E7B-84C8-64A19A3EECB5}" type="pres">
      <dgm:prSet presAssocID="{FAE6A74F-5039-4B6C-894F-3F895F5377F5}" presName="parentLin" presStyleCnt="0"/>
      <dgm:spPr/>
    </dgm:pt>
    <dgm:pt modelId="{D908F5E5-3F3C-4355-A0ED-693E5BA2D115}" type="pres">
      <dgm:prSet presAssocID="{FAE6A74F-5039-4B6C-894F-3F895F5377F5}" presName="parentLeftMargin" presStyleLbl="node1" presStyleIdx="0" presStyleCnt="3"/>
      <dgm:spPr/>
    </dgm:pt>
    <dgm:pt modelId="{A916D197-D059-400D-8659-A064D22AE60D}" type="pres">
      <dgm:prSet presAssocID="{FAE6A74F-5039-4B6C-894F-3F895F5377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4489EE-782C-466E-9E1C-38A49A26BE77}" type="pres">
      <dgm:prSet presAssocID="{FAE6A74F-5039-4B6C-894F-3F895F5377F5}" presName="negativeSpace" presStyleCnt="0"/>
      <dgm:spPr/>
    </dgm:pt>
    <dgm:pt modelId="{5CCD3C29-BD5D-424A-B676-BD668C249509}" type="pres">
      <dgm:prSet presAssocID="{FAE6A74F-5039-4B6C-894F-3F895F5377F5}" presName="childText" presStyleLbl="conFgAcc1" presStyleIdx="0" presStyleCnt="3">
        <dgm:presLayoutVars>
          <dgm:bulletEnabled val="1"/>
        </dgm:presLayoutVars>
      </dgm:prSet>
      <dgm:spPr/>
    </dgm:pt>
    <dgm:pt modelId="{2C2F8180-C29F-493D-AC20-515299F18BBD}" type="pres">
      <dgm:prSet presAssocID="{22C17BB1-C7CB-4123-8252-92D98E8A57C4}" presName="spaceBetweenRectangles" presStyleCnt="0"/>
      <dgm:spPr/>
    </dgm:pt>
    <dgm:pt modelId="{F1002F2A-935A-4A6E-ABBD-48B42C177C40}" type="pres">
      <dgm:prSet presAssocID="{3EA7F4C1-F923-49B2-B9E2-82E0F4F0220B}" presName="parentLin" presStyleCnt="0"/>
      <dgm:spPr/>
    </dgm:pt>
    <dgm:pt modelId="{BC5E52A0-271C-4A91-8474-76875FF35B79}" type="pres">
      <dgm:prSet presAssocID="{3EA7F4C1-F923-49B2-B9E2-82E0F4F0220B}" presName="parentLeftMargin" presStyleLbl="node1" presStyleIdx="0" presStyleCnt="3"/>
      <dgm:spPr/>
    </dgm:pt>
    <dgm:pt modelId="{BE5DAF57-B4F4-49F8-AE5E-B92EE48A66F3}" type="pres">
      <dgm:prSet presAssocID="{3EA7F4C1-F923-49B2-B9E2-82E0F4F022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B782A4-E83F-4EF8-931E-391AD13A0A14}" type="pres">
      <dgm:prSet presAssocID="{3EA7F4C1-F923-49B2-B9E2-82E0F4F0220B}" presName="negativeSpace" presStyleCnt="0"/>
      <dgm:spPr/>
    </dgm:pt>
    <dgm:pt modelId="{BD6BD9F6-D1E9-4D6A-9743-2CFDB9C6B16B}" type="pres">
      <dgm:prSet presAssocID="{3EA7F4C1-F923-49B2-B9E2-82E0F4F0220B}" presName="childText" presStyleLbl="conFgAcc1" presStyleIdx="1" presStyleCnt="3">
        <dgm:presLayoutVars>
          <dgm:bulletEnabled val="1"/>
        </dgm:presLayoutVars>
      </dgm:prSet>
      <dgm:spPr/>
    </dgm:pt>
    <dgm:pt modelId="{094FE63D-05DF-4537-96CD-E31D68954D09}" type="pres">
      <dgm:prSet presAssocID="{CAFEE2F3-9043-4C57-86C7-55771CA5EE87}" presName="spaceBetweenRectangles" presStyleCnt="0"/>
      <dgm:spPr/>
    </dgm:pt>
    <dgm:pt modelId="{62456C95-15FE-4702-91D8-BE52566F1FC9}" type="pres">
      <dgm:prSet presAssocID="{7F3A3482-2309-4FA1-B23F-1DF15ADC58B2}" presName="parentLin" presStyleCnt="0"/>
      <dgm:spPr/>
    </dgm:pt>
    <dgm:pt modelId="{D34FCDD2-958C-4B3C-BEDA-104F55F110E9}" type="pres">
      <dgm:prSet presAssocID="{7F3A3482-2309-4FA1-B23F-1DF15ADC58B2}" presName="parentLeftMargin" presStyleLbl="node1" presStyleIdx="1" presStyleCnt="3"/>
      <dgm:spPr/>
    </dgm:pt>
    <dgm:pt modelId="{6E7C14F9-52B7-4C13-8356-92209BA3A0F8}" type="pres">
      <dgm:prSet presAssocID="{7F3A3482-2309-4FA1-B23F-1DF15ADC58B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33F600-ADE3-413F-A078-0C0FC92A8A62}" type="pres">
      <dgm:prSet presAssocID="{7F3A3482-2309-4FA1-B23F-1DF15ADC58B2}" presName="negativeSpace" presStyleCnt="0"/>
      <dgm:spPr/>
    </dgm:pt>
    <dgm:pt modelId="{21F8FAA4-5EED-4F10-AA5E-177775A57844}" type="pres">
      <dgm:prSet presAssocID="{7F3A3482-2309-4FA1-B23F-1DF15ADC58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4892F-2F75-4FA8-91FC-672189CD25FE}" srcId="{5CD5B725-4679-4472-B4CE-C4AF16376980}" destId="{3EA7F4C1-F923-49B2-B9E2-82E0F4F0220B}" srcOrd="1" destOrd="0" parTransId="{0185BA39-56BC-4CBD-A4F5-344450240A78}" sibTransId="{CAFEE2F3-9043-4C57-86C7-55771CA5EE87}"/>
    <dgm:cxn modelId="{359E3C30-FC03-4A15-91E3-14F58E88EEE8}" type="presOf" srcId="{7F3A3482-2309-4FA1-B23F-1DF15ADC58B2}" destId="{6E7C14F9-52B7-4C13-8356-92209BA3A0F8}" srcOrd="1" destOrd="0" presId="urn:microsoft.com/office/officeart/2005/8/layout/list1"/>
    <dgm:cxn modelId="{13DA1F60-9DB0-4E99-AD11-06E5164B3D6E}" type="presOf" srcId="{5CD5B725-4679-4472-B4CE-C4AF16376980}" destId="{415B26EA-F0C0-49DD-ACE6-B46E9D51CC15}" srcOrd="0" destOrd="0" presId="urn:microsoft.com/office/officeart/2005/8/layout/list1"/>
    <dgm:cxn modelId="{D9EAA96D-F1C6-4BBE-9A01-204A59DEEB90}" type="presOf" srcId="{3EA7F4C1-F923-49B2-B9E2-82E0F4F0220B}" destId="{BC5E52A0-271C-4A91-8474-76875FF35B79}" srcOrd="0" destOrd="0" presId="urn:microsoft.com/office/officeart/2005/8/layout/list1"/>
    <dgm:cxn modelId="{560DC581-8D5A-4823-AA9B-0A5B81A9263C}" srcId="{3EA7F4C1-F923-49B2-B9E2-82E0F4F0220B}" destId="{2ADF0977-7A8A-48BE-ABF8-E3311DBDB868}" srcOrd="0" destOrd="0" parTransId="{44994494-1A8E-4B94-879B-D57C9BECA8CE}" sibTransId="{CF23C0C9-32BE-4760-80CD-820CD737D68A}"/>
    <dgm:cxn modelId="{255E1793-292D-478E-8215-2E8FBC5C3C11}" type="presOf" srcId="{7FFBF2B0-DF36-4D46-99B3-CBB950E75B18}" destId="{21F8FAA4-5EED-4F10-AA5E-177775A57844}" srcOrd="0" destOrd="0" presId="urn:microsoft.com/office/officeart/2005/8/layout/list1"/>
    <dgm:cxn modelId="{2AAD9199-F0BF-477A-98BA-234962A4B7C8}" type="presOf" srcId="{2ADF0977-7A8A-48BE-ABF8-E3311DBDB868}" destId="{BD6BD9F6-D1E9-4D6A-9743-2CFDB9C6B16B}" srcOrd="0" destOrd="0" presId="urn:microsoft.com/office/officeart/2005/8/layout/list1"/>
    <dgm:cxn modelId="{10F1F19D-5BD0-46E8-A990-BA1A98E45CFD}" type="presOf" srcId="{FAE6A74F-5039-4B6C-894F-3F895F5377F5}" destId="{D908F5E5-3F3C-4355-A0ED-693E5BA2D115}" srcOrd="0" destOrd="0" presId="urn:microsoft.com/office/officeart/2005/8/layout/list1"/>
    <dgm:cxn modelId="{44FA76A5-D9FA-4435-BBBC-B3799337CA8F}" srcId="{7F3A3482-2309-4FA1-B23F-1DF15ADC58B2}" destId="{7FFBF2B0-DF36-4D46-99B3-CBB950E75B18}" srcOrd="0" destOrd="0" parTransId="{F0B4E379-1351-49DE-AD2C-76B409350F48}" sibTransId="{A25BAD5D-DD8A-4ACA-B8C1-F1F91AA06455}"/>
    <dgm:cxn modelId="{EB5616B5-2AC2-4ED4-8987-4B30423E3A02}" srcId="{5CD5B725-4679-4472-B4CE-C4AF16376980}" destId="{FAE6A74F-5039-4B6C-894F-3F895F5377F5}" srcOrd="0" destOrd="0" parTransId="{5A3538F6-5CFD-4535-99E8-ABAB287421C3}" sibTransId="{22C17BB1-C7CB-4123-8252-92D98E8A57C4}"/>
    <dgm:cxn modelId="{9F0BFBB5-7696-4539-A75B-312CB4D6E588}" srcId="{5CD5B725-4679-4472-B4CE-C4AF16376980}" destId="{7F3A3482-2309-4FA1-B23F-1DF15ADC58B2}" srcOrd="2" destOrd="0" parTransId="{CF525C68-B4BD-4CE4-BCF4-AA62D6402650}" sibTransId="{F423923E-E042-4562-91BC-A715EA5F850B}"/>
    <dgm:cxn modelId="{4BFD14B8-4198-43D1-9146-D08DFD046DA1}" srcId="{FAE6A74F-5039-4B6C-894F-3F895F5377F5}" destId="{866C20E4-02E4-43A3-8BBB-73C130EECD9D}" srcOrd="1" destOrd="0" parTransId="{6F10432F-3441-4F72-A40B-871DDE98EE54}" sibTransId="{0F0E9660-7CE9-4A48-84F6-0C751194DDA7}"/>
    <dgm:cxn modelId="{1E884EC6-5F94-4058-BFFC-48C0B50D8B86}" srcId="{FAE6A74F-5039-4B6C-894F-3F895F5377F5}" destId="{4341EE1B-AE3A-4991-9EDE-D66E9BCC1761}" srcOrd="0" destOrd="0" parTransId="{CB130F3A-0A42-4D4F-A4F7-6FD998A23416}" sibTransId="{C0A840C5-564E-4004-8344-1787D75BA544}"/>
    <dgm:cxn modelId="{578344D7-8A52-46F7-ADEF-632466F5F831}" type="presOf" srcId="{4341EE1B-AE3A-4991-9EDE-D66E9BCC1761}" destId="{5CCD3C29-BD5D-424A-B676-BD668C249509}" srcOrd="0" destOrd="0" presId="urn:microsoft.com/office/officeart/2005/8/layout/list1"/>
    <dgm:cxn modelId="{0A55A6E4-CFB6-4724-91DF-7A7480AB588B}" srcId="{FAE6A74F-5039-4B6C-894F-3F895F5377F5}" destId="{91281D9E-6923-4372-9A10-B14BAC3563AE}" srcOrd="2" destOrd="0" parTransId="{DF8400DE-2AAC-4B46-8451-E69A58526E70}" sibTransId="{B2C67508-846F-4D20-B020-9F8A59805F09}"/>
    <dgm:cxn modelId="{B74541E5-D81E-4960-9547-92DCC278C6CB}" type="presOf" srcId="{91281D9E-6923-4372-9A10-B14BAC3563AE}" destId="{5CCD3C29-BD5D-424A-B676-BD668C249509}" srcOrd="0" destOrd="2" presId="urn:microsoft.com/office/officeart/2005/8/layout/list1"/>
    <dgm:cxn modelId="{C475FAE5-1E2C-4347-AEDA-E85CE4E5185A}" type="presOf" srcId="{FAE6A74F-5039-4B6C-894F-3F895F5377F5}" destId="{A916D197-D059-400D-8659-A064D22AE60D}" srcOrd="1" destOrd="0" presId="urn:microsoft.com/office/officeart/2005/8/layout/list1"/>
    <dgm:cxn modelId="{36E8DEEE-005E-4345-9F6F-7C1A1CF2DEE7}" type="presOf" srcId="{866C20E4-02E4-43A3-8BBB-73C130EECD9D}" destId="{5CCD3C29-BD5D-424A-B676-BD668C249509}" srcOrd="0" destOrd="1" presId="urn:microsoft.com/office/officeart/2005/8/layout/list1"/>
    <dgm:cxn modelId="{D192CBF6-3BD7-4581-BE81-8BA259D22AA9}" type="presOf" srcId="{7F3A3482-2309-4FA1-B23F-1DF15ADC58B2}" destId="{D34FCDD2-958C-4B3C-BEDA-104F55F110E9}" srcOrd="0" destOrd="0" presId="urn:microsoft.com/office/officeart/2005/8/layout/list1"/>
    <dgm:cxn modelId="{E67EC8F7-41FD-489B-8CA5-8945CDED12EA}" type="presOf" srcId="{3EA7F4C1-F923-49B2-B9E2-82E0F4F0220B}" destId="{BE5DAF57-B4F4-49F8-AE5E-B92EE48A66F3}" srcOrd="1" destOrd="0" presId="urn:microsoft.com/office/officeart/2005/8/layout/list1"/>
    <dgm:cxn modelId="{424D2A5C-0259-41A9-8E5A-79415B67E3D1}" type="presParOf" srcId="{415B26EA-F0C0-49DD-ACE6-B46E9D51CC15}" destId="{BE937CF2-EFA4-4E7B-84C8-64A19A3EECB5}" srcOrd="0" destOrd="0" presId="urn:microsoft.com/office/officeart/2005/8/layout/list1"/>
    <dgm:cxn modelId="{3FB6FCD2-3B00-411D-8DCE-C7C0C6A1E759}" type="presParOf" srcId="{BE937CF2-EFA4-4E7B-84C8-64A19A3EECB5}" destId="{D908F5E5-3F3C-4355-A0ED-693E5BA2D115}" srcOrd="0" destOrd="0" presId="urn:microsoft.com/office/officeart/2005/8/layout/list1"/>
    <dgm:cxn modelId="{1EE9219C-AC17-422A-BF5B-210F2CB649AF}" type="presParOf" srcId="{BE937CF2-EFA4-4E7B-84C8-64A19A3EECB5}" destId="{A916D197-D059-400D-8659-A064D22AE60D}" srcOrd="1" destOrd="0" presId="urn:microsoft.com/office/officeart/2005/8/layout/list1"/>
    <dgm:cxn modelId="{D4190219-56A5-4CF9-90C3-19973E41BB92}" type="presParOf" srcId="{415B26EA-F0C0-49DD-ACE6-B46E9D51CC15}" destId="{F24489EE-782C-466E-9E1C-38A49A26BE77}" srcOrd="1" destOrd="0" presId="urn:microsoft.com/office/officeart/2005/8/layout/list1"/>
    <dgm:cxn modelId="{874ED73F-D66A-49D8-AC8D-913002C61F47}" type="presParOf" srcId="{415B26EA-F0C0-49DD-ACE6-B46E9D51CC15}" destId="{5CCD3C29-BD5D-424A-B676-BD668C249509}" srcOrd="2" destOrd="0" presId="urn:microsoft.com/office/officeart/2005/8/layout/list1"/>
    <dgm:cxn modelId="{EFF9D614-FA6C-43E9-831C-35634524E0E4}" type="presParOf" srcId="{415B26EA-F0C0-49DD-ACE6-B46E9D51CC15}" destId="{2C2F8180-C29F-493D-AC20-515299F18BBD}" srcOrd="3" destOrd="0" presId="urn:microsoft.com/office/officeart/2005/8/layout/list1"/>
    <dgm:cxn modelId="{1996E174-EF99-4CB4-A736-F17C278D1AB3}" type="presParOf" srcId="{415B26EA-F0C0-49DD-ACE6-B46E9D51CC15}" destId="{F1002F2A-935A-4A6E-ABBD-48B42C177C40}" srcOrd="4" destOrd="0" presId="urn:microsoft.com/office/officeart/2005/8/layout/list1"/>
    <dgm:cxn modelId="{7E35CB4B-FFE6-4EE1-B322-20E6460BBBE2}" type="presParOf" srcId="{F1002F2A-935A-4A6E-ABBD-48B42C177C40}" destId="{BC5E52A0-271C-4A91-8474-76875FF35B79}" srcOrd="0" destOrd="0" presId="urn:microsoft.com/office/officeart/2005/8/layout/list1"/>
    <dgm:cxn modelId="{5FDB023F-D313-42D7-B506-3F1AE89F1F76}" type="presParOf" srcId="{F1002F2A-935A-4A6E-ABBD-48B42C177C40}" destId="{BE5DAF57-B4F4-49F8-AE5E-B92EE48A66F3}" srcOrd="1" destOrd="0" presId="urn:microsoft.com/office/officeart/2005/8/layout/list1"/>
    <dgm:cxn modelId="{D9B943F7-F43A-42FB-BC21-7D44AF2AA586}" type="presParOf" srcId="{415B26EA-F0C0-49DD-ACE6-B46E9D51CC15}" destId="{11B782A4-E83F-4EF8-931E-391AD13A0A14}" srcOrd="5" destOrd="0" presId="urn:microsoft.com/office/officeart/2005/8/layout/list1"/>
    <dgm:cxn modelId="{D359B140-2E63-418B-AB58-4C80B85EF207}" type="presParOf" srcId="{415B26EA-F0C0-49DD-ACE6-B46E9D51CC15}" destId="{BD6BD9F6-D1E9-4D6A-9743-2CFDB9C6B16B}" srcOrd="6" destOrd="0" presId="urn:microsoft.com/office/officeart/2005/8/layout/list1"/>
    <dgm:cxn modelId="{F5CCE1D8-80BD-4A54-BD08-9890AE494246}" type="presParOf" srcId="{415B26EA-F0C0-49DD-ACE6-B46E9D51CC15}" destId="{094FE63D-05DF-4537-96CD-E31D68954D09}" srcOrd="7" destOrd="0" presId="urn:microsoft.com/office/officeart/2005/8/layout/list1"/>
    <dgm:cxn modelId="{8553809E-AF3D-48B4-BBF8-517D301FE90B}" type="presParOf" srcId="{415B26EA-F0C0-49DD-ACE6-B46E9D51CC15}" destId="{62456C95-15FE-4702-91D8-BE52566F1FC9}" srcOrd="8" destOrd="0" presId="urn:microsoft.com/office/officeart/2005/8/layout/list1"/>
    <dgm:cxn modelId="{9DCDE038-93DE-4514-B67B-6DCE9C16A444}" type="presParOf" srcId="{62456C95-15FE-4702-91D8-BE52566F1FC9}" destId="{D34FCDD2-958C-4B3C-BEDA-104F55F110E9}" srcOrd="0" destOrd="0" presId="urn:microsoft.com/office/officeart/2005/8/layout/list1"/>
    <dgm:cxn modelId="{CA54DFF9-B5F0-4F4B-891C-89F28BF28AB1}" type="presParOf" srcId="{62456C95-15FE-4702-91D8-BE52566F1FC9}" destId="{6E7C14F9-52B7-4C13-8356-92209BA3A0F8}" srcOrd="1" destOrd="0" presId="urn:microsoft.com/office/officeart/2005/8/layout/list1"/>
    <dgm:cxn modelId="{FFC5E9D0-7868-4221-984C-67EDE6C745F3}" type="presParOf" srcId="{415B26EA-F0C0-49DD-ACE6-B46E9D51CC15}" destId="{0D33F600-ADE3-413F-A078-0C0FC92A8A62}" srcOrd="9" destOrd="0" presId="urn:microsoft.com/office/officeart/2005/8/layout/list1"/>
    <dgm:cxn modelId="{110DC6F6-C747-45CC-BC50-B5D5307F21AB}" type="presParOf" srcId="{415B26EA-F0C0-49DD-ACE6-B46E9D51CC15}" destId="{21F8FAA4-5EED-4F10-AA5E-177775A578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69C75F-4FC0-42F6-B621-D85935628649}" type="doc">
      <dgm:prSet loTypeId="urn:microsoft.com/office/officeart/2005/8/layout/bProcess3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864B5167-8E92-4DB7-96DD-7CFC27230896}">
      <dgm:prSet phldrT="[Text]" custT="1"/>
      <dgm:spPr/>
      <dgm:t>
        <a:bodyPr/>
        <a:lstStyle/>
        <a:p>
          <a:r>
            <a:rPr lang="en-US" sz="2000" dirty="0"/>
            <a:t>Junctions and Road Classes</a:t>
          </a:r>
          <a:endParaRPr lang="en-GB" sz="2000" dirty="0"/>
        </a:p>
      </dgm:t>
    </dgm:pt>
    <dgm:pt modelId="{FAD3A8B7-48D7-4012-9A42-73F4CDD5650A}" type="parTrans" cxnId="{765A2E01-633A-42E0-931F-A4BC47D8F44D}">
      <dgm:prSet/>
      <dgm:spPr/>
      <dgm:t>
        <a:bodyPr/>
        <a:lstStyle/>
        <a:p>
          <a:endParaRPr lang="en-GB" sz="2000"/>
        </a:p>
      </dgm:t>
    </dgm:pt>
    <dgm:pt modelId="{1622BB54-C49A-4BE4-9A16-ED49A916AB5B}" type="sibTrans" cxnId="{765A2E01-633A-42E0-931F-A4BC47D8F44D}">
      <dgm:prSet custT="1"/>
      <dgm:spPr/>
      <dgm:t>
        <a:bodyPr/>
        <a:lstStyle/>
        <a:p>
          <a:endParaRPr lang="en-GB" sz="2000"/>
        </a:p>
      </dgm:t>
    </dgm:pt>
    <dgm:pt modelId="{99E2AE5D-F93C-4257-B508-26F36DE075E1}">
      <dgm:prSet phldrT="[Text]" custT="1"/>
      <dgm:spPr/>
      <dgm:t>
        <a:bodyPr/>
        <a:lstStyle/>
        <a:p>
          <a:r>
            <a:rPr lang="en-US" sz="2000" dirty="0"/>
            <a:t>Pedestrians</a:t>
          </a:r>
          <a:endParaRPr lang="en-GB" sz="2000" dirty="0"/>
        </a:p>
      </dgm:t>
    </dgm:pt>
    <dgm:pt modelId="{C72072CF-55E5-461D-9826-11404DA30D41}" type="parTrans" cxnId="{245D5C98-298F-4A31-AEC6-AB500AEB862F}">
      <dgm:prSet/>
      <dgm:spPr/>
      <dgm:t>
        <a:bodyPr/>
        <a:lstStyle/>
        <a:p>
          <a:endParaRPr lang="en-GB" sz="2000"/>
        </a:p>
      </dgm:t>
    </dgm:pt>
    <dgm:pt modelId="{92A12DBE-D654-4F51-A1AF-4D195E2D98C1}" type="sibTrans" cxnId="{245D5C98-298F-4A31-AEC6-AB500AEB862F}">
      <dgm:prSet custT="1"/>
      <dgm:spPr/>
      <dgm:t>
        <a:bodyPr/>
        <a:lstStyle/>
        <a:p>
          <a:endParaRPr lang="en-GB" sz="2000"/>
        </a:p>
      </dgm:t>
    </dgm:pt>
    <dgm:pt modelId="{9BEB5A46-B77E-4CA1-9CCA-423A37748060}">
      <dgm:prSet phldrT="[Text]" custT="1"/>
      <dgm:spPr/>
      <dgm:t>
        <a:bodyPr/>
        <a:lstStyle/>
        <a:p>
          <a:r>
            <a:rPr lang="en-US" sz="2000" dirty="0"/>
            <a:t>Vehicle-Site Interaction</a:t>
          </a:r>
          <a:endParaRPr lang="en-GB" sz="2000" dirty="0"/>
        </a:p>
      </dgm:t>
    </dgm:pt>
    <dgm:pt modelId="{1B92B051-E6AA-468B-9F99-A3B249502FA0}" type="parTrans" cxnId="{36A31F87-13BD-4B32-92DA-E4C608834CF7}">
      <dgm:prSet/>
      <dgm:spPr/>
      <dgm:t>
        <a:bodyPr/>
        <a:lstStyle/>
        <a:p>
          <a:endParaRPr lang="en-GB" sz="2000"/>
        </a:p>
      </dgm:t>
    </dgm:pt>
    <dgm:pt modelId="{2E4B6924-47ED-4C16-BA74-B4247A5A4096}" type="sibTrans" cxnId="{36A31F87-13BD-4B32-92DA-E4C608834CF7}">
      <dgm:prSet custT="1"/>
      <dgm:spPr/>
      <dgm:t>
        <a:bodyPr/>
        <a:lstStyle/>
        <a:p>
          <a:endParaRPr lang="en-GB" sz="2000"/>
        </a:p>
      </dgm:t>
    </dgm:pt>
    <dgm:pt modelId="{E15EA0F9-0FCF-4FA9-9E97-227BBCFDBD10}">
      <dgm:prSet phldrT="[Text]" custT="1"/>
      <dgm:spPr/>
      <dgm:t>
        <a:bodyPr/>
        <a:lstStyle/>
        <a:p>
          <a:r>
            <a:rPr lang="en-US" sz="2000" dirty="0"/>
            <a:t>Drivers-Vehicles</a:t>
          </a:r>
          <a:endParaRPr lang="en-GB" sz="2000" dirty="0"/>
        </a:p>
      </dgm:t>
    </dgm:pt>
    <dgm:pt modelId="{6B727833-B99F-4165-AB8C-CA355247504B}" type="parTrans" cxnId="{7E201F5F-BDC6-483C-9F30-FDD49F5CC460}">
      <dgm:prSet/>
      <dgm:spPr/>
      <dgm:t>
        <a:bodyPr/>
        <a:lstStyle/>
        <a:p>
          <a:endParaRPr lang="en-GB" sz="2000"/>
        </a:p>
      </dgm:t>
    </dgm:pt>
    <dgm:pt modelId="{9D4F2441-85A9-498A-AB06-DB2FDFCB8C96}" type="sibTrans" cxnId="{7E201F5F-BDC6-483C-9F30-FDD49F5CC460}">
      <dgm:prSet custT="1"/>
      <dgm:spPr/>
      <dgm:t>
        <a:bodyPr/>
        <a:lstStyle/>
        <a:p>
          <a:endParaRPr lang="en-GB" sz="2000"/>
        </a:p>
      </dgm:t>
    </dgm:pt>
    <dgm:pt modelId="{484B451C-E50D-4450-995E-96341E3DF8DB}">
      <dgm:prSet phldrT="[Text]" custT="1"/>
      <dgm:spPr/>
      <dgm:t>
        <a:bodyPr/>
        <a:lstStyle/>
        <a:p>
          <a:r>
            <a:rPr lang="en-US" sz="2000" dirty="0"/>
            <a:t>Age of Vehicle</a:t>
          </a:r>
          <a:endParaRPr lang="en-GB" sz="2000" dirty="0"/>
        </a:p>
      </dgm:t>
    </dgm:pt>
    <dgm:pt modelId="{A608CFAF-128E-468A-B9BB-D0A00BF5B328}" type="parTrans" cxnId="{7B95FBC6-23ED-44C3-B413-F3924A4E620A}">
      <dgm:prSet/>
      <dgm:spPr/>
      <dgm:t>
        <a:bodyPr/>
        <a:lstStyle/>
        <a:p>
          <a:endParaRPr lang="en-GB" sz="2000"/>
        </a:p>
      </dgm:t>
    </dgm:pt>
    <dgm:pt modelId="{C9E27FC5-96D2-439D-85E1-FF0CEF158FDE}" type="sibTrans" cxnId="{7B95FBC6-23ED-44C3-B413-F3924A4E620A}">
      <dgm:prSet custT="1"/>
      <dgm:spPr/>
      <dgm:t>
        <a:bodyPr/>
        <a:lstStyle/>
        <a:p>
          <a:endParaRPr lang="en-GB" sz="2000"/>
        </a:p>
      </dgm:t>
    </dgm:pt>
    <dgm:pt modelId="{F4A9F5F6-055E-4A53-AB23-412AC646DA2D}">
      <dgm:prSet custT="1"/>
      <dgm:spPr/>
      <dgm:t>
        <a:bodyPr/>
        <a:lstStyle/>
        <a:p>
          <a:r>
            <a:rPr lang="en-US" sz="2000" dirty="0"/>
            <a:t>Driver IMD Decile</a:t>
          </a:r>
          <a:endParaRPr lang="en-GB" sz="2000" dirty="0"/>
        </a:p>
      </dgm:t>
    </dgm:pt>
    <dgm:pt modelId="{B4220571-35F4-40AC-93BA-DDC1EDAAC0F3}" type="parTrans" cxnId="{49774390-3691-4AE9-B677-BA8FBA3DADBA}">
      <dgm:prSet/>
      <dgm:spPr/>
      <dgm:t>
        <a:bodyPr/>
        <a:lstStyle/>
        <a:p>
          <a:endParaRPr lang="en-GB" sz="2000"/>
        </a:p>
      </dgm:t>
    </dgm:pt>
    <dgm:pt modelId="{EA52ADC4-ECA7-47F3-9F0F-BC5375D78346}" type="sibTrans" cxnId="{49774390-3691-4AE9-B677-BA8FBA3DADBA}">
      <dgm:prSet/>
      <dgm:spPr/>
      <dgm:t>
        <a:bodyPr/>
        <a:lstStyle/>
        <a:p>
          <a:endParaRPr lang="en-GB" sz="2000"/>
        </a:p>
      </dgm:t>
    </dgm:pt>
    <dgm:pt modelId="{37AD1B23-45E6-48EA-8F39-D6F969361F32}" type="pres">
      <dgm:prSet presAssocID="{DF69C75F-4FC0-42F6-B621-D85935628649}" presName="Name0" presStyleCnt="0">
        <dgm:presLayoutVars>
          <dgm:dir/>
          <dgm:resizeHandles val="exact"/>
        </dgm:presLayoutVars>
      </dgm:prSet>
      <dgm:spPr/>
    </dgm:pt>
    <dgm:pt modelId="{7318F093-79BE-4ACF-B26A-DFD05AC747A4}" type="pres">
      <dgm:prSet presAssocID="{864B5167-8E92-4DB7-96DD-7CFC27230896}" presName="node" presStyleLbl="node1" presStyleIdx="0" presStyleCnt="6">
        <dgm:presLayoutVars>
          <dgm:bulletEnabled val="1"/>
        </dgm:presLayoutVars>
      </dgm:prSet>
      <dgm:spPr/>
    </dgm:pt>
    <dgm:pt modelId="{9B34EC95-ACA7-483F-9BB8-90BC7557463B}" type="pres">
      <dgm:prSet presAssocID="{1622BB54-C49A-4BE4-9A16-ED49A916AB5B}" presName="sibTrans" presStyleLbl="sibTrans1D1" presStyleIdx="0" presStyleCnt="5"/>
      <dgm:spPr/>
    </dgm:pt>
    <dgm:pt modelId="{BCD6BB36-7E9F-4EC8-84A4-7469EC70D030}" type="pres">
      <dgm:prSet presAssocID="{1622BB54-C49A-4BE4-9A16-ED49A916AB5B}" presName="connectorText" presStyleLbl="sibTrans1D1" presStyleIdx="0" presStyleCnt="5"/>
      <dgm:spPr/>
    </dgm:pt>
    <dgm:pt modelId="{74B077CA-7E45-4983-A47C-C3C1836BCEF4}" type="pres">
      <dgm:prSet presAssocID="{99E2AE5D-F93C-4257-B508-26F36DE075E1}" presName="node" presStyleLbl="node1" presStyleIdx="1" presStyleCnt="6">
        <dgm:presLayoutVars>
          <dgm:bulletEnabled val="1"/>
        </dgm:presLayoutVars>
      </dgm:prSet>
      <dgm:spPr/>
    </dgm:pt>
    <dgm:pt modelId="{CC69C616-9914-4F2E-8D0F-E9660F36A0C4}" type="pres">
      <dgm:prSet presAssocID="{92A12DBE-D654-4F51-A1AF-4D195E2D98C1}" presName="sibTrans" presStyleLbl="sibTrans1D1" presStyleIdx="1" presStyleCnt="5"/>
      <dgm:spPr/>
    </dgm:pt>
    <dgm:pt modelId="{1A52CC6C-EED6-44A1-8350-E7175707AD46}" type="pres">
      <dgm:prSet presAssocID="{92A12DBE-D654-4F51-A1AF-4D195E2D98C1}" presName="connectorText" presStyleLbl="sibTrans1D1" presStyleIdx="1" presStyleCnt="5"/>
      <dgm:spPr/>
    </dgm:pt>
    <dgm:pt modelId="{383A3778-680B-4BCC-986E-C27F04C35625}" type="pres">
      <dgm:prSet presAssocID="{9BEB5A46-B77E-4CA1-9CCA-423A37748060}" presName="node" presStyleLbl="node1" presStyleIdx="2" presStyleCnt="6">
        <dgm:presLayoutVars>
          <dgm:bulletEnabled val="1"/>
        </dgm:presLayoutVars>
      </dgm:prSet>
      <dgm:spPr/>
    </dgm:pt>
    <dgm:pt modelId="{6909ED09-0ACA-4253-8E4D-CBDEF1B9C4CF}" type="pres">
      <dgm:prSet presAssocID="{2E4B6924-47ED-4C16-BA74-B4247A5A4096}" presName="sibTrans" presStyleLbl="sibTrans1D1" presStyleIdx="2" presStyleCnt="5"/>
      <dgm:spPr/>
    </dgm:pt>
    <dgm:pt modelId="{1A36A1F0-6292-4D44-963E-9DD71E36E7F5}" type="pres">
      <dgm:prSet presAssocID="{2E4B6924-47ED-4C16-BA74-B4247A5A4096}" presName="connectorText" presStyleLbl="sibTrans1D1" presStyleIdx="2" presStyleCnt="5"/>
      <dgm:spPr/>
    </dgm:pt>
    <dgm:pt modelId="{C6C40D76-BF69-47B6-99A1-9083EB9E0670}" type="pres">
      <dgm:prSet presAssocID="{E15EA0F9-0FCF-4FA9-9E97-227BBCFDBD10}" presName="node" presStyleLbl="node1" presStyleIdx="3" presStyleCnt="6">
        <dgm:presLayoutVars>
          <dgm:bulletEnabled val="1"/>
        </dgm:presLayoutVars>
      </dgm:prSet>
      <dgm:spPr/>
    </dgm:pt>
    <dgm:pt modelId="{B86DC20A-52F5-4337-A6B4-A029081F1309}" type="pres">
      <dgm:prSet presAssocID="{9D4F2441-85A9-498A-AB06-DB2FDFCB8C96}" presName="sibTrans" presStyleLbl="sibTrans1D1" presStyleIdx="3" presStyleCnt="5"/>
      <dgm:spPr/>
    </dgm:pt>
    <dgm:pt modelId="{A9CE8629-9364-496C-A120-4A4FFFF2382D}" type="pres">
      <dgm:prSet presAssocID="{9D4F2441-85A9-498A-AB06-DB2FDFCB8C96}" presName="connectorText" presStyleLbl="sibTrans1D1" presStyleIdx="3" presStyleCnt="5"/>
      <dgm:spPr/>
    </dgm:pt>
    <dgm:pt modelId="{426068F1-7C01-465B-B354-1E43F16C0BDA}" type="pres">
      <dgm:prSet presAssocID="{484B451C-E50D-4450-995E-96341E3DF8DB}" presName="node" presStyleLbl="node1" presStyleIdx="4" presStyleCnt="6">
        <dgm:presLayoutVars>
          <dgm:bulletEnabled val="1"/>
        </dgm:presLayoutVars>
      </dgm:prSet>
      <dgm:spPr/>
    </dgm:pt>
    <dgm:pt modelId="{B6D4A04B-A65A-4E7E-A13C-FFB916F0DB0B}" type="pres">
      <dgm:prSet presAssocID="{C9E27FC5-96D2-439D-85E1-FF0CEF158FDE}" presName="sibTrans" presStyleLbl="sibTrans1D1" presStyleIdx="4" presStyleCnt="5"/>
      <dgm:spPr/>
    </dgm:pt>
    <dgm:pt modelId="{3292D62F-3220-4678-A47D-3C02342A0CE8}" type="pres">
      <dgm:prSet presAssocID="{C9E27FC5-96D2-439D-85E1-FF0CEF158FDE}" presName="connectorText" presStyleLbl="sibTrans1D1" presStyleIdx="4" presStyleCnt="5"/>
      <dgm:spPr/>
    </dgm:pt>
    <dgm:pt modelId="{7A6EA5C3-1661-4D49-B1D3-E13B4A074026}" type="pres">
      <dgm:prSet presAssocID="{F4A9F5F6-055E-4A53-AB23-412AC646DA2D}" presName="node" presStyleLbl="node1" presStyleIdx="5" presStyleCnt="6">
        <dgm:presLayoutVars>
          <dgm:bulletEnabled val="1"/>
        </dgm:presLayoutVars>
      </dgm:prSet>
      <dgm:spPr/>
    </dgm:pt>
  </dgm:ptLst>
  <dgm:cxnLst>
    <dgm:cxn modelId="{D2917000-F258-464A-B669-771F4191F53C}" type="presOf" srcId="{92A12DBE-D654-4F51-A1AF-4D195E2D98C1}" destId="{1A52CC6C-EED6-44A1-8350-E7175707AD46}" srcOrd="1" destOrd="0" presId="urn:microsoft.com/office/officeart/2005/8/layout/bProcess3"/>
    <dgm:cxn modelId="{765A2E01-633A-42E0-931F-A4BC47D8F44D}" srcId="{DF69C75F-4FC0-42F6-B621-D85935628649}" destId="{864B5167-8E92-4DB7-96DD-7CFC27230896}" srcOrd="0" destOrd="0" parTransId="{FAD3A8B7-48D7-4012-9A42-73F4CDD5650A}" sibTransId="{1622BB54-C49A-4BE4-9A16-ED49A916AB5B}"/>
    <dgm:cxn modelId="{5E846503-F9B2-4C9F-B1B2-FECA4C0710FE}" type="presOf" srcId="{E15EA0F9-0FCF-4FA9-9E97-227BBCFDBD10}" destId="{C6C40D76-BF69-47B6-99A1-9083EB9E0670}" srcOrd="0" destOrd="0" presId="urn:microsoft.com/office/officeart/2005/8/layout/bProcess3"/>
    <dgm:cxn modelId="{E8BFA108-B2F4-42FC-8FF2-CD9CD3AB74DE}" type="presOf" srcId="{9BEB5A46-B77E-4CA1-9CCA-423A37748060}" destId="{383A3778-680B-4BCC-986E-C27F04C35625}" srcOrd="0" destOrd="0" presId="urn:microsoft.com/office/officeart/2005/8/layout/bProcess3"/>
    <dgm:cxn modelId="{8EBE860D-725F-4BA7-9675-7EDC354F5D10}" type="presOf" srcId="{9D4F2441-85A9-498A-AB06-DB2FDFCB8C96}" destId="{B86DC20A-52F5-4337-A6B4-A029081F1309}" srcOrd="0" destOrd="0" presId="urn:microsoft.com/office/officeart/2005/8/layout/bProcess3"/>
    <dgm:cxn modelId="{3BE5103A-A0A8-46E5-B5D1-9349367E7292}" type="presOf" srcId="{92A12DBE-D654-4F51-A1AF-4D195E2D98C1}" destId="{CC69C616-9914-4F2E-8D0F-E9660F36A0C4}" srcOrd="0" destOrd="0" presId="urn:microsoft.com/office/officeart/2005/8/layout/bProcess3"/>
    <dgm:cxn modelId="{2E3CA23B-1CDF-455A-967A-BE9E984FCD9E}" type="presOf" srcId="{F4A9F5F6-055E-4A53-AB23-412AC646DA2D}" destId="{7A6EA5C3-1661-4D49-B1D3-E13B4A074026}" srcOrd="0" destOrd="0" presId="urn:microsoft.com/office/officeart/2005/8/layout/bProcess3"/>
    <dgm:cxn modelId="{19F0365B-57FE-49C1-B9FD-F8056AF1B68E}" type="presOf" srcId="{2E4B6924-47ED-4C16-BA74-B4247A5A4096}" destId="{1A36A1F0-6292-4D44-963E-9DD71E36E7F5}" srcOrd="1" destOrd="0" presId="urn:microsoft.com/office/officeart/2005/8/layout/bProcess3"/>
    <dgm:cxn modelId="{7E201F5F-BDC6-483C-9F30-FDD49F5CC460}" srcId="{DF69C75F-4FC0-42F6-B621-D85935628649}" destId="{E15EA0F9-0FCF-4FA9-9E97-227BBCFDBD10}" srcOrd="3" destOrd="0" parTransId="{6B727833-B99F-4165-AB8C-CA355247504B}" sibTransId="{9D4F2441-85A9-498A-AB06-DB2FDFCB8C96}"/>
    <dgm:cxn modelId="{ED457D63-7A72-4087-BF19-2533AF223AD1}" type="presOf" srcId="{864B5167-8E92-4DB7-96DD-7CFC27230896}" destId="{7318F093-79BE-4ACF-B26A-DFD05AC747A4}" srcOrd="0" destOrd="0" presId="urn:microsoft.com/office/officeart/2005/8/layout/bProcess3"/>
    <dgm:cxn modelId="{9B0E0B4E-7585-4664-AD2A-DD62912D72D3}" type="presOf" srcId="{484B451C-E50D-4450-995E-96341E3DF8DB}" destId="{426068F1-7C01-465B-B354-1E43F16C0BDA}" srcOrd="0" destOrd="0" presId="urn:microsoft.com/office/officeart/2005/8/layout/bProcess3"/>
    <dgm:cxn modelId="{36A31F87-13BD-4B32-92DA-E4C608834CF7}" srcId="{DF69C75F-4FC0-42F6-B621-D85935628649}" destId="{9BEB5A46-B77E-4CA1-9CCA-423A37748060}" srcOrd="2" destOrd="0" parTransId="{1B92B051-E6AA-468B-9F99-A3B249502FA0}" sibTransId="{2E4B6924-47ED-4C16-BA74-B4247A5A4096}"/>
    <dgm:cxn modelId="{49774390-3691-4AE9-B677-BA8FBA3DADBA}" srcId="{DF69C75F-4FC0-42F6-B621-D85935628649}" destId="{F4A9F5F6-055E-4A53-AB23-412AC646DA2D}" srcOrd="5" destOrd="0" parTransId="{B4220571-35F4-40AC-93BA-DDC1EDAAC0F3}" sibTransId="{EA52ADC4-ECA7-47F3-9F0F-BC5375D78346}"/>
    <dgm:cxn modelId="{245D5C98-298F-4A31-AEC6-AB500AEB862F}" srcId="{DF69C75F-4FC0-42F6-B621-D85935628649}" destId="{99E2AE5D-F93C-4257-B508-26F36DE075E1}" srcOrd="1" destOrd="0" parTransId="{C72072CF-55E5-461D-9826-11404DA30D41}" sibTransId="{92A12DBE-D654-4F51-A1AF-4D195E2D98C1}"/>
    <dgm:cxn modelId="{5414349F-E540-470D-B7F9-77791CD75727}" type="presOf" srcId="{9D4F2441-85A9-498A-AB06-DB2FDFCB8C96}" destId="{A9CE8629-9364-496C-A120-4A4FFFF2382D}" srcOrd="1" destOrd="0" presId="urn:microsoft.com/office/officeart/2005/8/layout/bProcess3"/>
    <dgm:cxn modelId="{713300B3-F1FD-4A98-AEAB-589E46F17A2E}" type="presOf" srcId="{C9E27FC5-96D2-439D-85E1-FF0CEF158FDE}" destId="{3292D62F-3220-4678-A47D-3C02342A0CE8}" srcOrd="1" destOrd="0" presId="urn:microsoft.com/office/officeart/2005/8/layout/bProcess3"/>
    <dgm:cxn modelId="{D91328BF-C391-466A-B137-997C812B57B2}" type="presOf" srcId="{99E2AE5D-F93C-4257-B508-26F36DE075E1}" destId="{74B077CA-7E45-4983-A47C-C3C1836BCEF4}" srcOrd="0" destOrd="0" presId="urn:microsoft.com/office/officeart/2005/8/layout/bProcess3"/>
    <dgm:cxn modelId="{BECFE1C1-18DA-4DE1-BC8F-09928C37F26A}" type="presOf" srcId="{1622BB54-C49A-4BE4-9A16-ED49A916AB5B}" destId="{9B34EC95-ACA7-483F-9BB8-90BC7557463B}" srcOrd="0" destOrd="0" presId="urn:microsoft.com/office/officeart/2005/8/layout/bProcess3"/>
    <dgm:cxn modelId="{7B95FBC6-23ED-44C3-B413-F3924A4E620A}" srcId="{DF69C75F-4FC0-42F6-B621-D85935628649}" destId="{484B451C-E50D-4450-995E-96341E3DF8DB}" srcOrd="4" destOrd="0" parTransId="{A608CFAF-128E-468A-B9BB-D0A00BF5B328}" sibTransId="{C9E27FC5-96D2-439D-85E1-FF0CEF158FDE}"/>
    <dgm:cxn modelId="{579DDEC7-F847-4523-A606-35FF195A85DC}" type="presOf" srcId="{DF69C75F-4FC0-42F6-B621-D85935628649}" destId="{37AD1B23-45E6-48EA-8F39-D6F969361F32}" srcOrd="0" destOrd="0" presId="urn:microsoft.com/office/officeart/2005/8/layout/bProcess3"/>
    <dgm:cxn modelId="{2BD373CA-3FA6-46D6-8EB6-4D49DF4C28A4}" type="presOf" srcId="{1622BB54-C49A-4BE4-9A16-ED49A916AB5B}" destId="{BCD6BB36-7E9F-4EC8-84A4-7469EC70D030}" srcOrd="1" destOrd="0" presId="urn:microsoft.com/office/officeart/2005/8/layout/bProcess3"/>
    <dgm:cxn modelId="{7645BFF0-C7EA-4124-8638-7D6B0D44BF6E}" type="presOf" srcId="{C9E27FC5-96D2-439D-85E1-FF0CEF158FDE}" destId="{B6D4A04B-A65A-4E7E-A13C-FFB916F0DB0B}" srcOrd="0" destOrd="0" presId="urn:microsoft.com/office/officeart/2005/8/layout/bProcess3"/>
    <dgm:cxn modelId="{1D7F1FF4-E9CE-400B-BBA6-230D4920D0D3}" type="presOf" srcId="{2E4B6924-47ED-4C16-BA74-B4247A5A4096}" destId="{6909ED09-0ACA-4253-8E4D-CBDEF1B9C4CF}" srcOrd="0" destOrd="0" presId="urn:microsoft.com/office/officeart/2005/8/layout/bProcess3"/>
    <dgm:cxn modelId="{AAFCDB75-79ED-40A8-A3A8-F78510549AAA}" type="presParOf" srcId="{37AD1B23-45E6-48EA-8F39-D6F969361F32}" destId="{7318F093-79BE-4ACF-B26A-DFD05AC747A4}" srcOrd="0" destOrd="0" presId="urn:microsoft.com/office/officeart/2005/8/layout/bProcess3"/>
    <dgm:cxn modelId="{5774A272-988A-4D23-BA9E-7C993B389233}" type="presParOf" srcId="{37AD1B23-45E6-48EA-8F39-D6F969361F32}" destId="{9B34EC95-ACA7-483F-9BB8-90BC7557463B}" srcOrd="1" destOrd="0" presId="urn:microsoft.com/office/officeart/2005/8/layout/bProcess3"/>
    <dgm:cxn modelId="{EE482B3A-203D-48E4-B370-13BCFCB03E86}" type="presParOf" srcId="{9B34EC95-ACA7-483F-9BB8-90BC7557463B}" destId="{BCD6BB36-7E9F-4EC8-84A4-7469EC70D030}" srcOrd="0" destOrd="0" presId="urn:microsoft.com/office/officeart/2005/8/layout/bProcess3"/>
    <dgm:cxn modelId="{2CCAFA38-43A0-4A18-AF22-FD17A05146E3}" type="presParOf" srcId="{37AD1B23-45E6-48EA-8F39-D6F969361F32}" destId="{74B077CA-7E45-4983-A47C-C3C1836BCEF4}" srcOrd="2" destOrd="0" presId="urn:microsoft.com/office/officeart/2005/8/layout/bProcess3"/>
    <dgm:cxn modelId="{EF13CF9A-6D8D-4EE8-8EC1-6FDE9DD2CF17}" type="presParOf" srcId="{37AD1B23-45E6-48EA-8F39-D6F969361F32}" destId="{CC69C616-9914-4F2E-8D0F-E9660F36A0C4}" srcOrd="3" destOrd="0" presId="urn:microsoft.com/office/officeart/2005/8/layout/bProcess3"/>
    <dgm:cxn modelId="{FDF2C669-8376-491F-8327-8A5FF2841739}" type="presParOf" srcId="{CC69C616-9914-4F2E-8D0F-E9660F36A0C4}" destId="{1A52CC6C-EED6-44A1-8350-E7175707AD46}" srcOrd="0" destOrd="0" presId="urn:microsoft.com/office/officeart/2005/8/layout/bProcess3"/>
    <dgm:cxn modelId="{F9E0CBB7-4EBC-43E3-AFC5-6B25FFFCABCF}" type="presParOf" srcId="{37AD1B23-45E6-48EA-8F39-D6F969361F32}" destId="{383A3778-680B-4BCC-986E-C27F04C35625}" srcOrd="4" destOrd="0" presId="urn:microsoft.com/office/officeart/2005/8/layout/bProcess3"/>
    <dgm:cxn modelId="{EA0799E2-BEC9-4AE1-A7A1-0307800077D9}" type="presParOf" srcId="{37AD1B23-45E6-48EA-8F39-D6F969361F32}" destId="{6909ED09-0ACA-4253-8E4D-CBDEF1B9C4CF}" srcOrd="5" destOrd="0" presId="urn:microsoft.com/office/officeart/2005/8/layout/bProcess3"/>
    <dgm:cxn modelId="{01C8EC8C-2577-4629-8CCA-FF8696C2D274}" type="presParOf" srcId="{6909ED09-0ACA-4253-8E4D-CBDEF1B9C4CF}" destId="{1A36A1F0-6292-4D44-963E-9DD71E36E7F5}" srcOrd="0" destOrd="0" presId="urn:microsoft.com/office/officeart/2005/8/layout/bProcess3"/>
    <dgm:cxn modelId="{81081987-294A-4540-A06F-3B54BB8209FD}" type="presParOf" srcId="{37AD1B23-45E6-48EA-8F39-D6F969361F32}" destId="{C6C40D76-BF69-47B6-99A1-9083EB9E0670}" srcOrd="6" destOrd="0" presId="urn:microsoft.com/office/officeart/2005/8/layout/bProcess3"/>
    <dgm:cxn modelId="{ABFFEE20-B36C-4FE1-B982-2A964E9752D8}" type="presParOf" srcId="{37AD1B23-45E6-48EA-8F39-D6F969361F32}" destId="{B86DC20A-52F5-4337-A6B4-A029081F1309}" srcOrd="7" destOrd="0" presId="urn:microsoft.com/office/officeart/2005/8/layout/bProcess3"/>
    <dgm:cxn modelId="{F046579E-FD82-4E30-9DE4-924D54CAA01F}" type="presParOf" srcId="{B86DC20A-52F5-4337-A6B4-A029081F1309}" destId="{A9CE8629-9364-496C-A120-4A4FFFF2382D}" srcOrd="0" destOrd="0" presId="urn:microsoft.com/office/officeart/2005/8/layout/bProcess3"/>
    <dgm:cxn modelId="{A0117BAE-2998-4FA6-A3D1-27BE9ABF8053}" type="presParOf" srcId="{37AD1B23-45E6-48EA-8F39-D6F969361F32}" destId="{426068F1-7C01-465B-B354-1E43F16C0BDA}" srcOrd="8" destOrd="0" presId="urn:microsoft.com/office/officeart/2005/8/layout/bProcess3"/>
    <dgm:cxn modelId="{66AF791A-D5AC-4653-B993-1BBABA647071}" type="presParOf" srcId="{37AD1B23-45E6-48EA-8F39-D6F969361F32}" destId="{B6D4A04B-A65A-4E7E-A13C-FFB916F0DB0B}" srcOrd="9" destOrd="0" presId="urn:microsoft.com/office/officeart/2005/8/layout/bProcess3"/>
    <dgm:cxn modelId="{8503C1DA-8182-43B6-BBCF-FD3A689CF4D8}" type="presParOf" srcId="{B6D4A04B-A65A-4E7E-A13C-FFB916F0DB0B}" destId="{3292D62F-3220-4678-A47D-3C02342A0CE8}" srcOrd="0" destOrd="0" presId="urn:microsoft.com/office/officeart/2005/8/layout/bProcess3"/>
    <dgm:cxn modelId="{706AA128-C1D1-4581-B5D9-ABFA13E4E9A2}" type="presParOf" srcId="{37AD1B23-45E6-48EA-8F39-D6F969361F32}" destId="{7A6EA5C3-1661-4D49-B1D3-E13B4A07402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69D28C-6C8F-4018-B1D4-E178C57ACC12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A2EE7C8-6750-4175-916A-4EA6BBCA1C21}">
      <dgm:prSet phldrT="[Text]" custT="1"/>
      <dgm:spPr/>
      <dgm:t>
        <a:bodyPr/>
        <a:lstStyle/>
        <a:p>
          <a:r>
            <a:rPr lang="en-GB" sz="2000" dirty="0"/>
            <a:t>Imputed Datasets</a:t>
          </a:r>
        </a:p>
      </dgm:t>
    </dgm:pt>
    <dgm:pt modelId="{D5369D1E-F043-4385-B97D-FF4FB5E63C0A}" type="parTrans" cxnId="{A8913FFF-CE32-408F-A3BC-5CCE47D8D237}">
      <dgm:prSet/>
      <dgm:spPr/>
      <dgm:t>
        <a:bodyPr/>
        <a:lstStyle/>
        <a:p>
          <a:endParaRPr lang="en-GB" sz="2000"/>
        </a:p>
      </dgm:t>
    </dgm:pt>
    <dgm:pt modelId="{F3916E4A-8C6D-4A51-ABB3-9904527CA8E3}" type="sibTrans" cxnId="{A8913FFF-CE32-408F-A3BC-5CCE47D8D237}">
      <dgm:prSet/>
      <dgm:spPr/>
      <dgm:t>
        <a:bodyPr/>
        <a:lstStyle/>
        <a:p>
          <a:endParaRPr lang="en-GB" sz="2000"/>
        </a:p>
      </dgm:t>
    </dgm:pt>
    <dgm:pt modelId="{1DCE72C8-DADC-437A-8D7B-556912EEA942}">
      <dgm:prSet phldrT="[Text]" custT="1"/>
      <dgm:spPr/>
      <dgm:t>
        <a:bodyPr/>
        <a:lstStyle/>
        <a:p>
          <a:r>
            <a:rPr lang="en-GB" sz="2000" dirty="0"/>
            <a:t>2005 – 2018</a:t>
          </a:r>
        </a:p>
      </dgm:t>
    </dgm:pt>
    <dgm:pt modelId="{4502F600-2303-4FFE-A9B4-B73E9B4E38C9}" type="parTrans" cxnId="{9D7EAE29-CE4A-454D-B6D1-134B512B6A82}">
      <dgm:prSet/>
      <dgm:spPr/>
      <dgm:t>
        <a:bodyPr/>
        <a:lstStyle/>
        <a:p>
          <a:endParaRPr lang="en-GB" sz="2000"/>
        </a:p>
      </dgm:t>
    </dgm:pt>
    <dgm:pt modelId="{0A367968-8A4D-4626-A199-B6A04A224E44}" type="sibTrans" cxnId="{9D7EAE29-CE4A-454D-B6D1-134B512B6A82}">
      <dgm:prSet/>
      <dgm:spPr/>
      <dgm:t>
        <a:bodyPr/>
        <a:lstStyle/>
        <a:p>
          <a:endParaRPr lang="en-GB" sz="2000"/>
        </a:p>
      </dgm:t>
    </dgm:pt>
    <dgm:pt modelId="{854C2DC4-C0A5-459B-BF49-3BEB704C60E7}">
      <dgm:prSet phldrT="[Text]" custT="1"/>
      <dgm:spPr/>
      <dgm:t>
        <a:bodyPr/>
        <a:lstStyle/>
        <a:p>
          <a:r>
            <a:rPr lang="en-GB" sz="2000" dirty="0"/>
            <a:t>2019</a:t>
          </a:r>
        </a:p>
      </dgm:t>
    </dgm:pt>
    <dgm:pt modelId="{69B19986-ABAA-464D-9987-6B863D871647}" type="parTrans" cxnId="{8C6D32B2-F44D-47EF-8BC8-D9E10834384E}">
      <dgm:prSet/>
      <dgm:spPr/>
      <dgm:t>
        <a:bodyPr/>
        <a:lstStyle/>
        <a:p>
          <a:endParaRPr lang="en-GB" sz="2000"/>
        </a:p>
      </dgm:t>
    </dgm:pt>
    <dgm:pt modelId="{252D93DB-038E-4A93-B526-B24D1FB284CE}" type="sibTrans" cxnId="{8C6D32B2-F44D-47EF-8BC8-D9E10834384E}">
      <dgm:prSet/>
      <dgm:spPr/>
      <dgm:t>
        <a:bodyPr/>
        <a:lstStyle/>
        <a:p>
          <a:endParaRPr lang="en-GB" sz="2000"/>
        </a:p>
      </dgm:t>
    </dgm:pt>
    <dgm:pt modelId="{0880B496-15D3-4C4F-B9D2-6BD2D4589373}">
      <dgm:prSet phldrT="[Text]" custT="1"/>
      <dgm:spPr/>
      <dgm:t>
        <a:bodyPr/>
        <a:lstStyle/>
        <a:p>
          <a:r>
            <a:rPr lang="en-GB" sz="2000" dirty="0"/>
            <a:t>49 features</a:t>
          </a:r>
        </a:p>
      </dgm:t>
    </dgm:pt>
    <dgm:pt modelId="{5A009457-63D4-4CDA-8F02-AD2B6718A2A9}" type="parTrans" cxnId="{D7F0E82F-869C-4221-8694-C6035E15270A}">
      <dgm:prSet/>
      <dgm:spPr/>
      <dgm:t>
        <a:bodyPr/>
        <a:lstStyle/>
        <a:p>
          <a:endParaRPr lang="en-GB" sz="2000"/>
        </a:p>
      </dgm:t>
    </dgm:pt>
    <dgm:pt modelId="{5A82FC5C-9600-4C50-8B3C-0BCEADB1B7BB}" type="sibTrans" cxnId="{D7F0E82F-869C-4221-8694-C6035E15270A}">
      <dgm:prSet/>
      <dgm:spPr/>
      <dgm:t>
        <a:bodyPr/>
        <a:lstStyle/>
        <a:p>
          <a:endParaRPr lang="en-GB" sz="2000"/>
        </a:p>
      </dgm:t>
    </dgm:pt>
    <dgm:pt modelId="{DF25E6DC-A1C0-4AD6-A0F8-71DBCBAA7E7C}" type="pres">
      <dgm:prSet presAssocID="{CB69D28C-6C8F-4018-B1D4-E178C57ACC12}" presName="Name0" presStyleCnt="0">
        <dgm:presLayoutVars>
          <dgm:dir/>
          <dgm:animLvl val="lvl"/>
          <dgm:resizeHandles val="exact"/>
        </dgm:presLayoutVars>
      </dgm:prSet>
      <dgm:spPr/>
    </dgm:pt>
    <dgm:pt modelId="{B6A7A678-71C1-4BD9-AC9E-C20C6F6CE46E}" type="pres">
      <dgm:prSet presAssocID="{9A2EE7C8-6750-4175-916A-4EA6BBCA1C21}" presName="composite" presStyleCnt="0"/>
      <dgm:spPr/>
    </dgm:pt>
    <dgm:pt modelId="{EFAC5A42-8804-4909-B3C9-FD25EEB50429}" type="pres">
      <dgm:prSet presAssocID="{9A2EE7C8-6750-4175-916A-4EA6BBCA1C2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3AF34D4-C64B-4C57-A7C7-B49FFD77B067}" type="pres">
      <dgm:prSet presAssocID="{9A2EE7C8-6750-4175-916A-4EA6BBCA1C2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2AA9100-F0DF-45E5-8D5A-68C642A9E463}" type="presOf" srcId="{CB69D28C-6C8F-4018-B1D4-E178C57ACC12}" destId="{DF25E6DC-A1C0-4AD6-A0F8-71DBCBAA7E7C}" srcOrd="0" destOrd="0" presId="urn:microsoft.com/office/officeart/2005/8/layout/hList1"/>
    <dgm:cxn modelId="{69A7A20E-4F84-48E0-9662-19E61E9470C8}" type="presOf" srcId="{9A2EE7C8-6750-4175-916A-4EA6BBCA1C21}" destId="{EFAC5A42-8804-4909-B3C9-FD25EEB50429}" srcOrd="0" destOrd="0" presId="urn:microsoft.com/office/officeart/2005/8/layout/hList1"/>
    <dgm:cxn modelId="{9D7EAE29-CE4A-454D-B6D1-134B512B6A82}" srcId="{9A2EE7C8-6750-4175-916A-4EA6BBCA1C21}" destId="{1DCE72C8-DADC-437A-8D7B-556912EEA942}" srcOrd="0" destOrd="0" parTransId="{4502F600-2303-4FFE-A9B4-B73E9B4E38C9}" sibTransId="{0A367968-8A4D-4626-A199-B6A04A224E44}"/>
    <dgm:cxn modelId="{D7F0E82F-869C-4221-8694-C6035E15270A}" srcId="{9A2EE7C8-6750-4175-916A-4EA6BBCA1C21}" destId="{0880B496-15D3-4C4F-B9D2-6BD2D4589373}" srcOrd="2" destOrd="0" parTransId="{5A009457-63D4-4CDA-8F02-AD2B6718A2A9}" sibTransId="{5A82FC5C-9600-4C50-8B3C-0BCEADB1B7BB}"/>
    <dgm:cxn modelId="{002BBC6C-377A-47AB-9B3A-8B435EC24D60}" type="presOf" srcId="{854C2DC4-C0A5-459B-BF49-3BEB704C60E7}" destId="{93AF34D4-C64B-4C57-A7C7-B49FFD77B067}" srcOrd="0" destOrd="1" presId="urn:microsoft.com/office/officeart/2005/8/layout/hList1"/>
    <dgm:cxn modelId="{96C7C783-48B3-493A-972B-57D43CF9647A}" type="presOf" srcId="{0880B496-15D3-4C4F-B9D2-6BD2D4589373}" destId="{93AF34D4-C64B-4C57-A7C7-B49FFD77B067}" srcOrd="0" destOrd="2" presId="urn:microsoft.com/office/officeart/2005/8/layout/hList1"/>
    <dgm:cxn modelId="{73CBCC9C-58FF-4E78-A618-708874FD7878}" type="presOf" srcId="{1DCE72C8-DADC-437A-8D7B-556912EEA942}" destId="{93AF34D4-C64B-4C57-A7C7-B49FFD77B067}" srcOrd="0" destOrd="0" presId="urn:microsoft.com/office/officeart/2005/8/layout/hList1"/>
    <dgm:cxn modelId="{8C6D32B2-F44D-47EF-8BC8-D9E10834384E}" srcId="{9A2EE7C8-6750-4175-916A-4EA6BBCA1C21}" destId="{854C2DC4-C0A5-459B-BF49-3BEB704C60E7}" srcOrd="1" destOrd="0" parTransId="{69B19986-ABAA-464D-9987-6B863D871647}" sibTransId="{252D93DB-038E-4A93-B526-B24D1FB284CE}"/>
    <dgm:cxn modelId="{A8913FFF-CE32-408F-A3BC-5CCE47D8D237}" srcId="{CB69D28C-6C8F-4018-B1D4-E178C57ACC12}" destId="{9A2EE7C8-6750-4175-916A-4EA6BBCA1C21}" srcOrd="0" destOrd="0" parTransId="{D5369D1E-F043-4385-B97D-FF4FB5E63C0A}" sibTransId="{F3916E4A-8C6D-4A51-ABB3-9904527CA8E3}"/>
    <dgm:cxn modelId="{3FA65DCD-63FB-4BAB-8D17-5FADDD19BDFC}" type="presParOf" srcId="{DF25E6DC-A1C0-4AD6-A0F8-71DBCBAA7E7C}" destId="{B6A7A678-71C1-4BD9-AC9E-C20C6F6CE46E}" srcOrd="0" destOrd="0" presId="urn:microsoft.com/office/officeart/2005/8/layout/hList1"/>
    <dgm:cxn modelId="{4A6BDE50-1DCF-4524-9559-205E489D59C4}" type="presParOf" srcId="{B6A7A678-71C1-4BD9-AC9E-C20C6F6CE46E}" destId="{EFAC5A42-8804-4909-B3C9-FD25EEB50429}" srcOrd="0" destOrd="0" presId="urn:microsoft.com/office/officeart/2005/8/layout/hList1"/>
    <dgm:cxn modelId="{0624C793-03B3-40B3-9B48-8676E31523C0}" type="presParOf" srcId="{B6A7A678-71C1-4BD9-AC9E-C20C6F6CE46E}" destId="{93AF34D4-C64B-4C57-A7C7-B49FFD77B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4AF3E-BBE0-4736-87B6-54773AFE9EC7}">
      <dsp:nvSpPr>
        <dsp:cNvPr id="0" name=""/>
        <dsp:cNvSpPr/>
      </dsp:nvSpPr>
      <dsp:spPr>
        <a:xfrm>
          <a:off x="1227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Accidents</a:t>
          </a:r>
          <a:br>
            <a:rPr lang="en-US" sz="1800" kern="1200" dirty="0"/>
          </a:br>
          <a:r>
            <a:rPr lang="en-US" sz="1800" kern="1200" dirty="0"/>
            <a:t>ID: </a:t>
          </a:r>
          <a:r>
            <a:rPr lang="en-US" sz="1800" i="1" kern="1200" dirty="0"/>
            <a:t>Accident Index</a:t>
          </a:r>
          <a:endParaRPr lang="en-GB" sz="1800" i="1" kern="1200" dirty="0"/>
        </a:p>
      </dsp:txBody>
      <dsp:txXfrm>
        <a:off x="1227" y="0"/>
        <a:ext cx="3192362" cy="1107996"/>
      </dsp:txXfrm>
    </dsp:sp>
    <dsp:sp modelId="{2024FF96-2E1C-460E-8220-6295CE64F0F5}">
      <dsp:nvSpPr>
        <dsp:cNvPr id="0" name=""/>
        <dsp:cNvSpPr/>
      </dsp:nvSpPr>
      <dsp:spPr>
        <a:xfrm>
          <a:off x="320464" y="1830895"/>
          <a:ext cx="2553890" cy="954862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Accident</a:t>
          </a:r>
          <a:endParaRPr lang="en-GB" sz="2000" kern="1200" dirty="0"/>
        </a:p>
      </dsp:txBody>
      <dsp:txXfrm>
        <a:off x="348431" y="1858862"/>
        <a:ext cx="2497956" cy="898928"/>
      </dsp:txXfrm>
    </dsp:sp>
    <dsp:sp modelId="{F3BC9F91-36B5-4538-9803-D43ABB329D99}">
      <dsp:nvSpPr>
        <dsp:cNvPr id="0" name=""/>
        <dsp:cNvSpPr/>
      </dsp:nvSpPr>
      <dsp:spPr>
        <a:xfrm>
          <a:off x="3433018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Vehicles</a:t>
          </a:r>
          <a:br>
            <a:rPr lang="en-US" sz="1800" kern="1200" dirty="0"/>
          </a:br>
          <a:r>
            <a:rPr lang="en-US" sz="1800" kern="1200" dirty="0"/>
            <a:t>ID: </a:t>
          </a:r>
          <a:r>
            <a:rPr lang="en-US" sz="1800" i="1" kern="1200" dirty="0"/>
            <a:t>Vehicle Reference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Accident Index</a:t>
          </a:r>
          <a:endParaRPr lang="en-GB" sz="1800" i="1" kern="1200" dirty="0"/>
        </a:p>
      </dsp:txBody>
      <dsp:txXfrm>
        <a:off x="3433018" y="0"/>
        <a:ext cx="3192362" cy="1107996"/>
      </dsp:txXfrm>
    </dsp:sp>
    <dsp:sp modelId="{C8123DD9-213F-48B9-A7FB-378F1B03A9C9}">
      <dsp:nvSpPr>
        <dsp:cNvPr id="0" name=""/>
        <dsp:cNvSpPr/>
      </dsp:nvSpPr>
      <dsp:spPr>
        <a:xfrm>
          <a:off x="3752254" y="1291303"/>
          <a:ext cx="2553890" cy="83235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1</a:t>
          </a:r>
          <a:endParaRPr lang="en-GB" sz="2000" kern="1200" dirty="0"/>
        </a:p>
      </dsp:txBody>
      <dsp:txXfrm>
        <a:off x="3776633" y="1315682"/>
        <a:ext cx="2505132" cy="783598"/>
      </dsp:txXfrm>
    </dsp:sp>
    <dsp:sp modelId="{A1832F77-7DA8-4A31-B17C-E34B352DEF69}">
      <dsp:nvSpPr>
        <dsp:cNvPr id="0" name=""/>
        <dsp:cNvSpPr/>
      </dsp:nvSpPr>
      <dsp:spPr>
        <a:xfrm>
          <a:off x="3752254" y="2492993"/>
          <a:ext cx="2553890" cy="832356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 2</a:t>
          </a:r>
          <a:endParaRPr lang="en-GB" sz="2000" kern="1200" dirty="0"/>
        </a:p>
      </dsp:txBody>
      <dsp:txXfrm>
        <a:off x="3776633" y="2517372"/>
        <a:ext cx="2505132" cy="783598"/>
      </dsp:txXfrm>
    </dsp:sp>
    <dsp:sp modelId="{6C9652A2-D77D-42F8-B8DF-63673B636A7A}">
      <dsp:nvSpPr>
        <dsp:cNvPr id="0" name=""/>
        <dsp:cNvSpPr/>
      </dsp:nvSpPr>
      <dsp:spPr>
        <a:xfrm>
          <a:off x="6864808" y="0"/>
          <a:ext cx="3192362" cy="36933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Casualties</a:t>
          </a:r>
          <a:br>
            <a:rPr lang="en-US" sz="1800" b="1" kern="1200" dirty="0"/>
          </a:br>
          <a:r>
            <a:rPr lang="en-US" sz="1800" b="0" kern="1200" dirty="0"/>
            <a:t>ID: </a:t>
          </a:r>
          <a:r>
            <a:rPr lang="en-US" sz="1800" b="0" i="1" kern="1200" dirty="0"/>
            <a:t>Casualty Reference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Accident Index</a:t>
          </a:r>
          <a:br>
            <a:rPr lang="en-US" sz="1800" kern="1200" dirty="0"/>
          </a:br>
          <a:r>
            <a:rPr lang="en-US" sz="1800" kern="1200" dirty="0"/>
            <a:t>Foreign Key: </a:t>
          </a:r>
          <a:r>
            <a:rPr lang="en-US" sz="1800" i="1" kern="1200" dirty="0"/>
            <a:t>Vehicle Reference</a:t>
          </a:r>
          <a:endParaRPr lang="en-GB" sz="1800" i="1" kern="1200" dirty="0"/>
        </a:p>
      </dsp:txBody>
      <dsp:txXfrm>
        <a:off x="6864808" y="0"/>
        <a:ext cx="3192362" cy="1107996"/>
      </dsp:txXfrm>
    </dsp:sp>
    <dsp:sp modelId="{4039905F-1C15-439E-AB1A-3BE5330E0044}">
      <dsp:nvSpPr>
        <dsp:cNvPr id="0" name=""/>
        <dsp:cNvSpPr/>
      </dsp:nvSpPr>
      <dsp:spPr>
        <a:xfrm>
          <a:off x="7184044" y="1108312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1</a:t>
          </a:r>
          <a:br>
            <a:rPr lang="en-US" sz="2000" kern="1200" dirty="0"/>
          </a:br>
          <a:r>
            <a:rPr lang="en-US" sz="2000" kern="1200" dirty="0"/>
            <a:t>(Driver)</a:t>
          </a:r>
          <a:endParaRPr lang="en-GB" sz="2000" kern="1200" dirty="0"/>
        </a:p>
      </dsp:txBody>
      <dsp:txXfrm>
        <a:off x="7205296" y="1129564"/>
        <a:ext cx="2511386" cy="683086"/>
      </dsp:txXfrm>
    </dsp:sp>
    <dsp:sp modelId="{54967AFE-369A-4518-AF81-9E8326D5454C}">
      <dsp:nvSpPr>
        <dsp:cNvPr id="0" name=""/>
        <dsp:cNvSpPr/>
      </dsp:nvSpPr>
      <dsp:spPr>
        <a:xfrm>
          <a:off x="7184044" y="1945531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2</a:t>
          </a:r>
          <a:br>
            <a:rPr lang="en-US" sz="2000" kern="1200" dirty="0"/>
          </a:br>
          <a:r>
            <a:rPr lang="en-US" sz="2000" kern="1200" dirty="0"/>
            <a:t>(Passenger)</a:t>
          </a:r>
          <a:endParaRPr lang="en-GB" sz="2000" kern="1200" dirty="0"/>
        </a:p>
      </dsp:txBody>
      <dsp:txXfrm>
        <a:off x="7205296" y="1966783"/>
        <a:ext cx="2511386" cy="683086"/>
      </dsp:txXfrm>
    </dsp:sp>
    <dsp:sp modelId="{8C684EF5-5134-4C62-A427-45FB35CCAB17}">
      <dsp:nvSpPr>
        <dsp:cNvPr id="0" name=""/>
        <dsp:cNvSpPr/>
      </dsp:nvSpPr>
      <dsp:spPr>
        <a:xfrm>
          <a:off x="7184044" y="2782751"/>
          <a:ext cx="2553890" cy="725590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Casualty 3</a:t>
          </a:r>
          <a:br>
            <a:rPr lang="en-US" sz="2000" kern="1200" dirty="0"/>
          </a:br>
          <a:r>
            <a:rPr lang="en-US" sz="2000" kern="1200" dirty="0"/>
            <a:t>(Pedestrian)</a:t>
          </a:r>
          <a:endParaRPr lang="en-GB" sz="2000" kern="1200" dirty="0"/>
        </a:p>
      </dsp:txBody>
      <dsp:txXfrm>
        <a:off x="7205296" y="2804003"/>
        <a:ext cx="2511386" cy="683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D3C29-BD5D-424A-B676-BD668C249509}">
      <dsp:nvSpPr>
        <dsp:cNvPr id="0" name=""/>
        <dsp:cNvSpPr/>
      </dsp:nvSpPr>
      <dsp:spPr>
        <a:xfrm>
          <a:off x="0" y="227978"/>
          <a:ext cx="5135880" cy="1393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Mutual information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Cramer’s V coefficient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Theil’s U coefficient</a:t>
          </a:r>
          <a:endParaRPr lang="en-GB" sz="2000" kern="1200" dirty="0"/>
        </a:p>
      </dsp:txBody>
      <dsp:txXfrm>
        <a:off x="0" y="227978"/>
        <a:ext cx="5135880" cy="1393875"/>
      </dsp:txXfrm>
    </dsp:sp>
    <dsp:sp modelId="{A916D197-D059-400D-8659-A064D22AE60D}">
      <dsp:nvSpPr>
        <dsp:cNvPr id="0" name=""/>
        <dsp:cNvSpPr/>
      </dsp:nvSpPr>
      <dsp:spPr>
        <a:xfrm>
          <a:off x="256794" y="6578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- Categorical</a:t>
          </a:r>
          <a:endParaRPr lang="en-GB" sz="2000" kern="1200" dirty="0"/>
        </a:p>
      </dsp:txBody>
      <dsp:txXfrm>
        <a:off x="278410" y="28194"/>
        <a:ext cx="3551884" cy="399568"/>
      </dsp:txXfrm>
    </dsp:sp>
    <dsp:sp modelId="{BD6BD9F6-D1E9-4D6A-9743-2CFDB9C6B16B}">
      <dsp:nvSpPr>
        <dsp:cNvPr id="0" name=""/>
        <dsp:cNvSpPr/>
      </dsp:nvSpPr>
      <dsp:spPr>
        <a:xfrm>
          <a:off x="0" y="1924254"/>
          <a:ext cx="5135880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Correlation ratio coefficient</a:t>
          </a:r>
          <a:endParaRPr lang="en-GB" sz="2000" kern="1200" dirty="0"/>
        </a:p>
      </dsp:txBody>
      <dsp:txXfrm>
        <a:off x="0" y="1924254"/>
        <a:ext cx="5135880" cy="744187"/>
      </dsp:txXfrm>
    </dsp:sp>
    <dsp:sp modelId="{BE5DAF57-B4F4-49F8-AE5E-B92EE48A66F3}">
      <dsp:nvSpPr>
        <dsp:cNvPr id="0" name=""/>
        <dsp:cNvSpPr/>
      </dsp:nvSpPr>
      <dsp:spPr>
        <a:xfrm>
          <a:off x="256794" y="1702854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Categorical – Numerical</a:t>
          </a:r>
          <a:endParaRPr lang="en-GB" sz="2000" kern="1200" dirty="0"/>
        </a:p>
      </dsp:txBody>
      <dsp:txXfrm>
        <a:off x="278410" y="1724470"/>
        <a:ext cx="3551884" cy="399568"/>
      </dsp:txXfrm>
    </dsp:sp>
    <dsp:sp modelId="{21F8FAA4-5EED-4F10-AA5E-177775A57844}">
      <dsp:nvSpPr>
        <dsp:cNvPr id="0" name=""/>
        <dsp:cNvSpPr/>
      </dsp:nvSpPr>
      <dsp:spPr>
        <a:xfrm>
          <a:off x="0" y="2970841"/>
          <a:ext cx="5135880" cy="744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601" tIns="312420" rIns="39860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Pearson’s correlation coefficient</a:t>
          </a:r>
          <a:endParaRPr lang="en-GB" sz="2000" kern="1200" dirty="0"/>
        </a:p>
      </dsp:txBody>
      <dsp:txXfrm>
        <a:off x="0" y="2970841"/>
        <a:ext cx="5135880" cy="744187"/>
      </dsp:txXfrm>
    </dsp:sp>
    <dsp:sp modelId="{6E7C14F9-52B7-4C13-8356-92209BA3A0F8}">
      <dsp:nvSpPr>
        <dsp:cNvPr id="0" name=""/>
        <dsp:cNvSpPr/>
      </dsp:nvSpPr>
      <dsp:spPr>
        <a:xfrm>
          <a:off x="256794" y="2749441"/>
          <a:ext cx="359511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887" tIns="0" rIns="13588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Numerical – Numerical</a:t>
          </a:r>
          <a:endParaRPr lang="en-GB" sz="2000" kern="1200" dirty="0"/>
        </a:p>
      </dsp:txBody>
      <dsp:txXfrm>
        <a:off x="278410" y="2771057"/>
        <a:ext cx="3551884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EC95-ACA7-483F-9BB8-90BC7557463B}">
      <dsp:nvSpPr>
        <dsp:cNvPr id="0" name=""/>
        <dsp:cNvSpPr/>
      </dsp:nvSpPr>
      <dsp:spPr>
        <a:xfrm>
          <a:off x="2275400" y="448143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39369" y="491974"/>
        <a:ext cx="18870" cy="3777"/>
      </dsp:txXfrm>
    </dsp:sp>
    <dsp:sp modelId="{7318F093-79BE-4ACF-B26A-DFD05AC747A4}">
      <dsp:nvSpPr>
        <dsp:cNvPr id="0" name=""/>
        <dsp:cNvSpPr/>
      </dsp:nvSpPr>
      <dsp:spPr>
        <a:xfrm>
          <a:off x="636294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Junctions and Road Classes</a:t>
          </a:r>
          <a:endParaRPr lang="en-GB" sz="2000" kern="1200" dirty="0"/>
        </a:p>
      </dsp:txBody>
      <dsp:txXfrm>
        <a:off x="636294" y="1591"/>
        <a:ext cx="1640905" cy="984543"/>
      </dsp:txXfrm>
    </dsp:sp>
    <dsp:sp modelId="{CC69C616-9914-4F2E-8D0F-E9660F36A0C4}">
      <dsp:nvSpPr>
        <dsp:cNvPr id="0" name=""/>
        <dsp:cNvSpPr/>
      </dsp:nvSpPr>
      <dsp:spPr>
        <a:xfrm>
          <a:off x="4293714" y="448143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457683" y="491974"/>
        <a:ext cx="18870" cy="3777"/>
      </dsp:txXfrm>
    </dsp:sp>
    <dsp:sp modelId="{74B077CA-7E45-4983-A47C-C3C1836BCEF4}">
      <dsp:nvSpPr>
        <dsp:cNvPr id="0" name=""/>
        <dsp:cNvSpPr/>
      </dsp:nvSpPr>
      <dsp:spPr>
        <a:xfrm>
          <a:off x="2654608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Pedestrians</a:t>
          </a:r>
          <a:endParaRPr lang="en-GB" sz="2000" kern="1200" dirty="0"/>
        </a:p>
      </dsp:txBody>
      <dsp:txXfrm>
        <a:off x="2654608" y="1591"/>
        <a:ext cx="1640905" cy="984543"/>
      </dsp:txXfrm>
    </dsp:sp>
    <dsp:sp modelId="{6909ED09-0ACA-4253-8E4D-CBDEF1B9C4CF}">
      <dsp:nvSpPr>
        <dsp:cNvPr id="0" name=""/>
        <dsp:cNvSpPr/>
      </dsp:nvSpPr>
      <dsp:spPr>
        <a:xfrm>
          <a:off x="1456747" y="984334"/>
          <a:ext cx="4036627" cy="346808"/>
        </a:xfrm>
        <a:custGeom>
          <a:avLst/>
          <a:gdLst/>
          <a:ahLst/>
          <a:cxnLst/>
          <a:rect l="0" t="0" r="0" b="0"/>
          <a:pathLst>
            <a:path>
              <a:moveTo>
                <a:pt x="4036627" y="0"/>
              </a:moveTo>
              <a:lnTo>
                <a:pt x="4036627" y="190504"/>
              </a:lnTo>
              <a:lnTo>
                <a:pt x="0" y="190504"/>
              </a:lnTo>
              <a:lnTo>
                <a:pt x="0" y="3468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73705" y="1155850"/>
        <a:ext cx="202711" cy="3777"/>
      </dsp:txXfrm>
    </dsp:sp>
    <dsp:sp modelId="{383A3778-680B-4BCC-986E-C27F04C35625}">
      <dsp:nvSpPr>
        <dsp:cNvPr id="0" name=""/>
        <dsp:cNvSpPr/>
      </dsp:nvSpPr>
      <dsp:spPr>
        <a:xfrm>
          <a:off x="4672922" y="1591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Vehicle-Site Interaction</a:t>
          </a:r>
          <a:endParaRPr lang="en-GB" sz="2000" kern="1200" dirty="0"/>
        </a:p>
      </dsp:txBody>
      <dsp:txXfrm>
        <a:off x="4672922" y="1591"/>
        <a:ext cx="1640905" cy="984543"/>
      </dsp:txXfrm>
    </dsp:sp>
    <dsp:sp modelId="{B86DC20A-52F5-4337-A6B4-A029081F1309}">
      <dsp:nvSpPr>
        <dsp:cNvPr id="0" name=""/>
        <dsp:cNvSpPr/>
      </dsp:nvSpPr>
      <dsp:spPr>
        <a:xfrm>
          <a:off x="2275400" y="1810094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2439369" y="1853925"/>
        <a:ext cx="18870" cy="3777"/>
      </dsp:txXfrm>
    </dsp:sp>
    <dsp:sp modelId="{C6C40D76-BF69-47B6-99A1-9083EB9E0670}">
      <dsp:nvSpPr>
        <dsp:cNvPr id="0" name=""/>
        <dsp:cNvSpPr/>
      </dsp:nvSpPr>
      <dsp:spPr>
        <a:xfrm>
          <a:off x="636294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Drivers-Vehicles</a:t>
          </a:r>
          <a:endParaRPr lang="en-GB" sz="2000" kern="1200" dirty="0"/>
        </a:p>
      </dsp:txBody>
      <dsp:txXfrm>
        <a:off x="636294" y="1363543"/>
        <a:ext cx="1640905" cy="984543"/>
      </dsp:txXfrm>
    </dsp:sp>
    <dsp:sp modelId="{B6D4A04B-A65A-4E7E-A13C-FFB916F0DB0B}">
      <dsp:nvSpPr>
        <dsp:cNvPr id="0" name=""/>
        <dsp:cNvSpPr/>
      </dsp:nvSpPr>
      <dsp:spPr>
        <a:xfrm>
          <a:off x="4293714" y="1810094"/>
          <a:ext cx="3468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8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457683" y="1853925"/>
        <a:ext cx="18870" cy="3777"/>
      </dsp:txXfrm>
    </dsp:sp>
    <dsp:sp modelId="{426068F1-7C01-465B-B354-1E43F16C0BDA}">
      <dsp:nvSpPr>
        <dsp:cNvPr id="0" name=""/>
        <dsp:cNvSpPr/>
      </dsp:nvSpPr>
      <dsp:spPr>
        <a:xfrm>
          <a:off x="2654608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Age of Vehicle</a:t>
          </a:r>
          <a:endParaRPr lang="en-GB" sz="2000" kern="1200" dirty="0"/>
        </a:p>
      </dsp:txBody>
      <dsp:txXfrm>
        <a:off x="2654608" y="1363543"/>
        <a:ext cx="1640905" cy="984543"/>
      </dsp:txXfrm>
    </dsp:sp>
    <dsp:sp modelId="{7A6EA5C3-1661-4D49-B1D3-E13B4A074026}">
      <dsp:nvSpPr>
        <dsp:cNvPr id="0" name=""/>
        <dsp:cNvSpPr/>
      </dsp:nvSpPr>
      <dsp:spPr>
        <a:xfrm>
          <a:off x="4672922" y="1363543"/>
          <a:ext cx="1640905" cy="9845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Driver IMD Decile</a:t>
          </a:r>
          <a:endParaRPr lang="en-GB" sz="2000" kern="1200" dirty="0"/>
        </a:p>
      </dsp:txBody>
      <dsp:txXfrm>
        <a:off x="4672922" y="1363543"/>
        <a:ext cx="1640905" cy="984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C5A42-8804-4909-B3C9-FD25EEB50429}">
      <dsp:nvSpPr>
        <dsp:cNvPr id="0" name=""/>
        <dsp:cNvSpPr/>
      </dsp:nvSpPr>
      <dsp:spPr>
        <a:xfrm>
          <a:off x="0" y="3287"/>
          <a:ext cx="2234359" cy="893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Imputed Datasets</a:t>
          </a:r>
        </a:p>
      </dsp:txBody>
      <dsp:txXfrm>
        <a:off x="0" y="3287"/>
        <a:ext cx="2234359" cy="893743"/>
      </dsp:txXfrm>
    </dsp:sp>
    <dsp:sp modelId="{93AF34D4-C64B-4C57-A7C7-B49FFD77B067}">
      <dsp:nvSpPr>
        <dsp:cNvPr id="0" name=""/>
        <dsp:cNvSpPr/>
      </dsp:nvSpPr>
      <dsp:spPr>
        <a:xfrm>
          <a:off x="0" y="897030"/>
          <a:ext cx="2234359" cy="1449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2005 – 2018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2019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49 features</a:t>
          </a:r>
        </a:p>
      </dsp:txBody>
      <dsp:txXfrm>
        <a:off x="0" y="897030"/>
        <a:ext cx="2234359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49959-B0E5-4257-848C-7AF5B08091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B994A-600D-47A8-8B3A-BA08B87DA8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DE4B23-224E-415E-A8F9-FE95FD6DA4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C14EC-7F5D-467A-8033-BBC55B8132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84DAC6-0119-477D-A1F5-093E4F9EE0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2D7F8F-4937-43BA-8B53-9C41298B41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26A7A3-165F-4C09-B978-0D17E6A408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D2584B-87A0-46A3-9917-8C10067F6A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DD963A-EC3C-487C-B6D5-3CA95FD5F0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19BDAB-86B4-4FDE-82F4-429AF3B0AE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8F03C9-2E48-4FC2-8C30-AE1FA912D1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E5125F-CB98-449F-9831-96F636918A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310B43-93EC-4741-9F67-9AAE5A3EE4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4B5C5-E95E-463E-93F5-2243BFC2DC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3734C-3F25-4C6C-8F35-2BFA10251D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A53800-F539-4115-B4B0-A891D0927E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473421-1610-4B29-8C9C-115A58670D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E52A462-00D4-4E63-B2E5-4A7206BA9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BD8445-7919-4F61-B13F-2ACDEBDCD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D485AD-26E3-4CC6-9E14-360F86DC2A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944206C-AE25-49BF-ABF0-3382217898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11E5D3-4D91-48D5-8DC7-DAC794FA33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82AE5-BAC4-402C-AAF8-BF5B353BDA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52D928-1AE3-4CA5-A258-0F3DCF7F26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D0AE79-8B4A-4908-BA20-14BBBE1E3D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454A44-313E-4245-98E5-57685B1A9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7E0871-8D29-41E2-A557-F91770CB6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25C148-0275-4BB2-9C0A-2A45345A66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C3FE0E-024A-4B6E-A29F-063CEA40A8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D5D0C7-9A39-4D75-8956-D43FC1F04A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F1601-78BD-4779-ABC7-804097893C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26E981-9924-475D-8BD5-EFE6F858A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96C676-08CD-47A6-8AA4-0DB719AE6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E4C4EC-DD0B-4DFD-9500-866AA76A4B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356CDF-087A-4592-B035-3C6D961706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BA650E-61BA-49CE-8DC8-322EF923FB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GB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3174F1-AE2A-43EA-B457-51A7BC7BC0DF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GB" sz="900" spc="-1" strike="noStrike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F0F2D-A9DD-41AA-A001-76823185EA4E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8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GB" sz="900" spc="-1" strike="noStrike"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962C3F-1CEB-45D9-A4D6-64BC3A9D58B2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image" Target="../media/image11.jpeg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ata.gov.uk/dataset/cb7ae6f0-4be6-4935-9277-47e5ce24a11f/road-safety-data" TargetMode="Externa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3.jpe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262880"/>
            <a:ext cx="11340000" cy="10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262626"/>
                </a:solidFill>
                <a:latin typeface="Calibri Light"/>
              </a:rPr>
              <a:t>Predicting Seriousness of Injury in a Traffic Accident:</a:t>
            </a:r>
            <a:br>
              <a:rPr sz="3600"/>
            </a:br>
            <a:r>
              <a:rPr b="0" i="1" lang="en-GB" sz="3600" spc="-52" strike="noStrike">
                <a:solidFill>
                  <a:srgbClr val="262626"/>
                </a:solidFill>
                <a:latin typeface="Calibri Light"/>
              </a:rPr>
              <a:t>A New Imbalanced Dataset and Benchmark</a:t>
            </a:r>
            <a:br>
              <a:rPr sz="3200"/>
            </a:b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199" strike="noStrike">
                <a:solidFill>
                  <a:srgbClr val="344068"/>
                </a:solidFill>
                <a:latin typeface="Calibri Light"/>
              </a:rPr>
              <a:t>Birkbeck College, University of London, UK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39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360000" y="3240000"/>
            <a:ext cx="11269440" cy="4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85000"/>
              </a:lnSpc>
              <a:buNone/>
            </a:pPr>
            <a:r>
              <a:rPr b="0" i="1" lang="en-GB" sz="3200" spc="-52" strike="noStrike" u="sng">
                <a:solidFill>
                  <a:srgbClr val="262626"/>
                </a:solidFill>
                <a:uFillTx/>
                <a:latin typeface="Calibri Light"/>
              </a:rPr>
              <a:t>Paschalis Lagias</a:t>
            </a:r>
            <a:r>
              <a:rPr b="0" i="1" lang="en-GB" sz="3200" spc="-52" strike="noStrike">
                <a:solidFill>
                  <a:srgbClr val="262626"/>
                </a:solidFill>
                <a:latin typeface="Calibri Light"/>
              </a:rPr>
              <a:t>, George D. Magoulas, Ylli Prifti and Alessandro Provetti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Data Preparation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Imputation with MissForest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954156404"/>
              </p:ext>
            </p:extLst>
          </p:nvPr>
        </p:nvGraphicFramePr>
        <p:xfrm>
          <a:off x="559800" y="3848400"/>
          <a:ext cx="6949800" cy="234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89" name="Picture 3" descr="A red and white sign&#10;&#10;Description automatically generated with low confidence"/>
          <p:cNvPicPr/>
          <p:nvPr/>
        </p:nvPicPr>
        <p:blipFill>
          <a:blip r:embed="rId6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190" name="Arrow: Right 2"/>
          <p:cNvSpPr/>
          <p:nvPr/>
        </p:nvSpPr>
        <p:spPr>
          <a:xfrm>
            <a:off x="7509960" y="4682520"/>
            <a:ext cx="774360" cy="43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ab0d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978847364"/>
              </p:ext>
            </p:extLst>
          </p:nvPr>
        </p:nvGraphicFramePr>
        <p:xfrm>
          <a:off x="8921160" y="3848400"/>
          <a:ext cx="2234160" cy="234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161720" y="1845720"/>
            <a:ext cx="10058040" cy="17841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Algorithm suitable for high dimensional data with mixed data types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Memory capacity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Speed Limit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and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Weather Conditions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had minimal percentage of missing values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.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Imputed first to expand the number of complete features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2" name="Content Placeholder 5"/>
          <p:cNvSpPr/>
          <p:nvPr/>
        </p:nvSpPr>
        <p:spPr>
          <a:xfrm>
            <a:off x="1036440" y="6431400"/>
            <a:ext cx="111553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* Stekhoven &amp; Bühlmann: 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MissForest—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on-parametric Missing Value Imputation for Mixed-type Data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Data Preparation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Imputation with MissForest – key parameters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95" name="Table 8"/>
          <p:cNvGraphicFramePr/>
          <p:nvPr/>
        </p:nvGraphicFramePr>
        <p:xfrm>
          <a:off x="722520" y="2743200"/>
          <a:ext cx="10807920" cy="2224800"/>
        </p:xfrm>
        <a:graphic>
          <a:graphicData uri="http://schemas.openxmlformats.org/drawingml/2006/table">
            <a:tbl>
              <a:tblPr/>
              <a:tblGrid>
                <a:gridCol w="5092920"/>
                <a:gridCol w="57150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Maximum Iterations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grown trees per iteration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Split quality criterion for numerical variables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MSE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Split quality criterion for categorical variables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Gini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Random state for repeatability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weights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Balanced: inversely proportional to class frequencies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Artificial Neural Network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98" name="Table 8"/>
          <p:cNvGraphicFramePr/>
          <p:nvPr/>
        </p:nvGraphicFramePr>
        <p:xfrm>
          <a:off x="1177920" y="1911960"/>
          <a:ext cx="9896400" cy="4232520"/>
        </p:xfrm>
        <a:graphic>
          <a:graphicData uri="http://schemas.openxmlformats.org/drawingml/2006/table">
            <a:tbl>
              <a:tblPr/>
              <a:tblGrid>
                <a:gridCol w="4017240"/>
                <a:gridCol w="5879520"/>
              </a:tblGrid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Hidden layers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2-3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Output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 neurons, 1 per Casualty Severity class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Activation functions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ReLU for hidden layers, Softmax for output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Optimizer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Adam with learning rate = 0.001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Batch Size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128, 256 and 512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Early stopping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 or 20 epochs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 initialization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Glorot uniform, He uniform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Loss function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Sparse categorical cross entropy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6642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weights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 vector: 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Q Network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Adopted the approach from Lin, Chen and Qi paper.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Expanded problem formulation to a multi-class classification problem.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Model units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Environment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Episode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Reward function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Memory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Agent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2" name="Content Placeholder 5"/>
          <p:cNvSpPr/>
          <p:nvPr/>
        </p:nvSpPr>
        <p:spPr>
          <a:xfrm>
            <a:off x="1036440" y="6431400"/>
            <a:ext cx="10058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* Lin, E., Chen, Q., Qi, X.: Deep reinforcement learning for imbalanced classification.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Environment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Environment: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Traffic accident data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Observation space: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Data sample size.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Action space: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Action represents class prediction – 3 possible actions.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Step counter: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Number of steps tracker within an episode.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Weighted action rewards: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Different reward returned per class sample correct prediction.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Reset function: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Reshuffles data, resets counter and draws the first training sample.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Step: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Predicts class, collects reward and checks if the episode is done.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Episode and Reward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188720" y="1737360"/>
            <a:ext cx="9966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Episode start: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The first training sample is read.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Episode end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All training samples classified.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A minority sample is incorrectly classified.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Reward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Memory and Transition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41317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Memory: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Saves transitions and samples batches of saved transitions for Q-Network training.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Transition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Current state: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Current data sample.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New state: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Next data sample.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Action taken: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Predicted Casualty Severity class.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Reward: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Value returned based on predicted class and actual label.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</a:rPr>
              <a:t>Episode done flag: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Boolean.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Agent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41684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Memory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Evaluation and target networks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Action space: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Set of available actions.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Hyperparameters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Save / Load: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Save or load network weights and Memory.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Training: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Updates training / target network weights.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Action selection: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predicts Casualty Severity for a training sample.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5" name="Content Placeholder 5"/>
          <p:cNvSpPr/>
          <p:nvPr/>
        </p:nvSpPr>
        <p:spPr>
          <a:xfrm>
            <a:off x="1036440" y="6431400"/>
            <a:ext cx="10058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* Hasselt, H.v., Guez, A., Silver, D.: Deep reinforcement learning with double q-learning.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Agent Hyperparameters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7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18" name="Table 8"/>
          <p:cNvGraphicFramePr/>
          <p:nvPr/>
        </p:nvGraphicFramePr>
        <p:xfrm>
          <a:off x="1258920" y="2131560"/>
          <a:ext cx="9896400" cy="3569400"/>
        </p:xfrm>
        <a:graphic>
          <a:graphicData uri="http://schemas.openxmlformats.org/drawingml/2006/table">
            <a:tbl>
              <a:tblPr/>
              <a:tblGrid>
                <a:gridCol w="6028920"/>
                <a:gridCol w="3867840"/>
              </a:tblGrid>
              <a:tr h="446040">
                <a:tc>
                  <a:txBody>
                    <a:bodyPr anchor="t">
                      <a:noAutofit/>
                    </a:bodyPr>
                    <a:p>
                      <a:pPr marL="457200"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decrement for greedy policy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0.998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marL="457200"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 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marL="457200"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Final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𝜸 </a:t>
                      </a: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reward discount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marL="457200"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Batch size of transitions sampled from memory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512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Q-Network optimizer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Adam with learning rate = 0.001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marL="457200"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 number of episodes for target network update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7120">
                <a:tc>
                  <a:txBody>
                    <a:bodyPr anchor="t">
                      <a:noAutofit/>
                    </a:bodyPr>
                    <a:p>
                      <a:pPr marL="457200"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size (number of saved data records)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1,000,000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– Episode Cycle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3948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Environment is reset ad the Agent checks the first training sample.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Agent predicts Casualty Severity with 𝝐-greedy policy.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Reward, new training sample and `episode done’ flag are returned.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Prediction compared against actual label. Training network weights updated by back-propagation with Stochastic Gradient Descent.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If a minority sample is classified incorrectly then the episode ends. Otherwise, the agent takes a new step.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UK Department for Transport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Road Safety Data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44060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Available to the public via UK Government Open Data webpage:</a:t>
            </a:r>
            <a:br>
              <a:rPr sz="2400"/>
            </a:br>
            <a:r>
              <a:rPr b="0" lang="en-US" sz="2400" spc="-1" strike="noStrike" u="sng">
                <a:solidFill>
                  <a:srgbClr val="96de37"/>
                </a:solidFill>
                <a:uFillTx/>
                <a:latin typeface="Calibri"/>
                <a:hlinkClick r:id="rId1"/>
              </a:rPr>
              <a:t>Road Safety Data link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Records available since 1979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STATS 20 associated documentation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Accident / Casualty Severity: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Slight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Serious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Fatal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Mainly-nominal variables encoded with integers that represent a category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Missing values encoded with -1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3" name="Picture 4" descr="A red and white sign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Baseline Predictive Models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Logistic Regression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3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24" name="Table 8"/>
          <p:cNvGraphicFramePr/>
          <p:nvPr/>
        </p:nvGraphicFramePr>
        <p:xfrm>
          <a:off x="563760" y="2167920"/>
          <a:ext cx="11063880" cy="2001240"/>
        </p:xfrm>
        <a:graphic>
          <a:graphicData uri="http://schemas.openxmlformats.org/drawingml/2006/table">
            <a:tbl>
              <a:tblPr/>
              <a:tblGrid>
                <a:gridCol w="4153680"/>
                <a:gridCol w="6910200"/>
              </a:tblGrid>
              <a:tr h="60084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Solvers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Limited-memory Broyden–Fletcher–Goldfarb–Shanno Algorithm,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SAGA (stochastic incremental gradient method)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Penalty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L2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Inverse of regularization strength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1.0, 0.1, 0.01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66276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weights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Weight vector: 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Experiments and Evaluation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Data splits and metrics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3948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Training / validation data: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2005-2018 data with a 75% - 25% split.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Test data: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2019 data.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Metrics: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Overall classification accuracy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Individual class accuracy.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Experiments and Evaluation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Supervised learning experiments – Experiment 1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10047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Only full 2005-2018 records used for training and validation (411k data points)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No imputation nor resampling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231" name="Table 4"/>
          <p:cNvGraphicFramePr/>
          <p:nvPr/>
        </p:nvGraphicFramePr>
        <p:xfrm>
          <a:off x="614160" y="3008520"/>
          <a:ext cx="10963440" cy="1854000"/>
        </p:xfrm>
        <a:graphic>
          <a:graphicData uri="http://schemas.openxmlformats.org/drawingml/2006/table">
            <a:tbl>
              <a:tblPr/>
              <a:tblGrid>
                <a:gridCol w="3756600"/>
                <a:gridCol w="914400"/>
                <a:gridCol w="1724400"/>
                <a:gridCol w="1846800"/>
                <a:gridCol w="2721240"/>
              </a:tblGrid>
              <a:tr h="600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Metric Description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Hidden Layers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Neurons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 weights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Fatal | Serious | Slight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fatal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17.5 | 2.44 | 0.69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60084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serious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Layer 1: 2,000</a:t>
                      </a:r>
                      <a:br>
                        <a:rPr sz="2000"/>
                      </a:b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Layer 2: 500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31.83 | 3.04 | 0.38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overall accuracy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77%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19.5 | 3.44 | 0.69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per class on average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56%*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19.5 | 3.44 | 0.69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</a:tr>
            </a:tbl>
          </a:graphicData>
        </a:graphic>
      </p:graphicFrame>
      <p:sp>
        <p:nvSpPr>
          <p:cNvPr id="232" name="Content Placeholder 5"/>
          <p:cNvSpPr/>
          <p:nvPr/>
        </p:nvSpPr>
        <p:spPr>
          <a:xfrm>
            <a:off x="1097280" y="5791320"/>
            <a:ext cx="10058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* 44% for fatal, 43% for serious, and 82% for slight injuries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Experiments and Evaluation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Supervised learning experiments – Experiment 2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4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1699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Only full 2005-2018 records used for training and validation (411k data points)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Synthetic Minority Over-sampling Technique (SMOTE) applied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 neighbors used for generating synthetic samples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Output dataset had equal number of observations per class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236" name="Table 4"/>
          <p:cNvGraphicFramePr/>
          <p:nvPr/>
        </p:nvGraphicFramePr>
        <p:xfrm>
          <a:off x="583560" y="3939480"/>
          <a:ext cx="10963440" cy="1482840"/>
        </p:xfrm>
        <a:graphic>
          <a:graphicData uri="http://schemas.openxmlformats.org/drawingml/2006/table">
            <a:tbl>
              <a:tblPr/>
              <a:tblGrid>
                <a:gridCol w="3756600"/>
                <a:gridCol w="914400"/>
                <a:gridCol w="1724400"/>
                <a:gridCol w="1846800"/>
                <a:gridCol w="272124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Metric Description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Hidden Layers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Neurons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 weights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Fatal | Serious | Slight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fatal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1.23 | 1.07 | 0.89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serious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63%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 | 0.85 | 0.5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per class on average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52%*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1.0 | 0.85 | 0.5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</a:tbl>
          </a:graphicData>
        </a:graphic>
      </p:graphicFrame>
      <p:sp>
        <p:nvSpPr>
          <p:cNvPr id="237" name="Content Placeholder 5"/>
          <p:cNvSpPr/>
          <p:nvPr/>
        </p:nvSpPr>
        <p:spPr>
          <a:xfrm>
            <a:off x="1097280" y="5916960"/>
            <a:ext cx="10058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* 25% for fatal, 63% for serious, and 67% for slight injuries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8" name="Content Placeholder 5"/>
          <p:cNvSpPr/>
          <p:nvPr/>
        </p:nvSpPr>
        <p:spPr>
          <a:xfrm>
            <a:off x="1036440" y="6431400"/>
            <a:ext cx="110361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* Chawla, Bowyer, Hall &amp; Kegelmeyer: </a:t>
            </a:r>
            <a:r>
              <a:rPr b="0" i="1" lang="en-US" sz="2000" spc="-1" strike="noStrike">
                <a:solidFill>
                  <a:srgbClr val="ffffff"/>
                </a:solidFill>
                <a:latin typeface="Calibri"/>
              </a:rPr>
              <a:t>SMOTE: Synthetic Minority Over-sampling.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Experiments and Evaluation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Supervised learning experiments – Experiment 3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097280" y="1911960"/>
            <a:ext cx="10058040" cy="84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Fully imputed 2005-2018 records used for training and validation.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Fully imputed 2019 records used for testing.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2" name="Content Placeholder 5"/>
          <p:cNvSpPr/>
          <p:nvPr/>
        </p:nvSpPr>
        <p:spPr>
          <a:xfrm>
            <a:off x="1097280" y="5771160"/>
            <a:ext cx="10058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* 45% for fatal, 57% for serious, and 66% for slight injuries</a:t>
            </a: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243" name="Table 4"/>
          <p:cNvGraphicFramePr/>
          <p:nvPr/>
        </p:nvGraphicFramePr>
        <p:xfrm>
          <a:off x="614160" y="3008520"/>
          <a:ext cx="10963440" cy="1482840"/>
        </p:xfrm>
        <a:graphic>
          <a:graphicData uri="http://schemas.openxmlformats.org/drawingml/2006/table">
            <a:tbl>
              <a:tblPr/>
              <a:tblGrid>
                <a:gridCol w="3756600"/>
                <a:gridCol w="914400"/>
                <a:gridCol w="1724400"/>
                <a:gridCol w="1846800"/>
                <a:gridCol w="272124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Metric Description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Hidden Layers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Neurons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Class weights</a:t>
                      </a:r>
                      <a:endParaRPr b="0" lang="en-GB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Fatal | Serious | Slight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fatal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48%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1,000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19.5 | 3.44 | 0.69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serious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64%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Layer 1: 2,000</a:t>
                      </a:r>
                      <a:br>
                        <a:rPr sz="2000"/>
                      </a:b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Layer 2: 500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32.1 | 2.81 | 0.38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per class on average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56%*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31.83 | 3.04 | 0.38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Experiments and Evaluation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Supervised learning experiments – Logistic Regression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5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6" name="Table 8"/>
          <p:cNvGraphicFramePr/>
          <p:nvPr/>
        </p:nvGraphicFramePr>
        <p:xfrm>
          <a:off x="1213200" y="2106000"/>
          <a:ext cx="9942120" cy="3124080"/>
        </p:xfrm>
        <a:graphic>
          <a:graphicData uri="http://schemas.openxmlformats.org/drawingml/2006/table">
            <a:tbl>
              <a:tblPr/>
              <a:tblGrid>
                <a:gridCol w="4977360"/>
                <a:gridCol w="4965120"/>
              </a:tblGrid>
              <a:tr h="60084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Solver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Limited-memory Broyden–Fletcher–Goldfarb–Shannon Algorithm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0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Inverse of regularization strength 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4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 for fatal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63%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4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 for serious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44%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4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 for slight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62%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4464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Average accuracy per class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57%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4464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Overall model accuracy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59%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Experiments and Evaluation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Reinforcement learning experiments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8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097280" y="1816200"/>
            <a:ext cx="10058040" cy="2925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Only full 2005-2018 records used for training and testing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Training / target network architecture adopted from supervised learning.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No softmax activation needed for output (networks compute Q values).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Softmax activation added to output layer only for predictions.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Massive number of training episodes leads to overestimation.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250" name="Table 4"/>
          <p:cNvGraphicFramePr/>
          <p:nvPr/>
        </p:nvGraphicFramePr>
        <p:xfrm>
          <a:off x="614160" y="4280040"/>
          <a:ext cx="10963440" cy="1482840"/>
        </p:xfrm>
        <a:graphic>
          <a:graphicData uri="http://schemas.openxmlformats.org/drawingml/2006/table">
            <a:tbl>
              <a:tblPr/>
              <a:tblGrid>
                <a:gridCol w="3756600"/>
                <a:gridCol w="914400"/>
                <a:gridCol w="1724400"/>
                <a:gridCol w="1846800"/>
                <a:gridCol w="272124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Metric Description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Hidden Layers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Neurons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Episodes run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b0d3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fatal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3,400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for serious injuries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69%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4,700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Best accuracy per class on average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46%*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1,200 per layer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5,800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2ccce"/>
                    </a:solidFill>
                  </a:tcPr>
                </a:tc>
              </a:tr>
            </a:tbl>
          </a:graphicData>
        </a:graphic>
      </p:graphicFrame>
      <p:sp>
        <p:nvSpPr>
          <p:cNvPr id="251" name="Content Placeholder 5"/>
          <p:cNvSpPr/>
          <p:nvPr/>
        </p:nvSpPr>
        <p:spPr>
          <a:xfrm>
            <a:off x="1097280" y="5943960"/>
            <a:ext cx="100580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* 29% for fatal, 49% for serious and 58% for slight injuries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Conclusion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Challenges and Future Work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417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Scoring high accuracy for minority classes </a:t>
            </a:r>
            <a:r>
              <a:rPr b="0" i="1" lang="en-US" sz="2400" spc="-1" strike="noStrike">
                <a:solidFill>
                  <a:srgbClr val="404040"/>
                </a:solidFill>
                <a:latin typeface="Calibri"/>
              </a:rPr>
              <a:t>compromises the majority class.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MissForest imputation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Hyperparameter tuning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Full run with the entire dataset on stronger infrastructure.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Supervised learning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Hyperparameter tuning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404040"/>
                </a:solidFill>
                <a:latin typeface="Calibri"/>
              </a:rPr>
              <a:t>Reinforcement learning: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Hyperparameter tuning.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Reward function improvement.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Regularisation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54" name="Picture 4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28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Rectangle 30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Straight Connector 32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Rectangle 3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38280" y="3766320"/>
            <a:ext cx="10908720" cy="165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85000"/>
              </a:lnSpc>
              <a:buNone/>
            </a:pPr>
            <a:r>
              <a:rPr b="1" lang="en-US" sz="6000" spc="-52" strike="noStrike">
                <a:solidFill>
                  <a:srgbClr val="262626"/>
                </a:solidFill>
                <a:latin typeface="Calibri Light"/>
              </a:rPr>
              <a:t>Thank you for your attention!</a:t>
            </a:r>
            <a:br>
              <a:rPr sz="6000"/>
            </a:br>
            <a:r>
              <a:rPr b="1" lang="en-US" sz="6000" spc="-52" strike="noStrike">
                <a:solidFill>
                  <a:srgbClr val="262626"/>
                </a:solidFill>
                <a:latin typeface="Calibri Light"/>
              </a:rPr>
              <a:t>We welcome your questions!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0" name="Graphic 8" descr="Help"/>
          <p:cNvPicPr/>
          <p:nvPr/>
        </p:nvPicPr>
        <p:blipFill>
          <a:blip r:embed="rId1"/>
          <a:stretch/>
        </p:blipFill>
        <p:spPr>
          <a:xfrm>
            <a:off x="4836240" y="932040"/>
            <a:ext cx="2506320" cy="2506320"/>
          </a:xfrm>
          <a:prstGeom prst="rect">
            <a:avLst/>
          </a:prstGeom>
          <a:ln w="0">
            <a:noFill/>
          </a:ln>
        </p:spPr>
      </p:pic>
      <p:sp>
        <p:nvSpPr>
          <p:cNvPr id="261" name="Straight Connector 36"/>
          <p:cNvSpPr/>
          <p:nvPr/>
        </p:nvSpPr>
        <p:spPr>
          <a:xfrm>
            <a:off x="834840" y="5433480"/>
            <a:ext cx="10515600" cy="360"/>
          </a:xfrm>
          <a:prstGeom prst="line">
            <a:avLst/>
          </a:prstGeom>
          <a:ln w="6350">
            <a:solidFill>
              <a:srgbClr val="344068">
                <a:alpha val="9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Rectangle 3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Rectangle 40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Picture 4" descr="A red and white sign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UK Department for Transport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Datasets per year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96418935"/>
              </p:ext>
            </p:extLst>
          </p:nvPr>
        </p:nvGraphicFramePr>
        <p:xfrm>
          <a:off x="1097280" y="2232000"/>
          <a:ext cx="10058040" cy="369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45" name="Straight Arrow Connector 6"/>
          <p:cNvSpPr/>
          <p:nvPr/>
        </p:nvSpPr>
        <p:spPr>
          <a:xfrm flipV="1">
            <a:off x="3978000" y="3945960"/>
            <a:ext cx="877320" cy="67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ab0d3e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Straight Arrow Connector 7"/>
          <p:cNvSpPr/>
          <p:nvPr/>
        </p:nvSpPr>
        <p:spPr>
          <a:xfrm>
            <a:off x="3978000" y="4618800"/>
            <a:ext cx="877320" cy="60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ab0d3e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Arrow Connector 8"/>
          <p:cNvSpPr/>
          <p:nvPr/>
        </p:nvSpPr>
        <p:spPr>
          <a:xfrm>
            <a:off x="7412400" y="5254560"/>
            <a:ext cx="858960" cy="2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ab0d3e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Arrow Connector 9"/>
          <p:cNvSpPr/>
          <p:nvPr/>
        </p:nvSpPr>
        <p:spPr>
          <a:xfrm>
            <a:off x="7412400" y="4093200"/>
            <a:ext cx="858960" cy="59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ab0d3e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Straight Arrow Connector 10"/>
          <p:cNvSpPr/>
          <p:nvPr/>
        </p:nvSpPr>
        <p:spPr>
          <a:xfrm flipV="1">
            <a:off x="7412400" y="3799080"/>
            <a:ext cx="877320" cy="29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ab0d3e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Picture 12" descr="A red and white sign&#10;&#10;Description automatically generated with low confidence"/>
          <p:cNvPicPr/>
          <p:nvPr/>
        </p:nvPicPr>
        <p:blipFill>
          <a:blip r:embed="rId6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Past Work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Research focus and challenges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38084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Past research focus: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Exploratory data analysis.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Prediction of Accident Severit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None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Features are mostly derived from the Accidents dataset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1" lang="en-GB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404040"/>
                </a:solidFill>
                <a:latin typeface="Calibri"/>
              </a:rPr>
              <a:t>Challenges: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Class distribution for Accident Severity is </a:t>
            </a:r>
            <a:r>
              <a:rPr b="0" i="1" lang="en-GB" sz="2000" spc="-1" strike="noStrike">
                <a:solidFill>
                  <a:srgbClr val="404040"/>
                </a:solidFill>
                <a:latin typeface="Calibri"/>
              </a:rPr>
              <a:t>heavily imbalanced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Low accuracy achieved for the -</a:t>
            </a:r>
            <a:r>
              <a:rPr b="0" i="1" lang="en-GB" sz="2000" spc="-1" strike="noStrike">
                <a:solidFill>
                  <a:srgbClr val="404040"/>
                </a:solidFill>
                <a:latin typeface="Calibri"/>
              </a:rPr>
              <a:t>important</a:t>
            </a: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- minority classes (serious, fatal)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GB" sz="2000" spc="-1" strike="noStrike">
                <a:solidFill>
                  <a:srgbClr val="404040"/>
                </a:solidFill>
                <a:latin typeface="Calibri"/>
              </a:rPr>
              <a:t>Missing values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53" name="Picture 4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Project Overview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Stages and workflow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5" name="Diagram 6"/>
          <p:cNvGrpSpPr/>
          <p:nvPr/>
        </p:nvGrpSpPr>
        <p:grpSpPr>
          <a:xfrm>
            <a:off x="404640" y="1928520"/>
            <a:ext cx="11561040" cy="4146120"/>
            <a:chOff x="404640" y="1928520"/>
            <a:chExt cx="11561040" cy="4146120"/>
          </a:xfrm>
        </p:grpSpPr>
        <p:sp>
          <p:nvSpPr>
            <p:cNvPr id="156" name=""/>
            <p:cNvSpPr/>
            <p:nvPr/>
          </p:nvSpPr>
          <p:spPr>
            <a:xfrm>
              <a:off x="404640" y="1928520"/>
              <a:ext cx="11561040" cy="414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3872880" y="2755440"/>
              <a:ext cx="634320" cy="91080"/>
            </a:xfrm>
            <a:custGeom>
              <a:avLst/>
              <a:gdLst/>
              <a:ahLst/>
              <a:rect l="l" t="t" r="r" b="b"/>
              <a:pathLst>
                <a:path w="634827" h="91440">
                  <a:moveTo>
                    <a:pt x="0" y="45720"/>
                  </a:moveTo>
                  <a:lnTo>
                    <a:pt x="634827" y="45720"/>
                  </a:lnTo>
                </a:path>
              </a:pathLst>
            </a:custGeom>
            <a:noFill/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584280" y="1933200"/>
              <a:ext cx="3290040" cy="1735560"/>
            </a:xfrm>
            <a:prstGeom prst="rect">
              <a:avLst/>
            </a:prstGeom>
            <a:gradFill rotWithShape="0">
              <a:gsLst>
                <a:gs pos="0">
                  <a:srgbClr val="cc959b"/>
                </a:gs>
                <a:gs pos="100000">
                  <a:srgbClr val="ddadb1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numCol="1" spcCol="1440" lIns="142200" rIns="142200" tIns="142200" bIns="142200" anchor="t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Dataset Merging (2005–18)</a:t>
              </a:r>
              <a:endParaRPr b="0" lang="en-GB" sz="20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Casualties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Vehicles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Accidents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7828920" y="2755440"/>
              <a:ext cx="634320" cy="91080"/>
            </a:xfrm>
            <a:custGeom>
              <a:avLst/>
              <a:gdLst/>
              <a:ahLst/>
              <a:rect l="l" t="t" r="r" b="b"/>
              <a:pathLst>
                <a:path w="634827" h="91440">
                  <a:moveTo>
                    <a:pt x="0" y="45720"/>
                  </a:moveTo>
                  <a:lnTo>
                    <a:pt x="634827" y="45720"/>
                  </a:lnTo>
                </a:path>
              </a:pathLst>
            </a:custGeom>
            <a:noFill/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>
              <a:off x="4539960" y="1933200"/>
              <a:ext cx="3290040" cy="1735560"/>
            </a:xfrm>
            <a:prstGeom prst="rect">
              <a:avLst/>
            </a:prstGeom>
            <a:gradFill rotWithShape="0">
              <a:gsLst>
                <a:gs pos="0">
                  <a:srgbClr val="cc959b"/>
                </a:gs>
                <a:gs pos="100000">
                  <a:srgbClr val="ddadb1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numCol="1" spcCol="1440" lIns="142200" rIns="142200" tIns="142200" bIns="142200" anchor="t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Exploratory Analysis</a:t>
              </a:r>
              <a:endParaRPr b="0" lang="en-GB" sz="20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Feature correlation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Missing values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2229480" y="3667320"/>
              <a:ext cx="7911360" cy="634320"/>
            </a:xfrm>
            <a:custGeom>
              <a:avLst/>
              <a:gdLst/>
              <a:ahLst/>
              <a:rect l="l" t="t" r="r" b="b"/>
              <a:pathLst>
                <a:path w="7911814" h="634827">
                  <a:moveTo>
                    <a:pt x="7911814" y="0"/>
                  </a:moveTo>
                  <a:lnTo>
                    <a:pt x="7911814" y="334513"/>
                  </a:lnTo>
                  <a:lnTo>
                    <a:pt x="0" y="334513"/>
                  </a:lnTo>
                  <a:lnTo>
                    <a:pt x="0" y="634827"/>
                  </a:lnTo>
                </a:path>
              </a:pathLst>
            </a:custGeom>
            <a:noFill/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8496000" y="1933200"/>
              <a:ext cx="3290040" cy="1735560"/>
            </a:xfrm>
            <a:prstGeom prst="rect">
              <a:avLst/>
            </a:prstGeom>
            <a:gradFill rotWithShape="0">
              <a:gsLst>
                <a:gs pos="0">
                  <a:srgbClr val="cc959b"/>
                </a:gs>
                <a:gs pos="100000">
                  <a:srgbClr val="ddadb1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numCol="1" spcCol="1440" lIns="142200" rIns="142200" tIns="142200" bIns="142200" anchor="t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Data Correction</a:t>
              </a:r>
              <a:endParaRPr b="0" lang="en-GB" sz="20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DfT documentation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Fields with missing values more than 50% were dropped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3872880" y="5156640"/>
              <a:ext cx="634320" cy="91080"/>
            </a:xfrm>
            <a:custGeom>
              <a:avLst/>
              <a:gdLst/>
              <a:ahLst/>
              <a:rect l="l" t="t" r="r" b="b"/>
              <a:pathLst>
                <a:path w="634827" h="91440">
                  <a:moveTo>
                    <a:pt x="0" y="45720"/>
                  </a:moveTo>
                  <a:lnTo>
                    <a:pt x="634827" y="45720"/>
                  </a:lnTo>
                </a:path>
              </a:pathLst>
            </a:custGeom>
            <a:noFill/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4" name=""/>
            <p:cNvSpPr/>
            <p:nvPr/>
          </p:nvSpPr>
          <p:spPr>
            <a:xfrm>
              <a:off x="584280" y="4334400"/>
              <a:ext cx="3290040" cy="1735560"/>
            </a:xfrm>
            <a:prstGeom prst="rect">
              <a:avLst/>
            </a:prstGeom>
            <a:gradFill rotWithShape="0">
              <a:gsLst>
                <a:gs pos="0">
                  <a:srgbClr val="cc959b"/>
                </a:gs>
                <a:gs pos="100000">
                  <a:srgbClr val="ddadb1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numCol="1" spcCol="1440" lIns="142200" rIns="142200" tIns="142200" bIns="142200" anchor="t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Data Imputation: MissForest</a:t>
              </a:r>
              <a:endParaRPr b="0" lang="en-GB" sz="20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Training / Validation data (2005–18) imputed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Test data (2019) imputed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7828920" y="5156640"/>
              <a:ext cx="634320" cy="91080"/>
            </a:xfrm>
            <a:custGeom>
              <a:avLst/>
              <a:gdLst/>
              <a:ahLst/>
              <a:rect l="l" t="t" r="r" b="b"/>
              <a:pathLst>
                <a:path w="634827" h="91440">
                  <a:moveTo>
                    <a:pt x="0" y="45720"/>
                  </a:moveTo>
                  <a:lnTo>
                    <a:pt x="634827" y="45720"/>
                  </a:lnTo>
                </a:path>
              </a:pathLst>
            </a:custGeom>
            <a:noFill/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  <a:tailEnd len="med" type="arrow" w="med"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166" name=""/>
            <p:cNvSpPr/>
            <p:nvPr/>
          </p:nvSpPr>
          <p:spPr>
            <a:xfrm>
              <a:off x="4539960" y="4334400"/>
              <a:ext cx="3290040" cy="1735560"/>
            </a:xfrm>
            <a:prstGeom prst="rect">
              <a:avLst/>
            </a:prstGeom>
            <a:gradFill rotWithShape="0">
              <a:gsLst>
                <a:gs pos="0">
                  <a:srgbClr val="cc959b"/>
                </a:gs>
                <a:gs pos="100000">
                  <a:srgbClr val="ddadb1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numCol="1" spcCol="1440" lIns="142200" rIns="142200" tIns="142200" bIns="142200" anchor="t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Multi-layered Perceptron</a:t>
              </a:r>
              <a:endParaRPr b="0" lang="en-GB" sz="20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Empirical feature selection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Class weights used in loss function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8496000" y="4334400"/>
              <a:ext cx="3290040" cy="1735560"/>
            </a:xfrm>
            <a:prstGeom prst="rect">
              <a:avLst/>
            </a:prstGeom>
            <a:gradFill rotWithShape="0">
              <a:gsLst>
                <a:gs pos="0">
                  <a:srgbClr val="cc959b"/>
                </a:gs>
                <a:gs pos="100000">
                  <a:srgbClr val="ddadb1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  <a:scene3d>
              <a:camera prst="orthographicFront"/>
              <a:lightRig dir="t" rig="flat"/>
            </a:scene3d>
            <a:sp3d prstMaterial="dkEdge">
              <a:bevelT w="8200" h="38100"/>
            </a:sp3d>
          </p:spPr>
          <p:style>
            <a:lnRef idx="0"/>
            <a:fillRef idx="0"/>
            <a:effectRef idx="1"/>
            <a:fontRef idx="minor"/>
          </p:style>
          <p:txBody>
            <a:bodyPr numCol="1" spcCol="1440" lIns="142200" rIns="142200" tIns="142200" bIns="142200" anchor="t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Reinforcement Learning</a:t>
              </a:r>
              <a:endParaRPr b="0" lang="en-GB" sz="20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Double Q network</a:t>
              </a:r>
              <a:endParaRPr b="0" lang="en-GB" sz="1800" spc="-1" strike="noStrike">
                <a:latin typeface="Arial"/>
              </a:endParaRPr>
            </a:p>
            <a:p>
              <a:pPr lvl="1" marL="171360" indent="-17136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Font typeface="Symbol" charset="2"/>
                <a:buChar char="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Architecture from perceptron sensitive to fatal casualties</a:t>
              </a:r>
              <a:endParaRPr b="0" lang="en-GB" sz="1800" spc="-1" strike="noStrike">
                <a:latin typeface="Arial"/>
              </a:endParaRPr>
            </a:p>
          </p:txBody>
        </p:sp>
      </p:grpSp>
      <p:pic>
        <p:nvPicPr>
          <p:cNvPr id="168" name="Picture 4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Data Preparation</a:t>
            </a:r>
            <a:br>
              <a:rPr sz="3600"/>
            </a:b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Casualty Severity imbalanced distribution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2249640" y="1888560"/>
            <a:ext cx="7692120" cy="4390560"/>
          </a:xfrm>
          <a:prstGeom prst="rect">
            <a:avLst/>
          </a:prstGeom>
          <a:ln w="0">
            <a:noFill/>
          </a:ln>
        </p:spPr>
      </p:pic>
      <p:pic>
        <p:nvPicPr>
          <p:cNvPr id="171" name="Picture 4" descr="A red and white sign&#10;&#10;Description automatically generated with low confidence"/>
          <p:cNvPicPr/>
          <p:nvPr/>
        </p:nvPicPr>
        <p:blipFill>
          <a:blip r:embed="rId2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Data Preparation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Missing values before and after manual imputation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73" name="Table 8"/>
          <p:cNvGraphicFramePr/>
          <p:nvPr/>
        </p:nvGraphicFramePr>
        <p:xfrm>
          <a:off x="3840480" y="1911960"/>
          <a:ext cx="7342920" cy="1873440"/>
        </p:xfrm>
        <a:graphic>
          <a:graphicData uri="http://schemas.openxmlformats.org/drawingml/2006/table">
            <a:tbl>
              <a:tblPr/>
              <a:tblGrid>
                <a:gridCol w="5695920"/>
                <a:gridCol w="1647000"/>
              </a:tblGrid>
              <a:tr h="3744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rows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2,915,883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44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columns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66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44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full rows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411,158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44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rows where at least one value is missing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2,504,725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58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 of rows with missing values (%)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85.9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</a:tbl>
          </a:graphicData>
        </a:graphic>
      </p:graphicFrame>
      <p:pic>
        <p:nvPicPr>
          <p:cNvPr id="174" name="Picture 4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75" name="Table 8"/>
          <p:cNvGraphicFramePr/>
          <p:nvPr/>
        </p:nvGraphicFramePr>
        <p:xfrm>
          <a:off x="3840480" y="4243680"/>
          <a:ext cx="7314840" cy="1854000"/>
        </p:xfrm>
        <a:graphic>
          <a:graphicData uri="http://schemas.openxmlformats.org/drawingml/2006/table">
            <a:tbl>
              <a:tblPr/>
              <a:tblGrid>
                <a:gridCol w="5696640"/>
                <a:gridCol w="1618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rows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2,915,387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columns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full rows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1,443,492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rows where at least one value is missing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1,471,895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e2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Percentage of rows with missing values (%)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50.49</a:t>
                      </a:r>
                      <a:endParaRPr b="0" lang="en-GB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ab0d3e"/>
                      </a:solidFill>
                    </a:lnL>
                    <a:lnR w="12240">
                      <a:solidFill>
                        <a:srgbClr val="ab0d3e"/>
                      </a:solidFill>
                    </a:lnR>
                    <a:lnT w="12240">
                      <a:solidFill>
                        <a:srgbClr val="ab0d3e"/>
                      </a:solidFill>
                    </a:lnT>
                    <a:lnB w="12240">
                      <a:solidFill>
                        <a:srgbClr val="ab0d3e"/>
                      </a:solidFill>
                    </a:lnB>
                    <a:solidFill>
                      <a:srgbClr val="f1e7e8"/>
                    </a:solidFill>
                  </a:tcPr>
                </a:tc>
              </a:tr>
            </a:tbl>
          </a:graphicData>
        </a:graphic>
      </p:graphicFrame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125360" y="1847880"/>
            <a:ext cx="10058040" cy="437652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Before: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After: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Data Preparation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Feature correlation and importance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8" name="Diagram 4"/>
          <p:cNvGrpSpPr/>
          <p:nvPr/>
        </p:nvGrpSpPr>
        <p:grpSpPr>
          <a:xfrm>
            <a:off x="537480" y="2441520"/>
            <a:ext cx="5558040" cy="3354120"/>
            <a:chOff x="537480" y="2441520"/>
            <a:chExt cx="5558040" cy="3354120"/>
          </a:xfrm>
        </p:grpSpPr>
        <p:sp>
          <p:nvSpPr>
            <p:cNvPr id="179" name=""/>
            <p:cNvSpPr/>
            <p:nvPr/>
          </p:nvSpPr>
          <p:spPr>
            <a:xfrm>
              <a:off x="537480" y="2441520"/>
              <a:ext cx="5558040" cy="335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>
              <a:off x="537480" y="2672280"/>
              <a:ext cx="5558040" cy="10627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31280" rIns="431280" tIns="312480" bIns="142200" anchor="t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ANOVA F–statistic</a:t>
              </a:r>
              <a:endParaRPr b="0" lang="en-GB" sz="20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Correlation ratio coefficient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>
              <a:off x="815400" y="2450880"/>
              <a:ext cx="4572360" cy="44244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68840" rIns="147240" tIns="21600" bIns="2160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Numerical variables – Casualty Severity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537480" y="4038120"/>
              <a:ext cx="5558040" cy="174780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b0d3e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31280" rIns="431280" tIns="312480" bIns="142200" anchor="t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US" sz="2000" spc="-1" strike="noStrike" baseline="3000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– squared statistic</a:t>
              </a:r>
              <a:endParaRPr b="0" lang="en-GB" sz="20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Mutual information</a:t>
              </a:r>
              <a:endParaRPr b="0" lang="en-GB" sz="20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Cramer’s V coefficient</a:t>
              </a:r>
              <a:endParaRPr b="0" lang="en-GB" sz="20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00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Theil’s U coefficient (anti-symmetrical)</a:t>
              </a:r>
              <a:endParaRPr b="0" lang="en-GB" sz="2000" spc="-1" strike="noStrike">
                <a:latin typeface="Arial"/>
              </a:endParaRPr>
            </a:p>
          </p:txBody>
        </p:sp>
        <p:sp>
          <p:nvSpPr>
            <p:cNvPr id="183" name=""/>
            <p:cNvSpPr/>
            <p:nvPr/>
          </p:nvSpPr>
          <p:spPr>
            <a:xfrm>
              <a:off x="815400" y="3816720"/>
              <a:ext cx="4572360" cy="44244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168840" rIns="147240" tIns="21600" bIns="2160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Categorical variables – Casualty Severity</a:t>
              </a:r>
              <a:endParaRPr b="0" lang="en-GB" sz="2000" spc="-1" strike="noStrike">
                <a:latin typeface="Arial"/>
              </a:endParaRPr>
            </a:p>
          </p:txBody>
        </p:sp>
      </p:grpSp>
      <p:pic>
        <p:nvPicPr>
          <p:cNvPr id="184" name="Picture 5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01469379"/>
              </p:ext>
            </p:extLst>
          </p:nvPr>
        </p:nvGraphicFramePr>
        <p:xfrm>
          <a:off x="6518520" y="2441520"/>
          <a:ext cx="5135400" cy="3721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85000"/>
              </a:lnSpc>
              <a:buNone/>
            </a:pPr>
            <a:r>
              <a:rPr b="1" lang="en-GB" sz="3600" spc="-52" strike="noStrike">
                <a:solidFill>
                  <a:srgbClr val="404040"/>
                </a:solidFill>
                <a:latin typeface="Calibri Light"/>
              </a:rPr>
              <a:t>Data Preparation</a:t>
            </a:r>
            <a:br>
              <a:rPr sz="3600"/>
            </a:br>
            <a:r>
              <a:rPr b="0" i="1" lang="en-GB" sz="3600" spc="-52" strike="noStrike">
                <a:solidFill>
                  <a:srgbClr val="404040"/>
                </a:solidFill>
                <a:latin typeface="Calibri Light"/>
              </a:rPr>
              <a:t>Feature correlation results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Categorical variables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Important features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: Casualty Type, Vehicle Type and Vehicle Maneuver.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Least important features: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Carriageway Hazards, Was Vehicle Left Hand Drive and Pedestrian Crossing-Human Control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150000"/>
              </a:lnSpc>
              <a:spcBef>
                <a:spcPts val="1199"/>
              </a:spcBef>
              <a:spcAft>
                <a:spcPts val="201"/>
              </a:spcAft>
              <a:buClr>
                <a:srgbClr val="f1497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404040"/>
                </a:solidFill>
                <a:latin typeface="Calibri"/>
              </a:rPr>
              <a:t>Numerical variables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Important features: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Number of Vehicles and Speed Limit.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150000"/>
              </a:lnSpc>
              <a:spcBef>
                <a:spcPts val="201"/>
              </a:spcBef>
              <a:spcAft>
                <a:spcPts val="400"/>
              </a:spcAft>
              <a:buClr>
                <a:srgbClr val="f1497d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Least important features: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Eastings and Northings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87" name="Picture 3" descr="A red and white sign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10294560" y="111960"/>
            <a:ext cx="17780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1497d"/>
      </a:accent1>
      <a:accent2>
        <a:srgbClr val="ab0d3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1497d"/>
      </a:accent1>
      <a:accent2>
        <a:srgbClr val="ab0d3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1497d"/>
      </a:accent1>
      <a:accent2>
        <a:srgbClr val="ab0d3e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Application>LibreOffice/7.3.3.2$Windows_X86_64 LibreOffice_project/d1d0ea68f081ee2800a922cac8f79445e4603348</Application>
  <AppVersion>15.0000</AppVersion>
  <Words>1939</Words>
  <Paragraphs>374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2022-05-28T14:14:36Z</dcterms:created>
  <dc:creator>Paschalis Lagias</dc:creator>
  <dc:description/>
  <dc:language>en-GB</dc:language>
  <cp:lastModifiedBy/>
  <dcterms:modified xsi:type="dcterms:W3CDTF">2022-06-08T01:20:16Z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28</vt:i4>
  </property>
</Properties>
</file>