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6" r:id="rId4"/>
    <p:sldId id="259" r:id="rId5"/>
    <p:sldId id="277" r:id="rId6"/>
    <p:sldId id="263" r:id="rId7"/>
    <p:sldId id="274" r:id="rId8"/>
    <p:sldId id="268" r:id="rId9"/>
    <p:sldId id="269" r:id="rId10"/>
    <p:sldId id="281" r:id="rId11"/>
    <p:sldId id="283" r:id="rId12"/>
    <p:sldId id="284" r:id="rId13"/>
    <p:sldId id="270" r:id="rId14"/>
    <p:sldId id="286" r:id="rId15"/>
    <p:sldId id="287" r:id="rId16"/>
    <p:sldId id="288" r:id="rId17"/>
    <p:sldId id="289" r:id="rId18"/>
    <p:sldId id="291" r:id="rId19"/>
    <p:sldId id="290" r:id="rId20"/>
    <p:sldId id="285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9C4468C-BE47-4FF8-9449-289D397F7758}">
          <p14:sldIdLst>
            <p14:sldId id="257"/>
          </p14:sldIdLst>
        </p14:section>
        <p14:section name="Data Source" id="{0C71A569-B0F9-4101-B880-C264785E7B2B}">
          <p14:sldIdLst>
            <p14:sldId id="260"/>
            <p14:sldId id="256"/>
          </p14:sldIdLst>
        </p14:section>
        <p14:section name="Past Work" id="{45BDE317-FE4D-4660-B49A-A21D0E29C2A3}">
          <p14:sldIdLst>
            <p14:sldId id="259"/>
          </p14:sldIdLst>
        </p14:section>
        <p14:section name="Project Overview" id="{7B022FD4-98F9-406A-93A9-BB433AC2D6F5}">
          <p14:sldIdLst>
            <p14:sldId id="277"/>
          </p14:sldIdLst>
        </p14:section>
        <p14:section name="Data Preparation" id="{F51C212B-5D3E-41FB-9207-B1F73A78442A}">
          <p14:sldIdLst>
            <p14:sldId id="263"/>
            <p14:sldId id="274"/>
            <p14:sldId id="268"/>
            <p14:sldId id="269"/>
            <p14:sldId id="281"/>
            <p14:sldId id="283"/>
          </p14:sldIdLst>
        </p14:section>
        <p14:section name="Baseline Models" id="{FD0B3B88-C556-4C61-917E-3CB7C2192185}">
          <p14:sldIdLst>
            <p14:sldId id="284"/>
            <p14:sldId id="270"/>
            <p14:sldId id="286"/>
            <p14:sldId id="287"/>
            <p14:sldId id="288"/>
            <p14:sldId id="289"/>
            <p14:sldId id="291"/>
            <p14:sldId id="290"/>
            <p14:sldId id="285"/>
          </p14:sldIdLst>
        </p14:section>
        <p14:section name="Evaluation" id="{C31128B0-EC63-44EF-BDB4-82545C25DCC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D0E4407E-FB83-447D-9404-713BB407F056}">
          <p14:sldIdLst>
            <p14:sldId id="299"/>
            <p14:sldId id="300"/>
          </p14:sldIdLst>
        </p14:section>
        <p14:section name="Removed Slides" id="{4E8C9AB1-964D-40D8-BA72-BE1E690A58B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6614C-D22C-4EE8-89C1-144ECEF3B11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4032E8-66EC-4919-8668-62BCCA6748E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Accidents</a:t>
          </a:r>
          <a:br>
            <a:rPr lang="en-US" sz="1800" dirty="0"/>
          </a:br>
          <a:r>
            <a:rPr lang="en-US" sz="1800" dirty="0"/>
            <a:t>ID: </a:t>
          </a:r>
          <a:r>
            <a:rPr lang="en-US" sz="1800" i="1" dirty="0"/>
            <a:t>Accident Index</a:t>
          </a:r>
          <a:endParaRPr lang="en-GB" sz="1800" i="1" dirty="0"/>
        </a:p>
      </dgm:t>
    </dgm:pt>
    <dgm:pt modelId="{C9A69AF6-4655-4239-A33B-96686970633C}" type="parTrans" cxnId="{EF90B71A-E0F5-466F-B1E9-0310819F7568}">
      <dgm:prSet/>
      <dgm:spPr/>
      <dgm:t>
        <a:bodyPr/>
        <a:lstStyle/>
        <a:p>
          <a:endParaRPr lang="en-GB"/>
        </a:p>
      </dgm:t>
    </dgm:pt>
    <dgm:pt modelId="{FF6E7C7E-EFD5-437D-BDB9-40ADCAC389FA}" type="sibTrans" cxnId="{EF90B71A-E0F5-466F-B1E9-0310819F7568}">
      <dgm:prSet/>
      <dgm:spPr/>
      <dgm:t>
        <a:bodyPr/>
        <a:lstStyle/>
        <a:p>
          <a:endParaRPr lang="en-GB"/>
        </a:p>
      </dgm:t>
    </dgm:pt>
    <dgm:pt modelId="{29999CC2-B336-4F40-AFCA-100B46ECC4F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Accident</a:t>
          </a:r>
          <a:endParaRPr lang="en-GB" sz="2000" dirty="0"/>
        </a:p>
      </dgm:t>
    </dgm:pt>
    <dgm:pt modelId="{6E55D1B0-22E9-4B68-A622-BBADAFDCEFB9}" type="parTrans" cxnId="{B6FF26CF-822B-4297-9B73-67CF6C2E7096}">
      <dgm:prSet/>
      <dgm:spPr/>
      <dgm:t>
        <a:bodyPr/>
        <a:lstStyle/>
        <a:p>
          <a:endParaRPr lang="en-GB"/>
        </a:p>
      </dgm:t>
    </dgm:pt>
    <dgm:pt modelId="{91A85D89-4C74-40A3-8550-FDFA7AE89856}" type="sibTrans" cxnId="{B6FF26CF-822B-4297-9B73-67CF6C2E7096}">
      <dgm:prSet/>
      <dgm:spPr/>
      <dgm:t>
        <a:bodyPr/>
        <a:lstStyle/>
        <a:p>
          <a:endParaRPr lang="en-GB"/>
        </a:p>
      </dgm:t>
    </dgm:pt>
    <dgm:pt modelId="{7FE349F3-E25E-4DE9-8CB7-DB78C85C92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Vehicles</a:t>
          </a:r>
          <a:br>
            <a:rPr lang="en-US" sz="1800" dirty="0"/>
          </a:br>
          <a:r>
            <a:rPr lang="en-US" sz="1800" dirty="0"/>
            <a:t>ID: </a:t>
          </a:r>
          <a:r>
            <a:rPr lang="en-US" sz="1800" i="1" dirty="0"/>
            <a:t>Vehicle Reference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Accident Index</a:t>
          </a:r>
          <a:endParaRPr lang="en-GB" sz="1800" i="1" dirty="0"/>
        </a:p>
      </dgm:t>
    </dgm:pt>
    <dgm:pt modelId="{EE868954-66E1-4191-B06C-6017121AE3AC}" type="parTrans" cxnId="{37A5CDA0-8254-4E10-BDD9-878D958AE126}">
      <dgm:prSet/>
      <dgm:spPr/>
      <dgm:t>
        <a:bodyPr/>
        <a:lstStyle/>
        <a:p>
          <a:endParaRPr lang="en-GB"/>
        </a:p>
      </dgm:t>
    </dgm:pt>
    <dgm:pt modelId="{804B34C7-A093-4DC2-801E-F0F0FED9DF94}" type="sibTrans" cxnId="{37A5CDA0-8254-4E10-BDD9-878D958AE126}">
      <dgm:prSet/>
      <dgm:spPr/>
      <dgm:t>
        <a:bodyPr/>
        <a:lstStyle/>
        <a:p>
          <a:endParaRPr lang="en-GB"/>
        </a:p>
      </dgm:t>
    </dgm:pt>
    <dgm:pt modelId="{44BE0BB6-FD74-4787-9419-293273804B4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Vehicle 1</a:t>
          </a:r>
          <a:endParaRPr lang="en-GB" sz="2000" dirty="0"/>
        </a:p>
      </dgm:t>
    </dgm:pt>
    <dgm:pt modelId="{069FF071-9756-470B-BB9C-5127ED08057D}" type="parTrans" cxnId="{F11DA798-FA33-49D2-A6E3-715C241D5094}">
      <dgm:prSet/>
      <dgm:spPr/>
      <dgm:t>
        <a:bodyPr/>
        <a:lstStyle/>
        <a:p>
          <a:endParaRPr lang="en-GB"/>
        </a:p>
      </dgm:t>
    </dgm:pt>
    <dgm:pt modelId="{B0A010E7-756B-461D-8DBF-3C08C5984728}" type="sibTrans" cxnId="{F11DA798-FA33-49D2-A6E3-715C241D5094}">
      <dgm:prSet/>
      <dgm:spPr/>
      <dgm:t>
        <a:bodyPr/>
        <a:lstStyle/>
        <a:p>
          <a:endParaRPr lang="en-GB"/>
        </a:p>
      </dgm:t>
    </dgm:pt>
    <dgm:pt modelId="{1C97C8DF-131A-43E9-8F95-355DE51C0CE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Vehicle 2</a:t>
          </a:r>
          <a:endParaRPr lang="en-GB" sz="2000" dirty="0"/>
        </a:p>
      </dgm:t>
    </dgm:pt>
    <dgm:pt modelId="{05668C64-2420-470C-AD8E-288B69176CFB}" type="parTrans" cxnId="{4BB2BBBE-5451-4B60-9CAC-6BD348880CF1}">
      <dgm:prSet/>
      <dgm:spPr/>
      <dgm:t>
        <a:bodyPr/>
        <a:lstStyle/>
        <a:p>
          <a:endParaRPr lang="en-GB"/>
        </a:p>
      </dgm:t>
    </dgm:pt>
    <dgm:pt modelId="{6D5EC836-0BAD-4E89-91D4-6C2A26494A3A}" type="sibTrans" cxnId="{4BB2BBBE-5451-4B60-9CAC-6BD348880CF1}">
      <dgm:prSet/>
      <dgm:spPr/>
      <dgm:t>
        <a:bodyPr/>
        <a:lstStyle/>
        <a:p>
          <a:endParaRPr lang="en-GB"/>
        </a:p>
      </dgm:t>
    </dgm:pt>
    <dgm:pt modelId="{D0FC1377-C4C8-4A0F-85E4-3F9D5B4BC74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Casualties</a:t>
          </a:r>
          <a:br>
            <a:rPr lang="en-US" sz="1800" b="1" dirty="0"/>
          </a:br>
          <a:r>
            <a:rPr lang="en-US" sz="1800" b="0" dirty="0"/>
            <a:t>ID: </a:t>
          </a:r>
          <a:r>
            <a:rPr lang="en-US" sz="1800" b="0" i="1" dirty="0"/>
            <a:t>Casualty Reference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Accident Index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Vehicle Reference</a:t>
          </a:r>
          <a:endParaRPr lang="en-GB" sz="1800" i="1" dirty="0"/>
        </a:p>
      </dgm:t>
    </dgm:pt>
    <dgm:pt modelId="{CF998652-47D5-41E6-A1CE-F49429BD395A}" type="parTrans" cxnId="{CECBEADF-2652-4A6E-B0EA-F55696335DB1}">
      <dgm:prSet/>
      <dgm:spPr/>
      <dgm:t>
        <a:bodyPr/>
        <a:lstStyle/>
        <a:p>
          <a:endParaRPr lang="en-GB"/>
        </a:p>
      </dgm:t>
    </dgm:pt>
    <dgm:pt modelId="{D97D311C-7032-4AB1-B59D-746AE32B2600}" type="sibTrans" cxnId="{CECBEADF-2652-4A6E-B0EA-F55696335DB1}">
      <dgm:prSet/>
      <dgm:spPr/>
      <dgm:t>
        <a:bodyPr/>
        <a:lstStyle/>
        <a:p>
          <a:endParaRPr lang="en-GB"/>
        </a:p>
      </dgm:t>
    </dgm:pt>
    <dgm:pt modelId="{799595EF-81C7-4690-8364-3B756A13CD4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1</a:t>
          </a:r>
          <a:br>
            <a:rPr lang="en-US" sz="2000" dirty="0"/>
          </a:br>
          <a:r>
            <a:rPr lang="en-US" sz="2000" dirty="0"/>
            <a:t>(Driver)</a:t>
          </a:r>
          <a:endParaRPr lang="en-GB" sz="2000" dirty="0"/>
        </a:p>
      </dgm:t>
    </dgm:pt>
    <dgm:pt modelId="{A7CB975E-4EC3-4743-94CD-A2093BC46341}" type="parTrans" cxnId="{DE9D4121-581E-41AB-8122-72A76816824C}">
      <dgm:prSet/>
      <dgm:spPr/>
      <dgm:t>
        <a:bodyPr/>
        <a:lstStyle/>
        <a:p>
          <a:endParaRPr lang="en-GB"/>
        </a:p>
      </dgm:t>
    </dgm:pt>
    <dgm:pt modelId="{BD0C96D2-418F-476C-82E3-C8F2CF648C56}" type="sibTrans" cxnId="{DE9D4121-581E-41AB-8122-72A76816824C}">
      <dgm:prSet/>
      <dgm:spPr/>
      <dgm:t>
        <a:bodyPr/>
        <a:lstStyle/>
        <a:p>
          <a:endParaRPr lang="en-GB"/>
        </a:p>
      </dgm:t>
    </dgm:pt>
    <dgm:pt modelId="{F29AB976-1BB9-4762-A804-1653508EE4C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2</a:t>
          </a:r>
          <a:br>
            <a:rPr lang="en-US" sz="2000" dirty="0"/>
          </a:br>
          <a:r>
            <a:rPr lang="en-US" sz="2000" dirty="0"/>
            <a:t>(Passenger)</a:t>
          </a:r>
          <a:endParaRPr lang="en-GB" sz="2000" dirty="0"/>
        </a:p>
      </dgm:t>
    </dgm:pt>
    <dgm:pt modelId="{2F398816-76D7-42EB-9D4E-D9E1E430F7C0}" type="parTrans" cxnId="{7249E6CB-C7A1-46B4-AC57-1BBC90A88A15}">
      <dgm:prSet/>
      <dgm:spPr/>
      <dgm:t>
        <a:bodyPr/>
        <a:lstStyle/>
        <a:p>
          <a:endParaRPr lang="en-GB"/>
        </a:p>
      </dgm:t>
    </dgm:pt>
    <dgm:pt modelId="{735B7A10-DBCE-4269-A6A4-B982403C2094}" type="sibTrans" cxnId="{7249E6CB-C7A1-46B4-AC57-1BBC90A88A15}">
      <dgm:prSet/>
      <dgm:spPr/>
      <dgm:t>
        <a:bodyPr/>
        <a:lstStyle/>
        <a:p>
          <a:endParaRPr lang="en-GB"/>
        </a:p>
      </dgm:t>
    </dgm:pt>
    <dgm:pt modelId="{C7C26C3D-4601-4161-A696-4F8ECC798D03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3</a:t>
          </a:r>
          <a:br>
            <a:rPr lang="en-US" sz="2000" dirty="0"/>
          </a:br>
          <a:r>
            <a:rPr lang="en-US" sz="2000" dirty="0"/>
            <a:t>(Pedestrian)</a:t>
          </a:r>
          <a:endParaRPr lang="en-GB" sz="2000" dirty="0"/>
        </a:p>
      </dgm:t>
    </dgm:pt>
    <dgm:pt modelId="{B5DF9751-7503-4BA9-8DD8-7172484EB633}" type="parTrans" cxnId="{18C47B6E-56C9-421D-9382-84270FC3746D}">
      <dgm:prSet/>
      <dgm:spPr/>
      <dgm:t>
        <a:bodyPr/>
        <a:lstStyle/>
        <a:p>
          <a:endParaRPr lang="en-GB"/>
        </a:p>
      </dgm:t>
    </dgm:pt>
    <dgm:pt modelId="{F87F1CA1-CDB4-47DB-A6FA-A06074858E08}" type="sibTrans" cxnId="{18C47B6E-56C9-421D-9382-84270FC3746D}">
      <dgm:prSet/>
      <dgm:spPr/>
      <dgm:t>
        <a:bodyPr/>
        <a:lstStyle/>
        <a:p>
          <a:endParaRPr lang="en-GB"/>
        </a:p>
      </dgm:t>
    </dgm:pt>
    <dgm:pt modelId="{6B97A749-6DE7-4D50-A61C-96500715AA4E}" type="pres">
      <dgm:prSet presAssocID="{C1B6614C-D22C-4EE8-89C1-144ECEF3B112}" presName="theList" presStyleCnt="0">
        <dgm:presLayoutVars>
          <dgm:dir/>
          <dgm:animLvl val="lvl"/>
          <dgm:resizeHandles val="exact"/>
        </dgm:presLayoutVars>
      </dgm:prSet>
      <dgm:spPr/>
    </dgm:pt>
    <dgm:pt modelId="{ABCC9645-6A41-4786-A688-E15DFF2AF240}" type="pres">
      <dgm:prSet presAssocID="{FF4032E8-66EC-4919-8668-62BCCA6748E5}" presName="compNode" presStyleCnt="0"/>
      <dgm:spPr/>
    </dgm:pt>
    <dgm:pt modelId="{0F24AF3E-BBE0-4736-87B6-54773AFE9EC7}" type="pres">
      <dgm:prSet presAssocID="{FF4032E8-66EC-4919-8668-62BCCA6748E5}" presName="aNode" presStyleLbl="bgShp" presStyleIdx="0" presStyleCnt="3"/>
      <dgm:spPr/>
    </dgm:pt>
    <dgm:pt modelId="{C08B3A7E-2C88-43B1-9AF3-BFC21C0B18B2}" type="pres">
      <dgm:prSet presAssocID="{FF4032E8-66EC-4919-8668-62BCCA6748E5}" presName="textNode" presStyleLbl="bgShp" presStyleIdx="0" presStyleCnt="3"/>
      <dgm:spPr/>
    </dgm:pt>
    <dgm:pt modelId="{A2B3F768-51B3-4ECE-BE06-F2EC3088935A}" type="pres">
      <dgm:prSet presAssocID="{FF4032E8-66EC-4919-8668-62BCCA6748E5}" presName="compChildNode" presStyleCnt="0"/>
      <dgm:spPr/>
    </dgm:pt>
    <dgm:pt modelId="{CD893959-038A-44CA-A2DA-C02AAB496822}" type="pres">
      <dgm:prSet presAssocID="{FF4032E8-66EC-4919-8668-62BCCA6748E5}" presName="theInnerList" presStyleCnt="0"/>
      <dgm:spPr/>
    </dgm:pt>
    <dgm:pt modelId="{2024FF96-2E1C-460E-8220-6295CE64F0F5}" type="pres">
      <dgm:prSet presAssocID="{29999CC2-B336-4F40-AFCA-100B46ECC4FA}" presName="childNode" presStyleLbl="node1" presStyleIdx="0" presStyleCnt="6" custScaleY="39775">
        <dgm:presLayoutVars>
          <dgm:bulletEnabled val="1"/>
        </dgm:presLayoutVars>
      </dgm:prSet>
      <dgm:spPr/>
    </dgm:pt>
    <dgm:pt modelId="{F1DBE1F3-962B-4FA9-BCAB-0A3E5014A220}" type="pres">
      <dgm:prSet presAssocID="{FF4032E8-66EC-4919-8668-62BCCA6748E5}" presName="aSpace" presStyleCnt="0"/>
      <dgm:spPr/>
    </dgm:pt>
    <dgm:pt modelId="{3DBBC99A-D33A-49E3-B6C3-588E98A4D39D}" type="pres">
      <dgm:prSet presAssocID="{7FE349F3-E25E-4DE9-8CB7-DB78C85C9261}" presName="compNode" presStyleCnt="0"/>
      <dgm:spPr/>
    </dgm:pt>
    <dgm:pt modelId="{F3BC9F91-36B5-4538-9803-D43ABB329D99}" type="pres">
      <dgm:prSet presAssocID="{7FE349F3-E25E-4DE9-8CB7-DB78C85C9261}" presName="aNode" presStyleLbl="bgShp" presStyleIdx="1" presStyleCnt="3"/>
      <dgm:spPr/>
    </dgm:pt>
    <dgm:pt modelId="{D07D82FA-B067-4612-9498-715738D719D1}" type="pres">
      <dgm:prSet presAssocID="{7FE349F3-E25E-4DE9-8CB7-DB78C85C9261}" presName="textNode" presStyleLbl="bgShp" presStyleIdx="1" presStyleCnt="3"/>
      <dgm:spPr/>
    </dgm:pt>
    <dgm:pt modelId="{F8500DA9-E39D-43E5-9D96-2AFA9B299B85}" type="pres">
      <dgm:prSet presAssocID="{7FE349F3-E25E-4DE9-8CB7-DB78C85C9261}" presName="compChildNode" presStyleCnt="0"/>
      <dgm:spPr/>
    </dgm:pt>
    <dgm:pt modelId="{115A5A14-369E-44A1-897A-D2567285CA88}" type="pres">
      <dgm:prSet presAssocID="{7FE349F3-E25E-4DE9-8CB7-DB78C85C9261}" presName="theInnerList" presStyleCnt="0"/>
      <dgm:spPr/>
    </dgm:pt>
    <dgm:pt modelId="{C8123DD9-213F-48B9-A7FB-378F1B03A9C9}" type="pres">
      <dgm:prSet presAssocID="{44BE0BB6-FD74-4787-9419-293273804B4E}" presName="childNode" presStyleLbl="node1" presStyleIdx="1" presStyleCnt="6" custScaleY="34672">
        <dgm:presLayoutVars>
          <dgm:bulletEnabled val="1"/>
        </dgm:presLayoutVars>
      </dgm:prSet>
      <dgm:spPr/>
    </dgm:pt>
    <dgm:pt modelId="{91E74F5C-74EA-43A3-9908-07D3E64F790F}" type="pres">
      <dgm:prSet presAssocID="{44BE0BB6-FD74-4787-9419-293273804B4E}" presName="aSpace2" presStyleCnt="0"/>
      <dgm:spPr/>
    </dgm:pt>
    <dgm:pt modelId="{A1832F77-7DA8-4A31-B17C-E34B352DEF69}" type="pres">
      <dgm:prSet presAssocID="{1C97C8DF-131A-43E9-8F95-355DE51C0CE3}" presName="childNode" presStyleLbl="node1" presStyleIdx="2" presStyleCnt="6" custScaleY="34672">
        <dgm:presLayoutVars>
          <dgm:bulletEnabled val="1"/>
        </dgm:presLayoutVars>
      </dgm:prSet>
      <dgm:spPr/>
    </dgm:pt>
    <dgm:pt modelId="{63CBE385-A859-4874-9F12-6232482C3E65}" type="pres">
      <dgm:prSet presAssocID="{7FE349F3-E25E-4DE9-8CB7-DB78C85C9261}" presName="aSpace" presStyleCnt="0"/>
      <dgm:spPr/>
    </dgm:pt>
    <dgm:pt modelId="{0C8279F4-D055-4E9C-9EA3-1D3E82D3136D}" type="pres">
      <dgm:prSet presAssocID="{D0FC1377-C4C8-4A0F-85E4-3F9D5B4BC74B}" presName="compNode" presStyleCnt="0"/>
      <dgm:spPr/>
    </dgm:pt>
    <dgm:pt modelId="{6C9652A2-D77D-42F8-B8DF-63673B636A7A}" type="pres">
      <dgm:prSet presAssocID="{D0FC1377-C4C8-4A0F-85E4-3F9D5B4BC74B}" presName="aNode" presStyleLbl="bgShp" presStyleIdx="2" presStyleCnt="3"/>
      <dgm:spPr/>
    </dgm:pt>
    <dgm:pt modelId="{F61367C5-8185-4AF0-8219-E2ED17EF4B1D}" type="pres">
      <dgm:prSet presAssocID="{D0FC1377-C4C8-4A0F-85E4-3F9D5B4BC74B}" presName="textNode" presStyleLbl="bgShp" presStyleIdx="2" presStyleCnt="3"/>
      <dgm:spPr/>
    </dgm:pt>
    <dgm:pt modelId="{20A98BF4-7F36-48BF-AC97-1788D85771B6}" type="pres">
      <dgm:prSet presAssocID="{D0FC1377-C4C8-4A0F-85E4-3F9D5B4BC74B}" presName="compChildNode" presStyleCnt="0"/>
      <dgm:spPr/>
    </dgm:pt>
    <dgm:pt modelId="{666B7F3B-1DCD-4C96-8F0D-D24217714A0F}" type="pres">
      <dgm:prSet presAssocID="{D0FC1377-C4C8-4A0F-85E4-3F9D5B4BC74B}" presName="theInnerList" presStyleCnt="0"/>
      <dgm:spPr/>
    </dgm:pt>
    <dgm:pt modelId="{4039905F-1C15-439E-AB1A-3BE5330E0044}" type="pres">
      <dgm:prSet presAssocID="{799595EF-81C7-4690-8364-3B756A13CD41}" presName="childNode" presStyleLbl="node1" presStyleIdx="3" presStyleCnt="6">
        <dgm:presLayoutVars>
          <dgm:bulletEnabled val="1"/>
        </dgm:presLayoutVars>
      </dgm:prSet>
      <dgm:spPr/>
    </dgm:pt>
    <dgm:pt modelId="{21C22AFB-118E-4B19-949F-BD4461F43D9B}" type="pres">
      <dgm:prSet presAssocID="{799595EF-81C7-4690-8364-3B756A13CD41}" presName="aSpace2" presStyleCnt="0"/>
      <dgm:spPr/>
    </dgm:pt>
    <dgm:pt modelId="{54967AFE-369A-4518-AF81-9E8326D5454C}" type="pres">
      <dgm:prSet presAssocID="{F29AB976-1BB9-4762-A804-1653508EE4CB}" presName="childNode" presStyleLbl="node1" presStyleIdx="4" presStyleCnt="6">
        <dgm:presLayoutVars>
          <dgm:bulletEnabled val="1"/>
        </dgm:presLayoutVars>
      </dgm:prSet>
      <dgm:spPr/>
    </dgm:pt>
    <dgm:pt modelId="{903EFC86-6DEC-4D7A-86D9-425930FAB5A0}" type="pres">
      <dgm:prSet presAssocID="{F29AB976-1BB9-4762-A804-1653508EE4CB}" presName="aSpace2" presStyleCnt="0"/>
      <dgm:spPr/>
    </dgm:pt>
    <dgm:pt modelId="{8C684EF5-5134-4C62-A427-45FB35CCAB17}" type="pres">
      <dgm:prSet presAssocID="{C7C26C3D-4601-4161-A696-4F8ECC798D03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9477913-B776-46DE-BF3E-DF3C5BC6797F}" type="presOf" srcId="{D0FC1377-C4C8-4A0F-85E4-3F9D5B4BC74B}" destId="{6C9652A2-D77D-42F8-B8DF-63673B636A7A}" srcOrd="0" destOrd="0" presId="urn:microsoft.com/office/officeart/2005/8/layout/lProcess2"/>
    <dgm:cxn modelId="{EF90B71A-E0F5-466F-B1E9-0310819F7568}" srcId="{C1B6614C-D22C-4EE8-89C1-144ECEF3B112}" destId="{FF4032E8-66EC-4919-8668-62BCCA6748E5}" srcOrd="0" destOrd="0" parTransId="{C9A69AF6-4655-4239-A33B-96686970633C}" sibTransId="{FF6E7C7E-EFD5-437D-BDB9-40ADCAC389FA}"/>
    <dgm:cxn modelId="{89D0E61C-B45F-4FCA-92C1-9BD54B51EF38}" type="presOf" srcId="{7FE349F3-E25E-4DE9-8CB7-DB78C85C9261}" destId="{F3BC9F91-36B5-4538-9803-D43ABB329D99}" srcOrd="0" destOrd="0" presId="urn:microsoft.com/office/officeart/2005/8/layout/lProcess2"/>
    <dgm:cxn modelId="{DE9D4121-581E-41AB-8122-72A76816824C}" srcId="{D0FC1377-C4C8-4A0F-85E4-3F9D5B4BC74B}" destId="{799595EF-81C7-4690-8364-3B756A13CD41}" srcOrd="0" destOrd="0" parTransId="{A7CB975E-4EC3-4743-94CD-A2093BC46341}" sibTransId="{BD0C96D2-418F-476C-82E3-C8F2CF648C56}"/>
    <dgm:cxn modelId="{2DCC482C-FFAF-4E21-B42B-496294CCAE61}" type="presOf" srcId="{44BE0BB6-FD74-4787-9419-293273804B4E}" destId="{C8123DD9-213F-48B9-A7FB-378F1B03A9C9}" srcOrd="0" destOrd="0" presId="urn:microsoft.com/office/officeart/2005/8/layout/lProcess2"/>
    <dgm:cxn modelId="{4E06E538-DBA5-488E-BBBA-CB40E3F14331}" type="presOf" srcId="{C7C26C3D-4601-4161-A696-4F8ECC798D03}" destId="{8C684EF5-5134-4C62-A427-45FB35CCAB17}" srcOrd="0" destOrd="0" presId="urn:microsoft.com/office/officeart/2005/8/layout/lProcess2"/>
    <dgm:cxn modelId="{C128C75C-E810-4C2F-B571-FDB27764BBD9}" type="presOf" srcId="{D0FC1377-C4C8-4A0F-85E4-3F9D5B4BC74B}" destId="{F61367C5-8185-4AF0-8219-E2ED17EF4B1D}" srcOrd="1" destOrd="0" presId="urn:microsoft.com/office/officeart/2005/8/layout/lProcess2"/>
    <dgm:cxn modelId="{18C47B6E-56C9-421D-9382-84270FC3746D}" srcId="{D0FC1377-C4C8-4A0F-85E4-3F9D5B4BC74B}" destId="{C7C26C3D-4601-4161-A696-4F8ECC798D03}" srcOrd="2" destOrd="0" parTransId="{B5DF9751-7503-4BA9-8DD8-7172484EB633}" sibTransId="{F87F1CA1-CDB4-47DB-A6FA-A06074858E08}"/>
    <dgm:cxn modelId="{F267AC4E-7DB4-4CA6-9105-8541007E0A8F}" type="presOf" srcId="{7FE349F3-E25E-4DE9-8CB7-DB78C85C9261}" destId="{D07D82FA-B067-4612-9498-715738D719D1}" srcOrd="1" destOrd="0" presId="urn:microsoft.com/office/officeart/2005/8/layout/lProcess2"/>
    <dgm:cxn modelId="{F0893F97-FBB9-4FD6-BB47-93161CEC7CBB}" type="presOf" srcId="{C1B6614C-D22C-4EE8-89C1-144ECEF3B112}" destId="{6B97A749-6DE7-4D50-A61C-96500715AA4E}" srcOrd="0" destOrd="0" presId="urn:microsoft.com/office/officeart/2005/8/layout/lProcess2"/>
    <dgm:cxn modelId="{F11DA798-FA33-49D2-A6E3-715C241D5094}" srcId="{7FE349F3-E25E-4DE9-8CB7-DB78C85C9261}" destId="{44BE0BB6-FD74-4787-9419-293273804B4E}" srcOrd="0" destOrd="0" parTransId="{069FF071-9756-470B-BB9C-5127ED08057D}" sibTransId="{B0A010E7-756B-461D-8DBF-3C08C5984728}"/>
    <dgm:cxn modelId="{37A5CDA0-8254-4E10-BDD9-878D958AE126}" srcId="{C1B6614C-D22C-4EE8-89C1-144ECEF3B112}" destId="{7FE349F3-E25E-4DE9-8CB7-DB78C85C9261}" srcOrd="1" destOrd="0" parTransId="{EE868954-66E1-4191-B06C-6017121AE3AC}" sibTransId="{804B34C7-A093-4DC2-801E-F0F0FED9DF94}"/>
    <dgm:cxn modelId="{4BB2BBBE-5451-4B60-9CAC-6BD348880CF1}" srcId="{7FE349F3-E25E-4DE9-8CB7-DB78C85C9261}" destId="{1C97C8DF-131A-43E9-8F95-355DE51C0CE3}" srcOrd="1" destOrd="0" parTransId="{05668C64-2420-470C-AD8E-288B69176CFB}" sibTransId="{6D5EC836-0BAD-4E89-91D4-6C2A26494A3A}"/>
    <dgm:cxn modelId="{747098C0-7BF9-47F3-A21E-D477F7A8D726}" type="presOf" srcId="{FF4032E8-66EC-4919-8668-62BCCA6748E5}" destId="{C08B3A7E-2C88-43B1-9AF3-BFC21C0B18B2}" srcOrd="1" destOrd="0" presId="urn:microsoft.com/office/officeart/2005/8/layout/lProcess2"/>
    <dgm:cxn modelId="{7249E6CB-C7A1-46B4-AC57-1BBC90A88A15}" srcId="{D0FC1377-C4C8-4A0F-85E4-3F9D5B4BC74B}" destId="{F29AB976-1BB9-4762-A804-1653508EE4CB}" srcOrd="1" destOrd="0" parTransId="{2F398816-76D7-42EB-9D4E-D9E1E430F7C0}" sibTransId="{735B7A10-DBCE-4269-A6A4-B982403C2094}"/>
    <dgm:cxn modelId="{B6FF26CF-822B-4297-9B73-67CF6C2E7096}" srcId="{FF4032E8-66EC-4919-8668-62BCCA6748E5}" destId="{29999CC2-B336-4F40-AFCA-100B46ECC4FA}" srcOrd="0" destOrd="0" parTransId="{6E55D1B0-22E9-4B68-A622-BBADAFDCEFB9}" sibTransId="{91A85D89-4C74-40A3-8550-FDFA7AE89856}"/>
    <dgm:cxn modelId="{DAD512DA-246E-494D-AD8A-53A3A3C0273B}" type="presOf" srcId="{1C97C8DF-131A-43E9-8F95-355DE51C0CE3}" destId="{A1832F77-7DA8-4A31-B17C-E34B352DEF69}" srcOrd="0" destOrd="0" presId="urn:microsoft.com/office/officeart/2005/8/layout/lProcess2"/>
    <dgm:cxn modelId="{CECBEADF-2652-4A6E-B0EA-F55696335DB1}" srcId="{C1B6614C-D22C-4EE8-89C1-144ECEF3B112}" destId="{D0FC1377-C4C8-4A0F-85E4-3F9D5B4BC74B}" srcOrd="2" destOrd="0" parTransId="{CF998652-47D5-41E6-A1CE-F49429BD395A}" sibTransId="{D97D311C-7032-4AB1-B59D-746AE32B2600}"/>
    <dgm:cxn modelId="{B69F1FE2-FB15-4397-9123-984E4F608424}" type="presOf" srcId="{799595EF-81C7-4690-8364-3B756A13CD41}" destId="{4039905F-1C15-439E-AB1A-3BE5330E0044}" srcOrd="0" destOrd="0" presId="urn:microsoft.com/office/officeart/2005/8/layout/lProcess2"/>
    <dgm:cxn modelId="{E47FDCF1-79F4-47D3-8C6E-806BACE5392F}" type="presOf" srcId="{FF4032E8-66EC-4919-8668-62BCCA6748E5}" destId="{0F24AF3E-BBE0-4736-87B6-54773AFE9EC7}" srcOrd="0" destOrd="0" presId="urn:microsoft.com/office/officeart/2005/8/layout/lProcess2"/>
    <dgm:cxn modelId="{E7FB60F4-AE9B-4672-89A4-E1C9DB4E1A6D}" type="presOf" srcId="{29999CC2-B336-4F40-AFCA-100B46ECC4FA}" destId="{2024FF96-2E1C-460E-8220-6295CE64F0F5}" srcOrd="0" destOrd="0" presId="urn:microsoft.com/office/officeart/2005/8/layout/lProcess2"/>
    <dgm:cxn modelId="{18C880FB-B3FB-4069-9E15-E3E204226A00}" type="presOf" srcId="{F29AB976-1BB9-4762-A804-1653508EE4CB}" destId="{54967AFE-369A-4518-AF81-9E8326D5454C}" srcOrd="0" destOrd="0" presId="urn:microsoft.com/office/officeart/2005/8/layout/lProcess2"/>
    <dgm:cxn modelId="{54CAAA57-6E80-4E8D-8648-926B258DBF3A}" type="presParOf" srcId="{6B97A749-6DE7-4D50-A61C-96500715AA4E}" destId="{ABCC9645-6A41-4786-A688-E15DFF2AF240}" srcOrd="0" destOrd="0" presId="urn:microsoft.com/office/officeart/2005/8/layout/lProcess2"/>
    <dgm:cxn modelId="{002471A6-EE40-4332-863A-0F0E5BFE4F17}" type="presParOf" srcId="{ABCC9645-6A41-4786-A688-E15DFF2AF240}" destId="{0F24AF3E-BBE0-4736-87B6-54773AFE9EC7}" srcOrd="0" destOrd="0" presId="urn:microsoft.com/office/officeart/2005/8/layout/lProcess2"/>
    <dgm:cxn modelId="{563C90AC-4776-41BC-AA95-0DC6D7337AF5}" type="presParOf" srcId="{ABCC9645-6A41-4786-A688-E15DFF2AF240}" destId="{C08B3A7E-2C88-43B1-9AF3-BFC21C0B18B2}" srcOrd="1" destOrd="0" presId="urn:microsoft.com/office/officeart/2005/8/layout/lProcess2"/>
    <dgm:cxn modelId="{E9D261D6-3B13-4D8C-9EE7-F86E624775B9}" type="presParOf" srcId="{ABCC9645-6A41-4786-A688-E15DFF2AF240}" destId="{A2B3F768-51B3-4ECE-BE06-F2EC3088935A}" srcOrd="2" destOrd="0" presId="urn:microsoft.com/office/officeart/2005/8/layout/lProcess2"/>
    <dgm:cxn modelId="{32840B5C-8519-49DC-A6B7-60D9891CE957}" type="presParOf" srcId="{A2B3F768-51B3-4ECE-BE06-F2EC3088935A}" destId="{CD893959-038A-44CA-A2DA-C02AAB496822}" srcOrd="0" destOrd="0" presId="urn:microsoft.com/office/officeart/2005/8/layout/lProcess2"/>
    <dgm:cxn modelId="{9E5B54B2-102C-4B9E-B914-F8F22B2D755F}" type="presParOf" srcId="{CD893959-038A-44CA-A2DA-C02AAB496822}" destId="{2024FF96-2E1C-460E-8220-6295CE64F0F5}" srcOrd="0" destOrd="0" presId="urn:microsoft.com/office/officeart/2005/8/layout/lProcess2"/>
    <dgm:cxn modelId="{E863F3F9-170C-4D00-9FCD-3028B59D649A}" type="presParOf" srcId="{6B97A749-6DE7-4D50-A61C-96500715AA4E}" destId="{F1DBE1F3-962B-4FA9-BCAB-0A3E5014A220}" srcOrd="1" destOrd="0" presId="urn:microsoft.com/office/officeart/2005/8/layout/lProcess2"/>
    <dgm:cxn modelId="{5AFEF4F8-AA2B-44A0-8781-66E3E48C9FBF}" type="presParOf" srcId="{6B97A749-6DE7-4D50-A61C-96500715AA4E}" destId="{3DBBC99A-D33A-49E3-B6C3-588E98A4D39D}" srcOrd="2" destOrd="0" presId="urn:microsoft.com/office/officeart/2005/8/layout/lProcess2"/>
    <dgm:cxn modelId="{4C78C006-9171-4CE7-94BE-3555D66B5935}" type="presParOf" srcId="{3DBBC99A-D33A-49E3-B6C3-588E98A4D39D}" destId="{F3BC9F91-36B5-4538-9803-D43ABB329D99}" srcOrd="0" destOrd="0" presId="urn:microsoft.com/office/officeart/2005/8/layout/lProcess2"/>
    <dgm:cxn modelId="{3881E12C-B89F-4C0A-A1E6-B25F45F2155A}" type="presParOf" srcId="{3DBBC99A-D33A-49E3-B6C3-588E98A4D39D}" destId="{D07D82FA-B067-4612-9498-715738D719D1}" srcOrd="1" destOrd="0" presId="urn:microsoft.com/office/officeart/2005/8/layout/lProcess2"/>
    <dgm:cxn modelId="{B47AC951-F445-4365-B340-9AD6BCC48458}" type="presParOf" srcId="{3DBBC99A-D33A-49E3-B6C3-588E98A4D39D}" destId="{F8500DA9-E39D-43E5-9D96-2AFA9B299B85}" srcOrd="2" destOrd="0" presId="urn:microsoft.com/office/officeart/2005/8/layout/lProcess2"/>
    <dgm:cxn modelId="{63BBFF4D-23AD-483E-8E84-3BE20EA4A615}" type="presParOf" srcId="{F8500DA9-E39D-43E5-9D96-2AFA9B299B85}" destId="{115A5A14-369E-44A1-897A-D2567285CA88}" srcOrd="0" destOrd="0" presId="urn:microsoft.com/office/officeart/2005/8/layout/lProcess2"/>
    <dgm:cxn modelId="{9319D293-33A0-4A0D-8E5C-776BA81EC23A}" type="presParOf" srcId="{115A5A14-369E-44A1-897A-D2567285CA88}" destId="{C8123DD9-213F-48B9-A7FB-378F1B03A9C9}" srcOrd="0" destOrd="0" presId="urn:microsoft.com/office/officeart/2005/8/layout/lProcess2"/>
    <dgm:cxn modelId="{70139103-F948-40B6-9576-D7D3589BF1A3}" type="presParOf" srcId="{115A5A14-369E-44A1-897A-D2567285CA88}" destId="{91E74F5C-74EA-43A3-9908-07D3E64F790F}" srcOrd="1" destOrd="0" presId="urn:microsoft.com/office/officeart/2005/8/layout/lProcess2"/>
    <dgm:cxn modelId="{3FA9D02E-6C06-4E50-B7DF-C0AA4518A44A}" type="presParOf" srcId="{115A5A14-369E-44A1-897A-D2567285CA88}" destId="{A1832F77-7DA8-4A31-B17C-E34B352DEF69}" srcOrd="2" destOrd="0" presId="urn:microsoft.com/office/officeart/2005/8/layout/lProcess2"/>
    <dgm:cxn modelId="{52CB00A8-449A-4B5C-90E2-4E5CA1FADBCE}" type="presParOf" srcId="{6B97A749-6DE7-4D50-A61C-96500715AA4E}" destId="{63CBE385-A859-4874-9F12-6232482C3E65}" srcOrd="3" destOrd="0" presId="urn:microsoft.com/office/officeart/2005/8/layout/lProcess2"/>
    <dgm:cxn modelId="{BD8B48C5-6613-4197-8A41-4B56CDAB307A}" type="presParOf" srcId="{6B97A749-6DE7-4D50-A61C-96500715AA4E}" destId="{0C8279F4-D055-4E9C-9EA3-1D3E82D3136D}" srcOrd="4" destOrd="0" presId="urn:microsoft.com/office/officeart/2005/8/layout/lProcess2"/>
    <dgm:cxn modelId="{1D7D4471-2CC1-4D05-A2D1-2975E069060F}" type="presParOf" srcId="{0C8279F4-D055-4E9C-9EA3-1D3E82D3136D}" destId="{6C9652A2-D77D-42F8-B8DF-63673B636A7A}" srcOrd="0" destOrd="0" presId="urn:microsoft.com/office/officeart/2005/8/layout/lProcess2"/>
    <dgm:cxn modelId="{EBAED941-2E92-464D-86D6-3B9221E30EB3}" type="presParOf" srcId="{0C8279F4-D055-4E9C-9EA3-1D3E82D3136D}" destId="{F61367C5-8185-4AF0-8219-E2ED17EF4B1D}" srcOrd="1" destOrd="0" presId="urn:microsoft.com/office/officeart/2005/8/layout/lProcess2"/>
    <dgm:cxn modelId="{8B75C86A-C19F-4A69-9D7C-6C1DE4A1703C}" type="presParOf" srcId="{0C8279F4-D055-4E9C-9EA3-1D3E82D3136D}" destId="{20A98BF4-7F36-48BF-AC97-1788D85771B6}" srcOrd="2" destOrd="0" presId="urn:microsoft.com/office/officeart/2005/8/layout/lProcess2"/>
    <dgm:cxn modelId="{EF62B83B-F18E-49CE-8B15-F50F9523CB9B}" type="presParOf" srcId="{20A98BF4-7F36-48BF-AC97-1788D85771B6}" destId="{666B7F3B-1DCD-4C96-8F0D-D24217714A0F}" srcOrd="0" destOrd="0" presId="urn:microsoft.com/office/officeart/2005/8/layout/lProcess2"/>
    <dgm:cxn modelId="{9E0FF581-4192-407E-8794-6E7F92C2529A}" type="presParOf" srcId="{666B7F3B-1DCD-4C96-8F0D-D24217714A0F}" destId="{4039905F-1C15-439E-AB1A-3BE5330E0044}" srcOrd="0" destOrd="0" presId="urn:microsoft.com/office/officeart/2005/8/layout/lProcess2"/>
    <dgm:cxn modelId="{35E03F12-F31B-4F58-8E7F-67195263932A}" type="presParOf" srcId="{666B7F3B-1DCD-4C96-8F0D-D24217714A0F}" destId="{21C22AFB-118E-4B19-949F-BD4461F43D9B}" srcOrd="1" destOrd="0" presId="urn:microsoft.com/office/officeart/2005/8/layout/lProcess2"/>
    <dgm:cxn modelId="{805F24A4-8B87-4E7B-8203-13E3AB1B1CD3}" type="presParOf" srcId="{666B7F3B-1DCD-4C96-8F0D-D24217714A0F}" destId="{54967AFE-369A-4518-AF81-9E8326D5454C}" srcOrd="2" destOrd="0" presId="urn:microsoft.com/office/officeart/2005/8/layout/lProcess2"/>
    <dgm:cxn modelId="{B07AC969-4F2B-463D-A5E4-0761B9168266}" type="presParOf" srcId="{666B7F3B-1DCD-4C96-8F0D-D24217714A0F}" destId="{903EFC86-6DEC-4D7A-86D9-425930FAB5A0}" srcOrd="3" destOrd="0" presId="urn:microsoft.com/office/officeart/2005/8/layout/lProcess2"/>
    <dgm:cxn modelId="{64105E8D-505E-4821-9DC9-983230EEA159}" type="presParOf" srcId="{666B7F3B-1DCD-4C96-8F0D-D24217714A0F}" destId="{8C684EF5-5134-4C62-A427-45FB35CCAB1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0F6AB-79CF-4E36-BEAE-D736EE17D82A}" type="doc">
      <dgm:prSet loTypeId="urn:microsoft.com/office/officeart/2005/8/layout/bProcess3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6E827D4-4EF1-4FB4-902D-508A0E32DB49}">
      <dgm:prSet phldrT="[Text]" custT="1"/>
      <dgm:spPr/>
      <dgm:t>
        <a:bodyPr/>
        <a:lstStyle/>
        <a:p>
          <a:r>
            <a:rPr lang="en-US" sz="2000" b="1" dirty="0"/>
            <a:t>Dataset Merging (2005 – 2018)</a:t>
          </a:r>
        </a:p>
      </dgm:t>
    </dgm:pt>
    <dgm:pt modelId="{36C989C0-1A69-46F5-BB3A-E03A0014B3A3}" type="parTrans" cxnId="{B0171F4C-3067-408D-9D6C-7FD4B203A092}">
      <dgm:prSet/>
      <dgm:spPr/>
      <dgm:t>
        <a:bodyPr/>
        <a:lstStyle/>
        <a:p>
          <a:endParaRPr lang="en-GB"/>
        </a:p>
      </dgm:t>
    </dgm:pt>
    <dgm:pt modelId="{A99AB27A-52E9-47A5-AAD1-9C234AE3D91A}" type="sibTrans" cxnId="{B0171F4C-3067-408D-9D6C-7FD4B203A092}">
      <dgm:prSet/>
      <dgm:spPr/>
      <dgm:t>
        <a:bodyPr/>
        <a:lstStyle/>
        <a:p>
          <a:endParaRPr lang="en-GB"/>
        </a:p>
      </dgm:t>
    </dgm:pt>
    <dgm:pt modelId="{553A4A00-EC52-489C-A30F-0EBC189EA030}">
      <dgm:prSet phldrT="[Text]" custT="1"/>
      <dgm:spPr/>
      <dgm:t>
        <a:bodyPr/>
        <a:lstStyle/>
        <a:p>
          <a:r>
            <a:rPr lang="en-US" sz="2000" b="1" dirty="0"/>
            <a:t>Exploratory Analysis</a:t>
          </a:r>
        </a:p>
      </dgm:t>
    </dgm:pt>
    <dgm:pt modelId="{5AD5D0D8-DFF0-4A3F-B2AB-620BDEB1C5DD}" type="parTrans" cxnId="{36D48027-B753-427D-97B8-B7BCFAE5E6E0}">
      <dgm:prSet/>
      <dgm:spPr/>
      <dgm:t>
        <a:bodyPr/>
        <a:lstStyle/>
        <a:p>
          <a:endParaRPr lang="en-GB"/>
        </a:p>
      </dgm:t>
    </dgm:pt>
    <dgm:pt modelId="{2A0B2988-5832-43F8-83A7-63A04511515E}" type="sibTrans" cxnId="{36D48027-B753-427D-97B8-B7BCFAE5E6E0}">
      <dgm:prSet/>
      <dgm:spPr/>
      <dgm:t>
        <a:bodyPr/>
        <a:lstStyle/>
        <a:p>
          <a:endParaRPr lang="en-GB"/>
        </a:p>
      </dgm:t>
    </dgm:pt>
    <dgm:pt modelId="{192581F9-D26E-4D20-B79C-F672682DB1E7}">
      <dgm:prSet phldrT="[Text]" custT="1"/>
      <dgm:spPr/>
      <dgm:t>
        <a:bodyPr/>
        <a:lstStyle/>
        <a:p>
          <a:r>
            <a:rPr lang="en-US" sz="2000" b="1" dirty="0"/>
            <a:t>Data Correction</a:t>
          </a:r>
        </a:p>
      </dgm:t>
    </dgm:pt>
    <dgm:pt modelId="{22F2141F-10EF-4FFE-8F75-ADE4D3D34411}" type="parTrans" cxnId="{20C1CD2D-E198-4B53-A8A3-C557C3F4EEB3}">
      <dgm:prSet/>
      <dgm:spPr/>
      <dgm:t>
        <a:bodyPr/>
        <a:lstStyle/>
        <a:p>
          <a:endParaRPr lang="en-GB"/>
        </a:p>
      </dgm:t>
    </dgm:pt>
    <dgm:pt modelId="{5E2CDCE2-2E4B-4C42-B1F0-956FD973F0A1}" type="sibTrans" cxnId="{20C1CD2D-E198-4B53-A8A3-C557C3F4EEB3}">
      <dgm:prSet/>
      <dgm:spPr/>
      <dgm:t>
        <a:bodyPr/>
        <a:lstStyle/>
        <a:p>
          <a:endParaRPr lang="en-GB"/>
        </a:p>
      </dgm:t>
    </dgm:pt>
    <dgm:pt modelId="{F242A005-4E82-442D-96DF-31B65930D566}">
      <dgm:prSet phldrT="[Text]" custT="1"/>
      <dgm:spPr/>
      <dgm:t>
        <a:bodyPr/>
        <a:lstStyle/>
        <a:p>
          <a:r>
            <a:rPr lang="en-US" sz="2000" b="1" dirty="0"/>
            <a:t>Data Imputation: MissForest</a:t>
          </a:r>
        </a:p>
      </dgm:t>
    </dgm:pt>
    <dgm:pt modelId="{0E84EB47-F1A9-47D8-8462-66CE60DA0961}" type="parTrans" cxnId="{E6F99594-27B4-4FA2-9E72-43AB06777973}">
      <dgm:prSet/>
      <dgm:spPr/>
      <dgm:t>
        <a:bodyPr/>
        <a:lstStyle/>
        <a:p>
          <a:endParaRPr lang="en-GB"/>
        </a:p>
      </dgm:t>
    </dgm:pt>
    <dgm:pt modelId="{D7364886-9AAF-4E2A-97DC-F5BEB6A984FE}" type="sibTrans" cxnId="{E6F99594-27B4-4FA2-9E72-43AB06777973}">
      <dgm:prSet/>
      <dgm:spPr/>
      <dgm:t>
        <a:bodyPr/>
        <a:lstStyle/>
        <a:p>
          <a:endParaRPr lang="en-GB"/>
        </a:p>
      </dgm:t>
    </dgm:pt>
    <dgm:pt modelId="{CAE404C4-DD3E-469A-BD27-AD723ABDC6E7}">
      <dgm:prSet phldrT="[Text]" custT="1"/>
      <dgm:spPr/>
      <dgm:t>
        <a:bodyPr/>
        <a:lstStyle/>
        <a:p>
          <a:r>
            <a:rPr lang="en-US" sz="2000" b="1" dirty="0"/>
            <a:t>Multi-layered Perceptron</a:t>
          </a:r>
        </a:p>
      </dgm:t>
    </dgm:pt>
    <dgm:pt modelId="{95494FDA-EA3B-43F7-83C4-9D8E7D9C41CD}" type="parTrans" cxnId="{B3EE1E3B-9B70-4037-85CB-30255A4B4DCF}">
      <dgm:prSet/>
      <dgm:spPr/>
      <dgm:t>
        <a:bodyPr/>
        <a:lstStyle/>
        <a:p>
          <a:endParaRPr lang="en-GB"/>
        </a:p>
      </dgm:t>
    </dgm:pt>
    <dgm:pt modelId="{72348FF0-4BAD-43CD-A6D4-95E11E585F02}" type="sibTrans" cxnId="{B3EE1E3B-9B70-4037-85CB-30255A4B4DCF}">
      <dgm:prSet/>
      <dgm:spPr/>
      <dgm:t>
        <a:bodyPr/>
        <a:lstStyle/>
        <a:p>
          <a:endParaRPr lang="en-GB"/>
        </a:p>
      </dgm:t>
    </dgm:pt>
    <dgm:pt modelId="{A00AD168-1B7A-45E2-A3F5-3CDE3C550436}">
      <dgm:prSet custT="1"/>
      <dgm:spPr/>
      <dgm:t>
        <a:bodyPr/>
        <a:lstStyle/>
        <a:p>
          <a:r>
            <a:rPr lang="en-US" sz="1800" dirty="0"/>
            <a:t>Casualties</a:t>
          </a:r>
          <a:endParaRPr lang="en-GB" sz="1800" dirty="0"/>
        </a:p>
      </dgm:t>
    </dgm:pt>
    <dgm:pt modelId="{1C3E1449-578A-46F0-A8DE-95F1306C5A6C}" type="parTrans" cxnId="{10BE3488-B106-41E8-B64B-FB50F871451B}">
      <dgm:prSet/>
      <dgm:spPr/>
      <dgm:t>
        <a:bodyPr/>
        <a:lstStyle/>
        <a:p>
          <a:endParaRPr lang="en-GB"/>
        </a:p>
      </dgm:t>
    </dgm:pt>
    <dgm:pt modelId="{E7AA0EE3-265E-456C-9ED5-1A3671517ACE}" type="sibTrans" cxnId="{10BE3488-B106-41E8-B64B-FB50F871451B}">
      <dgm:prSet/>
      <dgm:spPr/>
      <dgm:t>
        <a:bodyPr/>
        <a:lstStyle/>
        <a:p>
          <a:endParaRPr lang="en-GB"/>
        </a:p>
      </dgm:t>
    </dgm:pt>
    <dgm:pt modelId="{79C9719D-E0A5-4C14-B895-02C3A549F451}">
      <dgm:prSet custT="1"/>
      <dgm:spPr/>
      <dgm:t>
        <a:bodyPr/>
        <a:lstStyle/>
        <a:p>
          <a:r>
            <a:rPr lang="en-US" sz="1800" dirty="0"/>
            <a:t>Vehicles</a:t>
          </a:r>
          <a:endParaRPr lang="en-GB" sz="1800" dirty="0"/>
        </a:p>
      </dgm:t>
    </dgm:pt>
    <dgm:pt modelId="{13CF9071-ED1C-4EA1-8C6B-5B66F035A7B2}" type="parTrans" cxnId="{71085153-5AA2-42AF-A111-B241D9311ECD}">
      <dgm:prSet/>
      <dgm:spPr/>
      <dgm:t>
        <a:bodyPr/>
        <a:lstStyle/>
        <a:p>
          <a:endParaRPr lang="en-GB"/>
        </a:p>
      </dgm:t>
    </dgm:pt>
    <dgm:pt modelId="{ED933ED2-A184-4BE4-84A1-3E3D7D921475}" type="sibTrans" cxnId="{71085153-5AA2-42AF-A111-B241D9311ECD}">
      <dgm:prSet/>
      <dgm:spPr/>
      <dgm:t>
        <a:bodyPr/>
        <a:lstStyle/>
        <a:p>
          <a:endParaRPr lang="en-GB"/>
        </a:p>
      </dgm:t>
    </dgm:pt>
    <dgm:pt modelId="{D999B1B2-3D40-4C7D-A446-4FD8DEE2EC27}">
      <dgm:prSet custT="1"/>
      <dgm:spPr/>
      <dgm:t>
        <a:bodyPr/>
        <a:lstStyle/>
        <a:p>
          <a:r>
            <a:rPr lang="en-US" sz="1800" dirty="0"/>
            <a:t>Accidents</a:t>
          </a:r>
          <a:endParaRPr lang="en-GB" sz="1800" dirty="0"/>
        </a:p>
      </dgm:t>
    </dgm:pt>
    <dgm:pt modelId="{E451877A-A0D3-4E81-B95C-D742C9DA5FAD}" type="parTrans" cxnId="{36766038-F598-4D8F-892B-02ACF16EA1F9}">
      <dgm:prSet/>
      <dgm:spPr/>
      <dgm:t>
        <a:bodyPr/>
        <a:lstStyle/>
        <a:p>
          <a:endParaRPr lang="en-GB"/>
        </a:p>
      </dgm:t>
    </dgm:pt>
    <dgm:pt modelId="{ADD7E14A-22DA-4A0C-9EE4-92723231A3F0}" type="sibTrans" cxnId="{36766038-F598-4D8F-892B-02ACF16EA1F9}">
      <dgm:prSet/>
      <dgm:spPr/>
      <dgm:t>
        <a:bodyPr/>
        <a:lstStyle/>
        <a:p>
          <a:endParaRPr lang="en-GB"/>
        </a:p>
      </dgm:t>
    </dgm:pt>
    <dgm:pt modelId="{C386279D-714D-4AE9-9026-334FCE5F1191}">
      <dgm:prSet custT="1"/>
      <dgm:spPr/>
      <dgm:t>
        <a:bodyPr/>
        <a:lstStyle/>
        <a:p>
          <a:r>
            <a:rPr lang="en-US" sz="1800" dirty="0"/>
            <a:t>Feature correlation</a:t>
          </a:r>
          <a:endParaRPr lang="en-GB" sz="1800" dirty="0"/>
        </a:p>
      </dgm:t>
    </dgm:pt>
    <dgm:pt modelId="{18BFD74F-F01C-4356-AB7A-1B6E4AE03E1A}" type="parTrans" cxnId="{8B66FC29-6CAE-4426-8401-6E73F0F52EE7}">
      <dgm:prSet/>
      <dgm:spPr/>
      <dgm:t>
        <a:bodyPr/>
        <a:lstStyle/>
        <a:p>
          <a:endParaRPr lang="en-GB"/>
        </a:p>
      </dgm:t>
    </dgm:pt>
    <dgm:pt modelId="{621FABA8-4ED6-4981-9B47-F46D9CE4FCD8}" type="sibTrans" cxnId="{8B66FC29-6CAE-4426-8401-6E73F0F52EE7}">
      <dgm:prSet/>
      <dgm:spPr/>
      <dgm:t>
        <a:bodyPr/>
        <a:lstStyle/>
        <a:p>
          <a:endParaRPr lang="en-GB"/>
        </a:p>
      </dgm:t>
    </dgm:pt>
    <dgm:pt modelId="{A2C1EB56-B187-4C88-9673-BA74BDB51099}">
      <dgm:prSet custT="1"/>
      <dgm:spPr/>
      <dgm:t>
        <a:bodyPr/>
        <a:lstStyle/>
        <a:p>
          <a:r>
            <a:rPr lang="en-US" sz="1800" dirty="0"/>
            <a:t>Missing values</a:t>
          </a:r>
          <a:endParaRPr lang="en-GB" sz="1800" dirty="0"/>
        </a:p>
      </dgm:t>
    </dgm:pt>
    <dgm:pt modelId="{A6176184-2C2B-4D49-813D-AA3CCC9D722E}" type="parTrans" cxnId="{BF0E22DD-4C25-4070-BA1F-4369EC5FB6FF}">
      <dgm:prSet/>
      <dgm:spPr/>
      <dgm:t>
        <a:bodyPr/>
        <a:lstStyle/>
        <a:p>
          <a:endParaRPr lang="en-GB"/>
        </a:p>
      </dgm:t>
    </dgm:pt>
    <dgm:pt modelId="{B813D6B7-889A-48AF-9DB5-9D5C64049D7B}" type="sibTrans" cxnId="{BF0E22DD-4C25-4070-BA1F-4369EC5FB6FF}">
      <dgm:prSet/>
      <dgm:spPr/>
      <dgm:t>
        <a:bodyPr/>
        <a:lstStyle/>
        <a:p>
          <a:endParaRPr lang="en-GB"/>
        </a:p>
      </dgm:t>
    </dgm:pt>
    <dgm:pt modelId="{02002993-2AAF-4DB9-BA35-201CC1F3BB85}">
      <dgm:prSet custT="1"/>
      <dgm:spPr/>
      <dgm:t>
        <a:bodyPr/>
        <a:lstStyle/>
        <a:p>
          <a:r>
            <a:rPr lang="en-US" sz="1800" dirty="0" err="1"/>
            <a:t>DfT</a:t>
          </a:r>
          <a:r>
            <a:rPr lang="en-US" sz="1800" dirty="0"/>
            <a:t> documentation</a:t>
          </a:r>
          <a:endParaRPr lang="en-GB" sz="1800" dirty="0"/>
        </a:p>
      </dgm:t>
    </dgm:pt>
    <dgm:pt modelId="{0ECF28BC-5D95-4FB9-9AA9-7360C15297F7}" type="parTrans" cxnId="{29EBD5C9-118A-4DDD-B1BE-6DFAE087B77F}">
      <dgm:prSet/>
      <dgm:spPr/>
      <dgm:t>
        <a:bodyPr/>
        <a:lstStyle/>
        <a:p>
          <a:endParaRPr lang="en-GB"/>
        </a:p>
      </dgm:t>
    </dgm:pt>
    <dgm:pt modelId="{3DD91954-16D6-4D80-90BF-592428D983EA}" type="sibTrans" cxnId="{29EBD5C9-118A-4DDD-B1BE-6DFAE087B77F}">
      <dgm:prSet/>
      <dgm:spPr/>
      <dgm:t>
        <a:bodyPr/>
        <a:lstStyle/>
        <a:p>
          <a:endParaRPr lang="en-GB"/>
        </a:p>
      </dgm:t>
    </dgm:pt>
    <dgm:pt modelId="{47AAFE83-EEE3-42FB-83E7-1D1B351565BF}">
      <dgm:prSet custT="1"/>
      <dgm:spPr/>
      <dgm:t>
        <a:bodyPr/>
        <a:lstStyle/>
        <a:p>
          <a:r>
            <a:rPr lang="en-US" sz="1800" dirty="0"/>
            <a:t> Fields with missing values more than 50% were dropped</a:t>
          </a:r>
          <a:endParaRPr lang="en-GB" sz="1800" dirty="0"/>
        </a:p>
      </dgm:t>
    </dgm:pt>
    <dgm:pt modelId="{D3B9882C-77F5-4AA3-A134-FFE3B1BD5D56}" type="parTrans" cxnId="{3D498A45-28C9-41DE-B9CD-F21A5F6E72BF}">
      <dgm:prSet/>
      <dgm:spPr/>
      <dgm:t>
        <a:bodyPr/>
        <a:lstStyle/>
        <a:p>
          <a:endParaRPr lang="en-GB"/>
        </a:p>
      </dgm:t>
    </dgm:pt>
    <dgm:pt modelId="{C7EE5CB1-24C1-4675-9DFD-85154AE12646}" type="sibTrans" cxnId="{3D498A45-28C9-41DE-B9CD-F21A5F6E72BF}">
      <dgm:prSet/>
      <dgm:spPr/>
      <dgm:t>
        <a:bodyPr/>
        <a:lstStyle/>
        <a:p>
          <a:endParaRPr lang="en-GB"/>
        </a:p>
      </dgm:t>
    </dgm:pt>
    <dgm:pt modelId="{4095C097-5DB5-4AE8-A199-E772AC1E4FFA}">
      <dgm:prSet custT="1"/>
      <dgm:spPr/>
      <dgm:t>
        <a:bodyPr/>
        <a:lstStyle/>
        <a:p>
          <a:r>
            <a:rPr lang="en-US" sz="2000" b="1" dirty="0"/>
            <a:t>Reinforcement Learning</a:t>
          </a:r>
        </a:p>
      </dgm:t>
    </dgm:pt>
    <dgm:pt modelId="{2896AAB5-F48A-4F23-9482-C4DA2574628B}" type="parTrans" cxnId="{ECC14335-5ADB-4361-87AF-340DC2768E4E}">
      <dgm:prSet/>
      <dgm:spPr/>
      <dgm:t>
        <a:bodyPr/>
        <a:lstStyle/>
        <a:p>
          <a:endParaRPr lang="en-GB"/>
        </a:p>
      </dgm:t>
    </dgm:pt>
    <dgm:pt modelId="{C359745E-FEDC-475C-9EC0-BF39487A7821}" type="sibTrans" cxnId="{ECC14335-5ADB-4361-87AF-340DC2768E4E}">
      <dgm:prSet/>
      <dgm:spPr/>
      <dgm:t>
        <a:bodyPr/>
        <a:lstStyle/>
        <a:p>
          <a:endParaRPr lang="en-GB"/>
        </a:p>
      </dgm:t>
    </dgm:pt>
    <dgm:pt modelId="{0EDF385B-F30B-4553-9338-0723AC351E5A}">
      <dgm:prSet custT="1"/>
      <dgm:spPr/>
      <dgm:t>
        <a:bodyPr/>
        <a:lstStyle/>
        <a:p>
          <a:r>
            <a:rPr lang="en-US" sz="1800" dirty="0"/>
            <a:t>Training / Validation data (2005 – 2018) imputed</a:t>
          </a:r>
          <a:endParaRPr lang="en-GB" sz="1800" dirty="0"/>
        </a:p>
      </dgm:t>
    </dgm:pt>
    <dgm:pt modelId="{30A6F7C8-B1D6-414E-B478-6F38A1327527}" type="parTrans" cxnId="{F9FA0216-11DA-4A56-B888-0885831D0A3F}">
      <dgm:prSet/>
      <dgm:spPr/>
      <dgm:t>
        <a:bodyPr/>
        <a:lstStyle/>
        <a:p>
          <a:endParaRPr lang="en-GB"/>
        </a:p>
      </dgm:t>
    </dgm:pt>
    <dgm:pt modelId="{BF4E6DE4-A11C-4879-A17B-2ABEA1B4A155}" type="sibTrans" cxnId="{F9FA0216-11DA-4A56-B888-0885831D0A3F}">
      <dgm:prSet/>
      <dgm:spPr/>
      <dgm:t>
        <a:bodyPr/>
        <a:lstStyle/>
        <a:p>
          <a:endParaRPr lang="en-GB"/>
        </a:p>
      </dgm:t>
    </dgm:pt>
    <dgm:pt modelId="{61154C71-4D79-47B8-B559-007CD44B367A}">
      <dgm:prSet custT="1"/>
      <dgm:spPr/>
      <dgm:t>
        <a:bodyPr/>
        <a:lstStyle/>
        <a:p>
          <a:r>
            <a:rPr lang="en-US" sz="1800" dirty="0"/>
            <a:t>Test data (2019) imputed</a:t>
          </a:r>
          <a:endParaRPr lang="en-GB" sz="1800" dirty="0"/>
        </a:p>
      </dgm:t>
    </dgm:pt>
    <dgm:pt modelId="{FB4A863F-A8D7-4AE6-92FF-353C15E4C66F}" type="parTrans" cxnId="{EDF45C6F-A577-4A07-A9F4-80630D0B9867}">
      <dgm:prSet/>
      <dgm:spPr/>
      <dgm:t>
        <a:bodyPr/>
        <a:lstStyle/>
        <a:p>
          <a:endParaRPr lang="en-GB"/>
        </a:p>
      </dgm:t>
    </dgm:pt>
    <dgm:pt modelId="{2970ADC8-734F-4C28-9852-289AFEBC1488}" type="sibTrans" cxnId="{EDF45C6F-A577-4A07-A9F4-80630D0B9867}">
      <dgm:prSet/>
      <dgm:spPr/>
      <dgm:t>
        <a:bodyPr/>
        <a:lstStyle/>
        <a:p>
          <a:endParaRPr lang="en-GB"/>
        </a:p>
      </dgm:t>
    </dgm:pt>
    <dgm:pt modelId="{B0C8B538-C803-40E1-9D23-C782E34C3D62}">
      <dgm:prSet custT="1"/>
      <dgm:spPr/>
      <dgm:t>
        <a:bodyPr/>
        <a:lstStyle/>
        <a:p>
          <a:r>
            <a:rPr lang="en-US" sz="1800" dirty="0"/>
            <a:t>Double Q network</a:t>
          </a:r>
          <a:endParaRPr lang="en-GB" sz="1800" dirty="0"/>
        </a:p>
      </dgm:t>
    </dgm:pt>
    <dgm:pt modelId="{2EABCB83-A91F-4D1A-9782-CC560B0DDA58}" type="parTrans" cxnId="{586A08EB-62EB-4C19-8D29-1F82743BDEAA}">
      <dgm:prSet/>
      <dgm:spPr/>
      <dgm:t>
        <a:bodyPr/>
        <a:lstStyle/>
        <a:p>
          <a:endParaRPr lang="en-GB"/>
        </a:p>
      </dgm:t>
    </dgm:pt>
    <dgm:pt modelId="{F1C6B2F8-82B8-442A-9303-C843ABD4C8B2}" type="sibTrans" cxnId="{586A08EB-62EB-4C19-8D29-1F82743BDEAA}">
      <dgm:prSet/>
      <dgm:spPr/>
      <dgm:t>
        <a:bodyPr/>
        <a:lstStyle/>
        <a:p>
          <a:endParaRPr lang="en-GB"/>
        </a:p>
      </dgm:t>
    </dgm:pt>
    <dgm:pt modelId="{A48C3789-B2A9-467F-9196-C3CBFFB1400D}">
      <dgm:prSet custT="1"/>
      <dgm:spPr/>
      <dgm:t>
        <a:bodyPr/>
        <a:lstStyle/>
        <a:p>
          <a:r>
            <a:rPr lang="en-US" sz="1800" dirty="0"/>
            <a:t>Architecture from perceptron sensitive to fatal casualties.</a:t>
          </a:r>
          <a:endParaRPr lang="en-GB" sz="1800" dirty="0"/>
        </a:p>
      </dgm:t>
    </dgm:pt>
    <dgm:pt modelId="{014866D3-165C-4BE8-AA2D-8B4FAC4995B6}" type="parTrans" cxnId="{5C9B2EF4-1792-4E8D-854B-BE7FF6DD88B1}">
      <dgm:prSet/>
      <dgm:spPr/>
      <dgm:t>
        <a:bodyPr/>
        <a:lstStyle/>
        <a:p>
          <a:endParaRPr lang="en-GB"/>
        </a:p>
      </dgm:t>
    </dgm:pt>
    <dgm:pt modelId="{14978224-D172-4063-A126-59513CF52936}" type="sibTrans" cxnId="{5C9B2EF4-1792-4E8D-854B-BE7FF6DD88B1}">
      <dgm:prSet/>
      <dgm:spPr/>
      <dgm:t>
        <a:bodyPr/>
        <a:lstStyle/>
        <a:p>
          <a:endParaRPr lang="en-GB"/>
        </a:p>
      </dgm:t>
    </dgm:pt>
    <dgm:pt modelId="{CA7D0ED0-C72E-4AF2-96CC-8772888F7886}">
      <dgm:prSet custT="1"/>
      <dgm:spPr/>
      <dgm:t>
        <a:bodyPr/>
        <a:lstStyle/>
        <a:p>
          <a:r>
            <a:rPr lang="en-US" sz="1800" dirty="0"/>
            <a:t>Empirical feature selection</a:t>
          </a:r>
          <a:endParaRPr lang="en-GB" sz="1800" dirty="0"/>
        </a:p>
      </dgm:t>
    </dgm:pt>
    <dgm:pt modelId="{751AB492-302F-44BF-BD53-BB5B3F9F0192}" type="parTrans" cxnId="{68857A6E-20C8-4E35-BCFC-1E1A701F0034}">
      <dgm:prSet/>
      <dgm:spPr/>
      <dgm:t>
        <a:bodyPr/>
        <a:lstStyle/>
        <a:p>
          <a:endParaRPr lang="en-GB"/>
        </a:p>
      </dgm:t>
    </dgm:pt>
    <dgm:pt modelId="{AEF55162-0980-4B56-BAB8-2896030F814D}" type="sibTrans" cxnId="{68857A6E-20C8-4E35-BCFC-1E1A701F0034}">
      <dgm:prSet/>
      <dgm:spPr/>
      <dgm:t>
        <a:bodyPr/>
        <a:lstStyle/>
        <a:p>
          <a:endParaRPr lang="en-GB"/>
        </a:p>
      </dgm:t>
    </dgm:pt>
    <dgm:pt modelId="{97BBE717-1200-453C-8ABE-5517EB39BCE3}">
      <dgm:prSet custT="1"/>
      <dgm:spPr/>
      <dgm:t>
        <a:bodyPr/>
        <a:lstStyle/>
        <a:p>
          <a:r>
            <a:rPr lang="en-US" sz="1800" dirty="0"/>
            <a:t>Class weights used in loss function</a:t>
          </a:r>
          <a:endParaRPr lang="en-GB" sz="1800" dirty="0"/>
        </a:p>
      </dgm:t>
    </dgm:pt>
    <dgm:pt modelId="{205E50BA-BBA9-4E64-B4EA-954854F9B6E8}" type="parTrans" cxnId="{0AA0E662-F24C-42E3-9C72-36672E8A5759}">
      <dgm:prSet/>
      <dgm:spPr/>
      <dgm:t>
        <a:bodyPr/>
        <a:lstStyle/>
        <a:p>
          <a:endParaRPr lang="en-GB"/>
        </a:p>
      </dgm:t>
    </dgm:pt>
    <dgm:pt modelId="{9019436D-5709-408B-B31B-529419D1429B}" type="sibTrans" cxnId="{0AA0E662-F24C-42E3-9C72-36672E8A5759}">
      <dgm:prSet/>
      <dgm:spPr/>
      <dgm:t>
        <a:bodyPr/>
        <a:lstStyle/>
        <a:p>
          <a:endParaRPr lang="en-GB"/>
        </a:p>
      </dgm:t>
    </dgm:pt>
    <dgm:pt modelId="{E8D8C1E6-B3F5-4DE0-879D-57F7BEFD3E55}" type="pres">
      <dgm:prSet presAssocID="{4C70F6AB-79CF-4E36-BEAE-D736EE17D82A}" presName="Name0" presStyleCnt="0">
        <dgm:presLayoutVars>
          <dgm:dir/>
          <dgm:resizeHandles val="exact"/>
        </dgm:presLayoutVars>
      </dgm:prSet>
      <dgm:spPr/>
    </dgm:pt>
    <dgm:pt modelId="{614636CD-2015-4BB3-978A-CBF261BEFEDF}" type="pres">
      <dgm:prSet presAssocID="{76E827D4-4EF1-4FB4-902D-508A0E32DB49}" presName="node" presStyleLbl="node1" presStyleIdx="0" presStyleCnt="6" custScaleX="113733">
        <dgm:presLayoutVars>
          <dgm:bulletEnabled val="1"/>
        </dgm:presLayoutVars>
      </dgm:prSet>
      <dgm:spPr/>
    </dgm:pt>
    <dgm:pt modelId="{49BD1FD9-98BA-453E-870A-9FA7B1E5691C}" type="pres">
      <dgm:prSet presAssocID="{A99AB27A-52E9-47A5-AAD1-9C234AE3D91A}" presName="sibTrans" presStyleLbl="sibTrans1D1" presStyleIdx="0" presStyleCnt="5"/>
      <dgm:spPr/>
    </dgm:pt>
    <dgm:pt modelId="{3F02A558-7C69-4398-B782-7A1E8C8E87F8}" type="pres">
      <dgm:prSet presAssocID="{A99AB27A-52E9-47A5-AAD1-9C234AE3D91A}" presName="connectorText" presStyleLbl="sibTrans1D1" presStyleIdx="0" presStyleCnt="5"/>
      <dgm:spPr/>
    </dgm:pt>
    <dgm:pt modelId="{7574AD59-8D55-4F60-BB71-94AC0FD570AD}" type="pres">
      <dgm:prSet presAssocID="{553A4A00-EC52-489C-A30F-0EBC189EA030}" presName="node" presStyleLbl="node1" presStyleIdx="1" presStyleCnt="6" custScaleX="113733">
        <dgm:presLayoutVars>
          <dgm:bulletEnabled val="1"/>
        </dgm:presLayoutVars>
      </dgm:prSet>
      <dgm:spPr/>
    </dgm:pt>
    <dgm:pt modelId="{327A1509-45EF-45BF-B4EF-FF23B4ECE4D9}" type="pres">
      <dgm:prSet presAssocID="{2A0B2988-5832-43F8-83A7-63A04511515E}" presName="sibTrans" presStyleLbl="sibTrans1D1" presStyleIdx="1" presStyleCnt="5"/>
      <dgm:spPr/>
    </dgm:pt>
    <dgm:pt modelId="{6FB90AAD-DDE1-460C-90FE-0C0CE8F4D56D}" type="pres">
      <dgm:prSet presAssocID="{2A0B2988-5832-43F8-83A7-63A04511515E}" presName="connectorText" presStyleLbl="sibTrans1D1" presStyleIdx="1" presStyleCnt="5"/>
      <dgm:spPr/>
    </dgm:pt>
    <dgm:pt modelId="{9131DE78-0EE4-4AE8-8CBE-2B77907B7F38}" type="pres">
      <dgm:prSet presAssocID="{192581F9-D26E-4D20-B79C-F672682DB1E7}" presName="node" presStyleLbl="node1" presStyleIdx="2" presStyleCnt="6" custScaleX="113733">
        <dgm:presLayoutVars>
          <dgm:bulletEnabled val="1"/>
        </dgm:presLayoutVars>
      </dgm:prSet>
      <dgm:spPr/>
    </dgm:pt>
    <dgm:pt modelId="{21956996-7875-4EAC-A1E6-0FFDEDE59127}" type="pres">
      <dgm:prSet presAssocID="{5E2CDCE2-2E4B-4C42-B1F0-956FD973F0A1}" presName="sibTrans" presStyleLbl="sibTrans1D1" presStyleIdx="2" presStyleCnt="5"/>
      <dgm:spPr/>
    </dgm:pt>
    <dgm:pt modelId="{9BA553D6-0780-460A-9238-15C222D9C7DE}" type="pres">
      <dgm:prSet presAssocID="{5E2CDCE2-2E4B-4C42-B1F0-956FD973F0A1}" presName="connectorText" presStyleLbl="sibTrans1D1" presStyleIdx="2" presStyleCnt="5"/>
      <dgm:spPr/>
    </dgm:pt>
    <dgm:pt modelId="{5F92E911-47F3-4154-9B97-F5E12BC9DCD9}" type="pres">
      <dgm:prSet presAssocID="{F242A005-4E82-442D-96DF-31B65930D566}" presName="node" presStyleLbl="node1" presStyleIdx="3" presStyleCnt="6" custScaleX="113733">
        <dgm:presLayoutVars>
          <dgm:bulletEnabled val="1"/>
        </dgm:presLayoutVars>
      </dgm:prSet>
      <dgm:spPr/>
    </dgm:pt>
    <dgm:pt modelId="{049F35D2-281B-46CA-AAF9-5C5F0FF39C77}" type="pres">
      <dgm:prSet presAssocID="{D7364886-9AAF-4E2A-97DC-F5BEB6A984FE}" presName="sibTrans" presStyleLbl="sibTrans1D1" presStyleIdx="3" presStyleCnt="5"/>
      <dgm:spPr/>
    </dgm:pt>
    <dgm:pt modelId="{88B5123E-C50A-4C1D-BB61-59792DBC81BD}" type="pres">
      <dgm:prSet presAssocID="{D7364886-9AAF-4E2A-97DC-F5BEB6A984FE}" presName="connectorText" presStyleLbl="sibTrans1D1" presStyleIdx="3" presStyleCnt="5"/>
      <dgm:spPr/>
    </dgm:pt>
    <dgm:pt modelId="{667B207A-D691-4D61-8B95-19BCE8C172D1}" type="pres">
      <dgm:prSet presAssocID="{CAE404C4-DD3E-469A-BD27-AD723ABDC6E7}" presName="node" presStyleLbl="node1" presStyleIdx="4" presStyleCnt="6" custScaleX="113733">
        <dgm:presLayoutVars>
          <dgm:bulletEnabled val="1"/>
        </dgm:presLayoutVars>
      </dgm:prSet>
      <dgm:spPr/>
    </dgm:pt>
    <dgm:pt modelId="{129A3168-560D-4A83-B1EB-2A267AFFDF93}" type="pres">
      <dgm:prSet presAssocID="{72348FF0-4BAD-43CD-A6D4-95E11E585F02}" presName="sibTrans" presStyleLbl="sibTrans1D1" presStyleIdx="4" presStyleCnt="5"/>
      <dgm:spPr/>
    </dgm:pt>
    <dgm:pt modelId="{E51136F1-E51F-4F81-A07E-E08821203B7C}" type="pres">
      <dgm:prSet presAssocID="{72348FF0-4BAD-43CD-A6D4-95E11E585F02}" presName="connectorText" presStyleLbl="sibTrans1D1" presStyleIdx="4" presStyleCnt="5"/>
      <dgm:spPr/>
    </dgm:pt>
    <dgm:pt modelId="{F11F31B2-0810-466E-A233-020755502C40}" type="pres">
      <dgm:prSet presAssocID="{4095C097-5DB5-4AE8-A199-E772AC1E4FFA}" presName="node" presStyleLbl="node1" presStyleIdx="5" presStyleCnt="6" custScaleX="113733">
        <dgm:presLayoutVars>
          <dgm:bulletEnabled val="1"/>
        </dgm:presLayoutVars>
      </dgm:prSet>
      <dgm:spPr/>
    </dgm:pt>
  </dgm:ptLst>
  <dgm:cxnLst>
    <dgm:cxn modelId="{E07D2B06-1E4A-4A28-B71D-983B180EF68E}" type="presOf" srcId="{97BBE717-1200-453C-8ABE-5517EB39BCE3}" destId="{667B207A-D691-4D61-8B95-19BCE8C172D1}" srcOrd="0" destOrd="2" presId="urn:microsoft.com/office/officeart/2005/8/layout/bProcess3"/>
    <dgm:cxn modelId="{3A511D14-E69D-42C8-BE21-FDF0065E0763}" type="presOf" srcId="{02002993-2AAF-4DB9-BA35-201CC1F3BB85}" destId="{9131DE78-0EE4-4AE8-8CBE-2B77907B7F38}" srcOrd="0" destOrd="1" presId="urn:microsoft.com/office/officeart/2005/8/layout/bProcess3"/>
    <dgm:cxn modelId="{F9FA0216-11DA-4A56-B888-0885831D0A3F}" srcId="{F242A005-4E82-442D-96DF-31B65930D566}" destId="{0EDF385B-F30B-4553-9338-0723AC351E5A}" srcOrd="0" destOrd="0" parTransId="{30A6F7C8-B1D6-414E-B478-6F38A1327527}" sibTransId="{BF4E6DE4-A11C-4879-A17B-2ABEA1B4A155}"/>
    <dgm:cxn modelId="{DA7AF021-4C58-41C3-A571-50F948641B12}" type="presOf" srcId="{5E2CDCE2-2E4B-4C42-B1F0-956FD973F0A1}" destId="{9BA553D6-0780-460A-9238-15C222D9C7DE}" srcOrd="1" destOrd="0" presId="urn:microsoft.com/office/officeart/2005/8/layout/bProcess3"/>
    <dgm:cxn modelId="{36D48027-B753-427D-97B8-B7BCFAE5E6E0}" srcId="{4C70F6AB-79CF-4E36-BEAE-D736EE17D82A}" destId="{553A4A00-EC52-489C-A30F-0EBC189EA030}" srcOrd="1" destOrd="0" parTransId="{5AD5D0D8-DFF0-4A3F-B2AB-620BDEB1C5DD}" sibTransId="{2A0B2988-5832-43F8-83A7-63A04511515E}"/>
    <dgm:cxn modelId="{8B66FC29-6CAE-4426-8401-6E73F0F52EE7}" srcId="{553A4A00-EC52-489C-A30F-0EBC189EA030}" destId="{C386279D-714D-4AE9-9026-334FCE5F1191}" srcOrd="0" destOrd="0" parTransId="{18BFD74F-F01C-4356-AB7A-1B6E4AE03E1A}" sibTransId="{621FABA8-4ED6-4981-9B47-F46D9CE4FCD8}"/>
    <dgm:cxn modelId="{6B856E2D-3631-4AA0-9C8E-A7632CA8AFDA}" type="presOf" srcId="{2A0B2988-5832-43F8-83A7-63A04511515E}" destId="{6FB90AAD-DDE1-460C-90FE-0C0CE8F4D56D}" srcOrd="1" destOrd="0" presId="urn:microsoft.com/office/officeart/2005/8/layout/bProcess3"/>
    <dgm:cxn modelId="{20C1CD2D-E198-4B53-A8A3-C557C3F4EEB3}" srcId="{4C70F6AB-79CF-4E36-BEAE-D736EE17D82A}" destId="{192581F9-D26E-4D20-B79C-F672682DB1E7}" srcOrd="2" destOrd="0" parTransId="{22F2141F-10EF-4FFE-8F75-ADE4D3D34411}" sibTransId="{5E2CDCE2-2E4B-4C42-B1F0-956FD973F0A1}"/>
    <dgm:cxn modelId="{83D59430-4834-49C2-B37F-54257553FA55}" type="presOf" srcId="{B0C8B538-C803-40E1-9D23-C782E34C3D62}" destId="{F11F31B2-0810-466E-A233-020755502C40}" srcOrd="0" destOrd="1" presId="urn:microsoft.com/office/officeart/2005/8/layout/bProcess3"/>
    <dgm:cxn modelId="{ECC14335-5ADB-4361-87AF-340DC2768E4E}" srcId="{4C70F6AB-79CF-4E36-BEAE-D736EE17D82A}" destId="{4095C097-5DB5-4AE8-A199-E772AC1E4FFA}" srcOrd="5" destOrd="0" parTransId="{2896AAB5-F48A-4F23-9482-C4DA2574628B}" sibTransId="{C359745E-FEDC-475C-9EC0-BF39487A7821}"/>
    <dgm:cxn modelId="{36766038-F598-4D8F-892B-02ACF16EA1F9}" srcId="{76E827D4-4EF1-4FB4-902D-508A0E32DB49}" destId="{D999B1B2-3D40-4C7D-A446-4FD8DEE2EC27}" srcOrd="2" destOrd="0" parTransId="{E451877A-A0D3-4E81-B95C-D742C9DA5FAD}" sibTransId="{ADD7E14A-22DA-4A0C-9EE4-92723231A3F0}"/>
    <dgm:cxn modelId="{DEE63C3A-3BE8-40AB-811C-9D3437DA8186}" type="presOf" srcId="{0EDF385B-F30B-4553-9338-0723AC351E5A}" destId="{5F92E911-47F3-4154-9B97-F5E12BC9DCD9}" srcOrd="0" destOrd="1" presId="urn:microsoft.com/office/officeart/2005/8/layout/bProcess3"/>
    <dgm:cxn modelId="{D43AAB3A-D238-4225-9FE1-67E69CDF850E}" type="presOf" srcId="{192581F9-D26E-4D20-B79C-F672682DB1E7}" destId="{9131DE78-0EE4-4AE8-8CBE-2B77907B7F38}" srcOrd="0" destOrd="0" presId="urn:microsoft.com/office/officeart/2005/8/layout/bProcess3"/>
    <dgm:cxn modelId="{B3EE1E3B-9B70-4037-85CB-30255A4B4DCF}" srcId="{4C70F6AB-79CF-4E36-BEAE-D736EE17D82A}" destId="{CAE404C4-DD3E-469A-BD27-AD723ABDC6E7}" srcOrd="4" destOrd="0" parTransId="{95494FDA-EA3B-43F7-83C4-9D8E7D9C41CD}" sibTransId="{72348FF0-4BAD-43CD-A6D4-95E11E585F02}"/>
    <dgm:cxn modelId="{24EE213B-0F7A-40F0-91C4-E9FB8D1875F1}" type="presOf" srcId="{5E2CDCE2-2E4B-4C42-B1F0-956FD973F0A1}" destId="{21956996-7875-4EAC-A1E6-0FFDEDE59127}" srcOrd="0" destOrd="0" presId="urn:microsoft.com/office/officeart/2005/8/layout/bProcess3"/>
    <dgm:cxn modelId="{46012C61-E805-4D83-99D1-59491420107B}" type="presOf" srcId="{D7364886-9AAF-4E2A-97DC-F5BEB6A984FE}" destId="{88B5123E-C50A-4C1D-BB61-59792DBC81BD}" srcOrd="1" destOrd="0" presId="urn:microsoft.com/office/officeart/2005/8/layout/bProcess3"/>
    <dgm:cxn modelId="{0AA0E662-F24C-42E3-9C72-36672E8A5759}" srcId="{CAE404C4-DD3E-469A-BD27-AD723ABDC6E7}" destId="{97BBE717-1200-453C-8ABE-5517EB39BCE3}" srcOrd="1" destOrd="0" parTransId="{205E50BA-BBA9-4E64-B4EA-954854F9B6E8}" sibTransId="{9019436D-5709-408B-B31B-529419D1429B}"/>
    <dgm:cxn modelId="{3D498A45-28C9-41DE-B9CD-F21A5F6E72BF}" srcId="{192581F9-D26E-4D20-B79C-F672682DB1E7}" destId="{47AAFE83-EEE3-42FB-83E7-1D1B351565BF}" srcOrd="1" destOrd="0" parTransId="{D3B9882C-77F5-4AA3-A134-FFE3B1BD5D56}" sibTransId="{C7EE5CB1-24C1-4675-9DFD-85154AE12646}"/>
    <dgm:cxn modelId="{B0171F4C-3067-408D-9D6C-7FD4B203A092}" srcId="{4C70F6AB-79CF-4E36-BEAE-D736EE17D82A}" destId="{76E827D4-4EF1-4FB4-902D-508A0E32DB49}" srcOrd="0" destOrd="0" parTransId="{36C989C0-1A69-46F5-BB3A-E03A0014B3A3}" sibTransId="{A99AB27A-52E9-47A5-AAD1-9C234AE3D91A}"/>
    <dgm:cxn modelId="{63E62C4D-87F5-48CD-A329-4F8F212D3077}" type="presOf" srcId="{CA7D0ED0-C72E-4AF2-96CC-8772888F7886}" destId="{667B207A-D691-4D61-8B95-19BCE8C172D1}" srcOrd="0" destOrd="1" presId="urn:microsoft.com/office/officeart/2005/8/layout/bProcess3"/>
    <dgm:cxn modelId="{68857A6E-20C8-4E35-BCFC-1E1A701F0034}" srcId="{CAE404C4-DD3E-469A-BD27-AD723ABDC6E7}" destId="{CA7D0ED0-C72E-4AF2-96CC-8772888F7886}" srcOrd="0" destOrd="0" parTransId="{751AB492-302F-44BF-BD53-BB5B3F9F0192}" sibTransId="{AEF55162-0980-4B56-BAB8-2896030F814D}"/>
    <dgm:cxn modelId="{EDF45C6F-A577-4A07-A9F4-80630D0B9867}" srcId="{F242A005-4E82-442D-96DF-31B65930D566}" destId="{61154C71-4D79-47B8-B559-007CD44B367A}" srcOrd="1" destOrd="0" parTransId="{FB4A863F-A8D7-4AE6-92FF-353C15E4C66F}" sibTransId="{2970ADC8-734F-4C28-9852-289AFEBC1488}"/>
    <dgm:cxn modelId="{6D5C0C51-DD6D-46A1-9C20-AD0EF8AB82CF}" type="presOf" srcId="{A48C3789-B2A9-467F-9196-C3CBFFB1400D}" destId="{F11F31B2-0810-466E-A233-020755502C40}" srcOrd="0" destOrd="2" presId="urn:microsoft.com/office/officeart/2005/8/layout/bProcess3"/>
    <dgm:cxn modelId="{71085153-5AA2-42AF-A111-B241D9311ECD}" srcId="{76E827D4-4EF1-4FB4-902D-508A0E32DB49}" destId="{79C9719D-E0A5-4C14-B895-02C3A549F451}" srcOrd="1" destOrd="0" parTransId="{13CF9071-ED1C-4EA1-8C6B-5B66F035A7B2}" sibTransId="{ED933ED2-A184-4BE4-84A1-3E3D7D921475}"/>
    <dgm:cxn modelId="{965B907B-4444-404E-A1B0-24FFE818D140}" type="presOf" srcId="{A00AD168-1B7A-45E2-A3F5-3CDE3C550436}" destId="{614636CD-2015-4BB3-978A-CBF261BEFEDF}" srcOrd="0" destOrd="1" presId="urn:microsoft.com/office/officeart/2005/8/layout/bProcess3"/>
    <dgm:cxn modelId="{9C63917B-9249-4C64-BCD2-3C1AF9B5D8BA}" type="presOf" srcId="{76E827D4-4EF1-4FB4-902D-508A0E32DB49}" destId="{614636CD-2015-4BB3-978A-CBF261BEFEDF}" srcOrd="0" destOrd="0" presId="urn:microsoft.com/office/officeart/2005/8/layout/bProcess3"/>
    <dgm:cxn modelId="{AC3F797E-453C-4686-9C07-38D0D969B080}" type="presOf" srcId="{D999B1B2-3D40-4C7D-A446-4FD8DEE2EC27}" destId="{614636CD-2015-4BB3-978A-CBF261BEFEDF}" srcOrd="0" destOrd="3" presId="urn:microsoft.com/office/officeart/2005/8/layout/bProcess3"/>
    <dgm:cxn modelId="{B4FFB87F-5339-46C1-8B04-B3CD1E4E825E}" type="presOf" srcId="{2A0B2988-5832-43F8-83A7-63A04511515E}" destId="{327A1509-45EF-45BF-B4EF-FF23B4ECE4D9}" srcOrd="0" destOrd="0" presId="urn:microsoft.com/office/officeart/2005/8/layout/bProcess3"/>
    <dgm:cxn modelId="{10BE3488-B106-41E8-B64B-FB50F871451B}" srcId="{76E827D4-4EF1-4FB4-902D-508A0E32DB49}" destId="{A00AD168-1B7A-45E2-A3F5-3CDE3C550436}" srcOrd="0" destOrd="0" parTransId="{1C3E1449-578A-46F0-A8DE-95F1306C5A6C}" sibTransId="{E7AA0EE3-265E-456C-9ED5-1A3671517ACE}"/>
    <dgm:cxn modelId="{CF9B8E8A-3E11-435B-8FF8-8C8F0C8477BF}" type="presOf" srcId="{D7364886-9AAF-4E2A-97DC-F5BEB6A984FE}" destId="{049F35D2-281B-46CA-AAF9-5C5F0FF39C77}" srcOrd="0" destOrd="0" presId="urn:microsoft.com/office/officeart/2005/8/layout/bProcess3"/>
    <dgm:cxn modelId="{16C5ED8A-2839-4105-AFB8-069456398ECE}" type="presOf" srcId="{72348FF0-4BAD-43CD-A6D4-95E11E585F02}" destId="{129A3168-560D-4A83-B1EB-2A267AFFDF93}" srcOrd="0" destOrd="0" presId="urn:microsoft.com/office/officeart/2005/8/layout/bProcess3"/>
    <dgm:cxn modelId="{A1C23194-EDD5-4D8C-A7B6-72E7F44E7512}" type="presOf" srcId="{F242A005-4E82-442D-96DF-31B65930D566}" destId="{5F92E911-47F3-4154-9B97-F5E12BC9DCD9}" srcOrd="0" destOrd="0" presId="urn:microsoft.com/office/officeart/2005/8/layout/bProcess3"/>
    <dgm:cxn modelId="{E6F99594-27B4-4FA2-9E72-43AB06777973}" srcId="{4C70F6AB-79CF-4E36-BEAE-D736EE17D82A}" destId="{F242A005-4E82-442D-96DF-31B65930D566}" srcOrd="3" destOrd="0" parTransId="{0E84EB47-F1A9-47D8-8462-66CE60DA0961}" sibTransId="{D7364886-9AAF-4E2A-97DC-F5BEB6A984FE}"/>
    <dgm:cxn modelId="{370B679D-232D-4A92-8DA0-DB8817300C1C}" type="presOf" srcId="{61154C71-4D79-47B8-B559-007CD44B367A}" destId="{5F92E911-47F3-4154-9B97-F5E12BC9DCD9}" srcOrd="0" destOrd="2" presId="urn:microsoft.com/office/officeart/2005/8/layout/bProcess3"/>
    <dgm:cxn modelId="{5484339E-0DD3-4602-BB7D-FA456A5BA8AA}" type="presOf" srcId="{553A4A00-EC52-489C-A30F-0EBC189EA030}" destId="{7574AD59-8D55-4F60-BB71-94AC0FD570AD}" srcOrd="0" destOrd="0" presId="urn:microsoft.com/office/officeart/2005/8/layout/bProcess3"/>
    <dgm:cxn modelId="{09D1ECA5-B4BA-40B5-8066-748CB208C9C3}" type="presOf" srcId="{A2C1EB56-B187-4C88-9673-BA74BDB51099}" destId="{7574AD59-8D55-4F60-BB71-94AC0FD570AD}" srcOrd="0" destOrd="2" presId="urn:microsoft.com/office/officeart/2005/8/layout/bProcess3"/>
    <dgm:cxn modelId="{372564B7-8D9C-4F55-9AFC-57375C0CDB1C}" type="presOf" srcId="{79C9719D-E0A5-4C14-B895-02C3A549F451}" destId="{614636CD-2015-4BB3-978A-CBF261BEFEDF}" srcOrd="0" destOrd="2" presId="urn:microsoft.com/office/officeart/2005/8/layout/bProcess3"/>
    <dgm:cxn modelId="{EDFFD2B9-3DAB-4A10-B9B8-523BE3813DD6}" type="presOf" srcId="{4095C097-5DB5-4AE8-A199-E772AC1E4FFA}" destId="{F11F31B2-0810-466E-A233-020755502C40}" srcOrd="0" destOrd="0" presId="urn:microsoft.com/office/officeart/2005/8/layout/bProcess3"/>
    <dgm:cxn modelId="{D4313CBA-FDEE-40E5-8216-C35891EB0AF9}" type="presOf" srcId="{4C70F6AB-79CF-4E36-BEAE-D736EE17D82A}" destId="{E8D8C1E6-B3F5-4DE0-879D-57F7BEFD3E55}" srcOrd="0" destOrd="0" presId="urn:microsoft.com/office/officeart/2005/8/layout/bProcess3"/>
    <dgm:cxn modelId="{117A81C1-56DE-4C26-BFFC-9854E032BC89}" type="presOf" srcId="{A99AB27A-52E9-47A5-AAD1-9C234AE3D91A}" destId="{49BD1FD9-98BA-453E-870A-9FA7B1E5691C}" srcOrd="0" destOrd="0" presId="urn:microsoft.com/office/officeart/2005/8/layout/bProcess3"/>
    <dgm:cxn modelId="{29EBD5C9-118A-4DDD-B1BE-6DFAE087B77F}" srcId="{192581F9-D26E-4D20-B79C-F672682DB1E7}" destId="{02002993-2AAF-4DB9-BA35-201CC1F3BB85}" srcOrd="0" destOrd="0" parTransId="{0ECF28BC-5D95-4FB9-9AA9-7360C15297F7}" sibTransId="{3DD91954-16D6-4D80-90BF-592428D983EA}"/>
    <dgm:cxn modelId="{0FB785DA-55BF-407D-ABAE-8DA8B3B48820}" type="presOf" srcId="{C386279D-714D-4AE9-9026-334FCE5F1191}" destId="{7574AD59-8D55-4F60-BB71-94AC0FD570AD}" srcOrd="0" destOrd="1" presId="urn:microsoft.com/office/officeart/2005/8/layout/bProcess3"/>
    <dgm:cxn modelId="{EAB862DB-8B33-4935-AA6E-DB20247FC82C}" type="presOf" srcId="{CAE404C4-DD3E-469A-BD27-AD723ABDC6E7}" destId="{667B207A-D691-4D61-8B95-19BCE8C172D1}" srcOrd="0" destOrd="0" presId="urn:microsoft.com/office/officeart/2005/8/layout/bProcess3"/>
    <dgm:cxn modelId="{BF0E22DD-4C25-4070-BA1F-4369EC5FB6FF}" srcId="{553A4A00-EC52-489C-A30F-0EBC189EA030}" destId="{A2C1EB56-B187-4C88-9673-BA74BDB51099}" srcOrd="1" destOrd="0" parTransId="{A6176184-2C2B-4D49-813D-AA3CCC9D722E}" sibTransId="{B813D6B7-889A-48AF-9DB5-9D5C64049D7B}"/>
    <dgm:cxn modelId="{61B5E1E7-6A1E-4C62-8055-B8EC3CC6598E}" type="presOf" srcId="{72348FF0-4BAD-43CD-A6D4-95E11E585F02}" destId="{E51136F1-E51F-4F81-A07E-E08821203B7C}" srcOrd="1" destOrd="0" presId="urn:microsoft.com/office/officeart/2005/8/layout/bProcess3"/>
    <dgm:cxn modelId="{586A08EB-62EB-4C19-8D29-1F82743BDEAA}" srcId="{4095C097-5DB5-4AE8-A199-E772AC1E4FFA}" destId="{B0C8B538-C803-40E1-9D23-C782E34C3D62}" srcOrd="0" destOrd="0" parTransId="{2EABCB83-A91F-4D1A-9782-CC560B0DDA58}" sibTransId="{F1C6B2F8-82B8-442A-9303-C843ABD4C8B2}"/>
    <dgm:cxn modelId="{394AD3EC-C490-42B9-AE97-91D8C70E265D}" type="presOf" srcId="{A99AB27A-52E9-47A5-AAD1-9C234AE3D91A}" destId="{3F02A558-7C69-4398-B782-7A1E8C8E87F8}" srcOrd="1" destOrd="0" presId="urn:microsoft.com/office/officeart/2005/8/layout/bProcess3"/>
    <dgm:cxn modelId="{5C9B2EF4-1792-4E8D-854B-BE7FF6DD88B1}" srcId="{4095C097-5DB5-4AE8-A199-E772AC1E4FFA}" destId="{A48C3789-B2A9-467F-9196-C3CBFFB1400D}" srcOrd="1" destOrd="0" parTransId="{014866D3-165C-4BE8-AA2D-8B4FAC4995B6}" sibTransId="{14978224-D172-4063-A126-59513CF52936}"/>
    <dgm:cxn modelId="{56CB49FA-208B-41E4-8C55-9F5F72AFC8DD}" type="presOf" srcId="{47AAFE83-EEE3-42FB-83E7-1D1B351565BF}" destId="{9131DE78-0EE4-4AE8-8CBE-2B77907B7F38}" srcOrd="0" destOrd="2" presId="urn:microsoft.com/office/officeart/2005/8/layout/bProcess3"/>
    <dgm:cxn modelId="{3B781193-7236-4604-98EE-D4D7C55B2094}" type="presParOf" srcId="{E8D8C1E6-B3F5-4DE0-879D-57F7BEFD3E55}" destId="{614636CD-2015-4BB3-978A-CBF261BEFEDF}" srcOrd="0" destOrd="0" presId="urn:microsoft.com/office/officeart/2005/8/layout/bProcess3"/>
    <dgm:cxn modelId="{02B60BBC-25E4-4D20-A0AF-A1946C83247F}" type="presParOf" srcId="{E8D8C1E6-B3F5-4DE0-879D-57F7BEFD3E55}" destId="{49BD1FD9-98BA-453E-870A-9FA7B1E5691C}" srcOrd="1" destOrd="0" presId="urn:microsoft.com/office/officeart/2005/8/layout/bProcess3"/>
    <dgm:cxn modelId="{3557024D-5851-4DB1-B1E1-251495D65AA2}" type="presParOf" srcId="{49BD1FD9-98BA-453E-870A-9FA7B1E5691C}" destId="{3F02A558-7C69-4398-B782-7A1E8C8E87F8}" srcOrd="0" destOrd="0" presId="urn:microsoft.com/office/officeart/2005/8/layout/bProcess3"/>
    <dgm:cxn modelId="{FE7F32DB-A68D-41CC-9699-E5DB0095CF14}" type="presParOf" srcId="{E8D8C1E6-B3F5-4DE0-879D-57F7BEFD3E55}" destId="{7574AD59-8D55-4F60-BB71-94AC0FD570AD}" srcOrd="2" destOrd="0" presId="urn:microsoft.com/office/officeart/2005/8/layout/bProcess3"/>
    <dgm:cxn modelId="{29B18117-79F1-41DE-8448-D039B0AEEEEE}" type="presParOf" srcId="{E8D8C1E6-B3F5-4DE0-879D-57F7BEFD3E55}" destId="{327A1509-45EF-45BF-B4EF-FF23B4ECE4D9}" srcOrd="3" destOrd="0" presId="urn:microsoft.com/office/officeart/2005/8/layout/bProcess3"/>
    <dgm:cxn modelId="{06C86029-B98E-4E11-9CF7-0EA2C37A6564}" type="presParOf" srcId="{327A1509-45EF-45BF-B4EF-FF23B4ECE4D9}" destId="{6FB90AAD-DDE1-460C-90FE-0C0CE8F4D56D}" srcOrd="0" destOrd="0" presId="urn:microsoft.com/office/officeart/2005/8/layout/bProcess3"/>
    <dgm:cxn modelId="{0A71D544-5760-4691-A94F-30F560700883}" type="presParOf" srcId="{E8D8C1E6-B3F5-4DE0-879D-57F7BEFD3E55}" destId="{9131DE78-0EE4-4AE8-8CBE-2B77907B7F38}" srcOrd="4" destOrd="0" presId="urn:microsoft.com/office/officeart/2005/8/layout/bProcess3"/>
    <dgm:cxn modelId="{0226B487-1BDC-4963-A58E-B10D2F3D8257}" type="presParOf" srcId="{E8D8C1E6-B3F5-4DE0-879D-57F7BEFD3E55}" destId="{21956996-7875-4EAC-A1E6-0FFDEDE59127}" srcOrd="5" destOrd="0" presId="urn:microsoft.com/office/officeart/2005/8/layout/bProcess3"/>
    <dgm:cxn modelId="{616B61D2-75B7-4C9F-B32D-B5D438C02682}" type="presParOf" srcId="{21956996-7875-4EAC-A1E6-0FFDEDE59127}" destId="{9BA553D6-0780-460A-9238-15C222D9C7DE}" srcOrd="0" destOrd="0" presId="urn:microsoft.com/office/officeart/2005/8/layout/bProcess3"/>
    <dgm:cxn modelId="{40A22B1F-9126-4695-976D-5189B5959944}" type="presParOf" srcId="{E8D8C1E6-B3F5-4DE0-879D-57F7BEFD3E55}" destId="{5F92E911-47F3-4154-9B97-F5E12BC9DCD9}" srcOrd="6" destOrd="0" presId="urn:microsoft.com/office/officeart/2005/8/layout/bProcess3"/>
    <dgm:cxn modelId="{94DC8F76-2683-432F-9EA9-15FE695D3A2B}" type="presParOf" srcId="{E8D8C1E6-B3F5-4DE0-879D-57F7BEFD3E55}" destId="{049F35D2-281B-46CA-AAF9-5C5F0FF39C77}" srcOrd="7" destOrd="0" presId="urn:microsoft.com/office/officeart/2005/8/layout/bProcess3"/>
    <dgm:cxn modelId="{579D3BD2-1D9B-40FC-91EE-48806DD894CC}" type="presParOf" srcId="{049F35D2-281B-46CA-AAF9-5C5F0FF39C77}" destId="{88B5123E-C50A-4C1D-BB61-59792DBC81BD}" srcOrd="0" destOrd="0" presId="urn:microsoft.com/office/officeart/2005/8/layout/bProcess3"/>
    <dgm:cxn modelId="{6BF322F2-CA52-421B-9B92-7C0D1C7C7ED1}" type="presParOf" srcId="{E8D8C1E6-B3F5-4DE0-879D-57F7BEFD3E55}" destId="{667B207A-D691-4D61-8B95-19BCE8C172D1}" srcOrd="8" destOrd="0" presId="urn:microsoft.com/office/officeart/2005/8/layout/bProcess3"/>
    <dgm:cxn modelId="{CF460A3F-DCFF-4C7F-BD4B-1B5E99B28F39}" type="presParOf" srcId="{E8D8C1E6-B3F5-4DE0-879D-57F7BEFD3E55}" destId="{129A3168-560D-4A83-B1EB-2A267AFFDF93}" srcOrd="9" destOrd="0" presId="urn:microsoft.com/office/officeart/2005/8/layout/bProcess3"/>
    <dgm:cxn modelId="{08815265-A023-4B29-AA04-C8B05A55B9AB}" type="presParOf" srcId="{129A3168-560D-4A83-B1EB-2A267AFFDF93}" destId="{E51136F1-E51F-4F81-A07E-E08821203B7C}" srcOrd="0" destOrd="0" presId="urn:microsoft.com/office/officeart/2005/8/layout/bProcess3"/>
    <dgm:cxn modelId="{6185E3A9-5BBB-4A07-B753-E0221790BA8E}" type="presParOf" srcId="{E8D8C1E6-B3F5-4DE0-879D-57F7BEFD3E55}" destId="{F11F31B2-0810-466E-A233-020755502C4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7B433-1DC6-4741-9B92-CD838201AA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B100B28-9598-4766-B9D4-A9EAA85D07E3}">
      <dgm:prSet phldrT="[Text]" custT="1"/>
      <dgm:spPr/>
      <dgm:t>
        <a:bodyPr/>
        <a:lstStyle/>
        <a:p>
          <a:r>
            <a:rPr lang="en-US" sz="2000" dirty="0"/>
            <a:t>Numerical variables – Casualty Severity</a:t>
          </a:r>
          <a:endParaRPr lang="en-GB" sz="2000" dirty="0"/>
        </a:p>
      </dgm:t>
    </dgm:pt>
    <dgm:pt modelId="{C2D975A7-6647-48FD-9976-19653CB56781}" type="parTrans" cxnId="{3578BC22-6793-4E73-AA36-B262AB101247}">
      <dgm:prSet/>
      <dgm:spPr/>
      <dgm:t>
        <a:bodyPr/>
        <a:lstStyle/>
        <a:p>
          <a:endParaRPr lang="en-GB" sz="2000"/>
        </a:p>
      </dgm:t>
    </dgm:pt>
    <dgm:pt modelId="{EE197FEE-BD1C-421E-94ED-A810EA7BDFD1}" type="sibTrans" cxnId="{3578BC22-6793-4E73-AA36-B262AB101247}">
      <dgm:prSet/>
      <dgm:spPr/>
      <dgm:t>
        <a:bodyPr/>
        <a:lstStyle/>
        <a:p>
          <a:endParaRPr lang="en-GB" sz="2000"/>
        </a:p>
      </dgm:t>
    </dgm:pt>
    <dgm:pt modelId="{29B1FA19-0BB7-4860-AEEA-5799625DBCBC}">
      <dgm:prSet phldrT="[Text]" custT="1"/>
      <dgm:spPr/>
      <dgm:t>
        <a:bodyPr/>
        <a:lstStyle/>
        <a:p>
          <a:r>
            <a:rPr lang="en-US" sz="2000" dirty="0"/>
            <a:t>ANOVA F – statistic</a:t>
          </a:r>
          <a:endParaRPr lang="en-GB" sz="2000" dirty="0"/>
        </a:p>
      </dgm:t>
    </dgm:pt>
    <dgm:pt modelId="{D80CC8F2-82A1-42AC-8166-B75797E650B1}" type="parTrans" cxnId="{144121D9-B85C-41D0-8F06-354BFEC08289}">
      <dgm:prSet/>
      <dgm:spPr/>
      <dgm:t>
        <a:bodyPr/>
        <a:lstStyle/>
        <a:p>
          <a:endParaRPr lang="en-GB" sz="2000"/>
        </a:p>
      </dgm:t>
    </dgm:pt>
    <dgm:pt modelId="{BB3C5BC9-D4CF-4EBC-BD71-8A78B891BB7E}" type="sibTrans" cxnId="{144121D9-B85C-41D0-8F06-354BFEC08289}">
      <dgm:prSet/>
      <dgm:spPr/>
      <dgm:t>
        <a:bodyPr/>
        <a:lstStyle/>
        <a:p>
          <a:endParaRPr lang="en-GB" sz="2000"/>
        </a:p>
      </dgm:t>
    </dgm:pt>
    <dgm:pt modelId="{B15C55C3-2103-4A2E-B95A-E66498853206}">
      <dgm:prSet phldrT="[Text]" custT="1"/>
      <dgm:spPr/>
      <dgm:t>
        <a:bodyPr/>
        <a:lstStyle/>
        <a:p>
          <a:r>
            <a:rPr lang="en-US" sz="2000" dirty="0"/>
            <a:t>Categorical variables – Casualty Severity</a:t>
          </a:r>
          <a:endParaRPr lang="en-GB" sz="2000" dirty="0"/>
        </a:p>
      </dgm:t>
    </dgm:pt>
    <dgm:pt modelId="{AE71B323-5398-4324-8B82-9C0CA4C77492}" type="parTrans" cxnId="{3377F93C-1A16-4A46-B22A-3DD2481541B0}">
      <dgm:prSet/>
      <dgm:spPr/>
      <dgm:t>
        <a:bodyPr/>
        <a:lstStyle/>
        <a:p>
          <a:endParaRPr lang="en-GB" sz="2000"/>
        </a:p>
      </dgm:t>
    </dgm:pt>
    <dgm:pt modelId="{584C5FBD-7CE4-49C2-8D51-813976607466}" type="sibTrans" cxnId="{3377F93C-1A16-4A46-B22A-3DD2481541B0}">
      <dgm:prSet/>
      <dgm:spPr/>
      <dgm:t>
        <a:bodyPr/>
        <a:lstStyle/>
        <a:p>
          <a:endParaRPr lang="en-GB" sz="2000"/>
        </a:p>
      </dgm:t>
    </dgm:pt>
    <dgm:pt modelId="{CD985BA3-6330-489C-ADAC-EE2003FBC86F}">
      <dgm:prSet phldrT="[Text]" custT="1"/>
      <dgm:spPr/>
      <dgm:t>
        <a:bodyPr/>
        <a:lstStyle/>
        <a:p>
          <a:r>
            <a:rPr lang="en-US" sz="2000" dirty="0"/>
            <a:t>X</a:t>
          </a:r>
          <a:r>
            <a:rPr lang="en-US" sz="2000" baseline="30000" dirty="0"/>
            <a:t>2</a:t>
          </a:r>
          <a:r>
            <a:rPr lang="en-US" sz="2000" baseline="0" dirty="0"/>
            <a:t> – squared statistic</a:t>
          </a:r>
          <a:endParaRPr lang="en-GB" sz="2000" dirty="0"/>
        </a:p>
      </dgm:t>
    </dgm:pt>
    <dgm:pt modelId="{EE37F4C8-541A-4763-A275-168BC169ABAB}" type="parTrans" cxnId="{F26D6A64-F6BE-4748-8B56-E2CAC08F3C5A}">
      <dgm:prSet/>
      <dgm:spPr/>
      <dgm:t>
        <a:bodyPr/>
        <a:lstStyle/>
        <a:p>
          <a:endParaRPr lang="en-GB" sz="2000"/>
        </a:p>
      </dgm:t>
    </dgm:pt>
    <dgm:pt modelId="{94589886-3537-47BF-B90B-63AABC0E0462}" type="sibTrans" cxnId="{F26D6A64-F6BE-4748-8B56-E2CAC08F3C5A}">
      <dgm:prSet/>
      <dgm:spPr/>
      <dgm:t>
        <a:bodyPr/>
        <a:lstStyle/>
        <a:p>
          <a:endParaRPr lang="en-GB" sz="2000"/>
        </a:p>
      </dgm:t>
    </dgm:pt>
    <dgm:pt modelId="{D2650A9E-E11F-4E19-A8FE-EF70F40753E3}">
      <dgm:prSet phldrT="[Text]" custT="1"/>
      <dgm:spPr/>
      <dgm:t>
        <a:bodyPr/>
        <a:lstStyle/>
        <a:p>
          <a:r>
            <a:rPr lang="en-US" sz="2000" dirty="0"/>
            <a:t>Correlation ratio coefficient</a:t>
          </a:r>
          <a:endParaRPr lang="en-GB" sz="2000" dirty="0"/>
        </a:p>
      </dgm:t>
    </dgm:pt>
    <dgm:pt modelId="{FA9DF83D-39A1-48B1-BCCD-92C2CABD11A2}" type="parTrans" cxnId="{8DD95E77-E2BF-4B71-B2B3-04111662B023}">
      <dgm:prSet/>
      <dgm:spPr/>
      <dgm:t>
        <a:bodyPr/>
        <a:lstStyle/>
        <a:p>
          <a:endParaRPr lang="en-GB" sz="2000"/>
        </a:p>
      </dgm:t>
    </dgm:pt>
    <dgm:pt modelId="{36660829-AE50-4FE7-B7C1-4414A407ABBF}" type="sibTrans" cxnId="{8DD95E77-E2BF-4B71-B2B3-04111662B023}">
      <dgm:prSet/>
      <dgm:spPr/>
      <dgm:t>
        <a:bodyPr/>
        <a:lstStyle/>
        <a:p>
          <a:endParaRPr lang="en-GB" sz="2000"/>
        </a:p>
      </dgm:t>
    </dgm:pt>
    <dgm:pt modelId="{BD83A287-3923-43DE-B4CE-5B9A3EAE9E0B}">
      <dgm:prSet phldrT="[Text]" custT="1"/>
      <dgm:spPr/>
      <dgm:t>
        <a:bodyPr/>
        <a:lstStyle/>
        <a:p>
          <a:r>
            <a:rPr lang="en-US" sz="2000" dirty="0"/>
            <a:t>Mutual information</a:t>
          </a:r>
          <a:endParaRPr lang="en-GB" sz="2000" dirty="0"/>
        </a:p>
      </dgm:t>
    </dgm:pt>
    <dgm:pt modelId="{497DE7F4-182E-4A51-B35B-A5ECF18F96B1}" type="parTrans" cxnId="{0FB63E39-B3B1-4F66-82FB-B759D7973EA7}">
      <dgm:prSet/>
      <dgm:spPr/>
      <dgm:t>
        <a:bodyPr/>
        <a:lstStyle/>
        <a:p>
          <a:endParaRPr lang="en-GB" sz="2000"/>
        </a:p>
      </dgm:t>
    </dgm:pt>
    <dgm:pt modelId="{42009C8A-FA46-4610-B8B3-7649BB00FEA8}" type="sibTrans" cxnId="{0FB63E39-B3B1-4F66-82FB-B759D7973EA7}">
      <dgm:prSet/>
      <dgm:spPr/>
      <dgm:t>
        <a:bodyPr/>
        <a:lstStyle/>
        <a:p>
          <a:endParaRPr lang="en-GB" sz="2000"/>
        </a:p>
      </dgm:t>
    </dgm:pt>
    <dgm:pt modelId="{EBEF4003-FF0A-4839-8F8E-C9CBA5C0AE9D}">
      <dgm:prSet phldrT="[Text]" custT="1"/>
      <dgm:spPr/>
      <dgm:t>
        <a:bodyPr/>
        <a:lstStyle/>
        <a:p>
          <a:r>
            <a:rPr lang="en-US" sz="2000" dirty="0"/>
            <a:t>Theil’s U coefficient (anti-symmetrical)</a:t>
          </a:r>
          <a:endParaRPr lang="en-GB" sz="2000" dirty="0"/>
        </a:p>
      </dgm:t>
    </dgm:pt>
    <dgm:pt modelId="{AD5F40F9-7621-42EB-B80C-926B7FB65570}" type="parTrans" cxnId="{00CF99EC-F506-48A4-A441-91BCAD6116D7}">
      <dgm:prSet/>
      <dgm:spPr/>
      <dgm:t>
        <a:bodyPr/>
        <a:lstStyle/>
        <a:p>
          <a:endParaRPr lang="en-GB" sz="2000"/>
        </a:p>
      </dgm:t>
    </dgm:pt>
    <dgm:pt modelId="{2DB25CA8-B66E-4E01-BB97-BECFE3513E2D}" type="sibTrans" cxnId="{00CF99EC-F506-48A4-A441-91BCAD6116D7}">
      <dgm:prSet/>
      <dgm:spPr/>
      <dgm:t>
        <a:bodyPr/>
        <a:lstStyle/>
        <a:p>
          <a:endParaRPr lang="en-GB" sz="2000"/>
        </a:p>
      </dgm:t>
    </dgm:pt>
    <dgm:pt modelId="{984B70D3-844C-4B69-90D8-F8417102FC4E}">
      <dgm:prSet phldrT="[Text]" custT="1"/>
      <dgm:spPr/>
      <dgm:t>
        <a:bodyPr/>
        <a:lstStyle/>
        <a:p>
          <a:r>
            <a:rPr lang="en-US" sz="2000" dirty="0"/>
            <a:t>Cramer’s V coefficient</a:t>
          </a:r>
          <a:endParaRPr lang="en-GB" sz="2000" dirty="0"/>
        </a:p>
      </dgm:t>
    </dgm:pt>
    <dgm:pt modelId="{7180DD06-1D8B-489C-92B1-6F8A82201D3F}" type="parTrans" cxnId="{EFB3FB6A-98C6-49DC-BBE7-8E9C37AF5B2C}">
      <dgm:prSet/>
      <dgm:spPr/>
      <dgm:t>
        <a:bodyPr/>
        <a:lstStyle/>
        <a:p>
          <a:endParaRPr lang="en-GB" sz="2000"/>
        </a:p>
      </dgm:t>
    </dgm:pt>
    <dgm:pt modelId="{30EC27A0-2544-46BA-9A96-79AF87AFE529}" type="sibTrans" cxnId="{EFB3FB6A-98C6-49DC-BBE7-8E9C37AF5B2C}">
      <dgm:prSet/>
      <dgm:spPr/>
      <dgm:t>
        <a:bodyPr/>
        <a:lstStyle/>
        <a:p>
          <a:endParaRPr lang="en-GB" sz="2000"/>
        </a:p>
      </dgm:t>
    </dgm:pt>
    <dgm:pt modelId="{AB18268D-D9C5-46BB-90AD-341B94822905}" type="pres">
      <dgm:prSet presAssocID="{BEF7B433-1DC6-4741-9B92-CD838201AA91}" presName="linear" presStyleCnt="0">
        <dgm:presLayoutVars>
          <dgm:dir/>
          <dgm:animLvl val="lvl"/>
          <dgm:resizeHandles val="exact"/>
        </dgm:presLayoutVars>
      </dgm:prSet>
      <dgm:spPr/>
    </dgm:pt>
    <dgm:pt modelId="{E10A0DE6-CC6B-416F-AE87-07370B84E23A}" type="pres">
      <dgm:prSet presAssocID="{1B100B28-9598-4766-B9D4-A9EAA85D07E3}" presName="parentLin" presStyleCnt="0"/>
      <dgm:spPr/>
    </dgm:pt>
    <dgm:pt modelId="{091FCCD1-2FF1-4FFB-A9AD-4B15E2AFE2F3}" type="pres">
      <dgm:prSet presAssocID="{1B100B28-9598-4766-B9D4-A9EAA85D07E3}" presName="parentLeftMargin" presStyleLbl="node1" presStyleIdx="0" presStyleCnt="2"/>
      <dgm:spPr/>
    </dgm:pt>
    <dgm:pt modelId="{1A962D8C-ADA9-4815-B142-763E2AEB8ABB}" type="pres">
      <dgm:prSet presAssocID="{1B100B28-9598-4766-B9D4-A9EAA85D07E3}" presName="parentText" presStyleLbl="node1" presStyleIdx="0" presStyleCnt="2" custScaleX="117520">
        <dgm:presLayoutVars>
          <dgm:chMax val="0"/>
          <dgm:bulletEnabled val="1"/>
        </dgm:presLayoutVars>
      </dgm:prSet>
      <dgm:spPr/>
    </dgm:pt>
    <dgm:pt modelId="{C068D564-115A-4AAF-95F3-52BA65088A52}" type="pres">
      <dgm:prSet presAssocID="{1B100B28-9598-4766-B9D4-A9EAA85D07E3}" presName="negativeSpace" presStyleCnt="0"/>
      <dgm:spPr/>
    </dgm:pt>
    <dgm:pt modelId="{CEEC1D5C-C48C-4DA3-9A0B-F63594966A9A}" type="pres">
      <dgm:prSet presAssocID="{1B100B28-9598-4766-B9D4-A9EAA85D07E3}" presName="childText" presStyleLbl="conFgAcc1" presStyleIdx="0" presStyleCnt="2">
        <dgm:presLayoutVars>
          <dgm:bulletEnabled val="1"/>
        </dgm:presLayoutVars>
      </dgm:prSet>
      <dgm:spPr/>
    </dgm:pt>
    <dgm:pt modelId="{A6F22CAA-A2FF-4913-86D6-E06BFE3EC7A0}" type="pres">
      <dgm:prSet presAssocID="{EE197FEE-BD1C-421E-94ED-A810EA7BDFD1}" presName="spaceBetweenRectangles" presStyleCnt="0"/>
      <dgm:spPr/>
    </dgm:pt>
    <dgm:pt modelId="{781891A7-E20C-47A2-9CF3-592C89FCC9FF}" type="pres">
      <dgm:prSet presAssocID="{B15C55C3-2103-4A2E-B95A-E66498853206}" presName="parentLin" presStyleCnt="0"/>
      <dgm:spPr/>
    </dgm:pt>
    <dgm:pt modelId="{59518281-CE8A-4357-93FE-01BFACB7E9B0}" type="pres">
      <dgm:prSet presAssocID="{B15C55C3-2103-4A2E-B95A-E66498853206}" presName="parentLeftMargin" presStyleLbl="node1" presStyleIdx="0" presStyleCnt="2"/>
      <dgm:spPr/>
    </dgm:pt>
    <dgm:pt modelId="{2EE3CAB3-DBA0-4AD5-8208-1AF2D762C572}" type="pres">
      <dgm:prSet presAssocID="{B15C55C3-2103-4A2E-B95A-E66498853206}" presName="parentText" presStyleLbl="node1" presStyleIdx="1" presStyleCnt="2" custScaleX="117520">
        <dgm:presLayoutVars>
          <dgm:chMax val="0"/>
          <dgm:bulletEnabled val="1"/>
        </dgm:presLayoutVars>
      </dgm:prSet>
      <dgm:spPr/>
    </dgm:pt>
    <dgm:pt modelId="{3342C370-639D-4BCB-8D35-A41BDEC27319}" type="pres">
      <dgm:prSet presAssocID="{B15C55C3-2103-4A2E-B95A-E66498853206}" presName="negativeSpace" presStyleCnt="0"/>
      <dgm:spPr/>
    </dgm:pt>
    <dgm:pt modelId="{910F35C2-CB54-48B1-AFE0-47B99FF65040}" type="pres">
      <dgm:prSet presAssocID="{B15C55C3-2103-4A2E-B95A-E664988532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78BC22-6793-4E73-AA36-B262AB101247}" srcId="{BEF7B433-1DC6-4741-9B92-CD838201AA91}" destId="{1B100B28-9598-4766-B9D4-A9EAA85D07E3}" srcOrd="0" destOrd="0" parTransId="{C2D975A7-6647-48FD-9976-19653CB56781}" sibTransId="{EE197FEE-BD1C-421E-94ED-A810EA7BDFD1}"/>
    <dgm:cxn modelId="{0FB63E39-B3B1-4F66-82FB-B759D7973EA7}" srcId="{B15C55C3-2103-4A2E-B95A-E66498853206}" destId="{BD83A287-3923-43DE-B4CE-5B9A3EAE9E0B}" srcOrd="1" destOrd="0" parTransId="{497DE7F4-182E-4A51-B35B-A5ECF18F96B1}" sibTransId="{42009C8A-FA46-4610-B8B3-7649BB00FEA8}"/>
    <dgm:cxn modelId="{3377F93C-1A16-4A46-B22A-3DD2481541B0}" srcId="{BEF7B433-1DC6-4741-9B92-CD838201AA91}" destId="{B15C55C3-2103-4A2E-B95A-E66498853206}" srcOrd="1" destOrd="0" parTransId="{AE71B323-5398-4324-8B82-9C0CA4C77492}" sibTransId="{584C5FBD-7CE4-49C2-8D51-813976607466}"/>
    <dgm:cxn modelId="{AC6FBE61-8D3C-4FD3-9761-360128769B92}" type="presOf" srcId="{B15C55C3-2103-4A2E-B95A-E66498853206}" destId="{2EE3CAB3-DBA0-4AD5-8208-1AF2D762C572}" srcOrd="1" destOrd="0" presId="urn:microsoft.com/office/officeart/2005/8/layout/list1"/>
    <dgm:cxn modelId="{F26D6A64-F6BE-4748-8B56-E2CAC08F3C5A}" srcId="{B15C55C3-2103-4A2E-B95A-E66498853206}" destId="{CD985BA3-6330-489C-ADAC-EE2003FBC86F}" srcOrd="0" destOrd="0" parTransId="{EE37F4C8-541A-4763-A275-168BC169ABAB}" sibTransId="{94589886-3537-47BF-B90B-63AABC0E0462}"/>
    <dgm:cxn modelId="{9500C545-A536-4477-A592-B4A990901A02}" type="presOf" srcId="{CD985BA3-6330-489C-ADAC-EE2003FBC86F}" destId="{910F35C2-CB54-48B1-AFE0-47B99FF65040}" srcOrd="0" destOrd="0" presId="urn:microsoft.com/office/officeart/2005/8/layout/list1"/>
    <dgm:cxn modelId="{EFB3FB6A-98C6-49DC-BBE7-8E9C37AF5B2C}" srcId="{B15C55C3-2103-4A2E-B95A-E66498853206}" destId="{984B70D3-844C-4B69-90D8-F8417102FC4E}" srcOrd="2" destOrd="0" parTransId="{7180DD06-1D8B-489C-92B1-6F8A82201D3F}" sibTransId="{30EC27A0-2544-46BA-9A96-79AF87AFE529}"/>
    <dgm:cxn modelId="{E0465953-B6A0-4720-8900-4CA727DC1CE6}" type="presOf" srcId="{B15C55C3-2103-4A2E-B95A-E66498853206}" destId="{59518281-CE8A-4357-93FE-01BFACB7E9B0}" srcOrd="0" destOrd="0" presId="urn:microsoft.com/office/officeart/2005/8/layout/list1"/>
    <dgm:cxn modelId="{45150B74-AEB3-441B-AA8D-62D7E23ACE9E}" type="presOf" srcId="{984B70D3-844C-4B69-90D8-F8417102FC4E}" destId="{910F35C2-CB54-48B1-AFE0-47B99FF65040}" srcOrd="0" destOrd="2" presId="urn:microsoft.com/office/officeart/2005/8/layout/list1"/>
    <dgm:cxn modelId="{8DD95E77-E2BF-4B71-B2B3-04111662B023}" srcId="{1B100B28-9598-4766-B9D4-A9EAA85D07E3}" destId="{D2650A9E-E11F-4E19-A8FE-EF70F40753E3}" srcOrd="1" destOrd="0" parTransId="{FA9DF83D-39A1-48B1-BCCD-92C2CABD11A2}" sibTransId="{36660829-AE50-4FE7-B7C1-4414A407ABBF}"/>
    <dgm:cxn modelId="{51087988-09F3-47B9-9BC7-E206B1DE46BC}" type="presOf" srcId="{29B1FA19-0BB7-4860-AEEA-5799625DBCBC}" destId="{CEEC1D5C-C48C-4DA3-9A0B-F63594966A9A}" srcOrd="0" destOrd="0" presId="urn:microsoft.com/office/officeart/2005/8/layout/list1"/>
    <dgm:cxn modelId="{A5F59FC1-C95F-4DBA-A92C-EC20DF3CBF74}" type="presOf" srcId="{1B100B28-9598-4766-B9D4-A9EAA85D07E3}" destId="{1A962D8C-ADA9-4815-B142-763E2AEB8ABB}" srcOrd="1" destOrd="0" presId="urn:microsoft.com/office/officeart/2005/8/layout/list1"/>
    <dgm:cxn modelId="{144121D9-B85C-41D0-8F06-354BFEC08289}" srcId="{1B100B28-9598-4766-B9D4-A9EAA85D07E3}" destId="{29B1FA19-0BB7-4860-AEEA-5799625DBCBC}" srcOrd="0" destOrd="0" parTransId="{D80CC8F2-82A1-42AC-8166-B75797E650B1}" sibTransId="{BB3C5BC9-D4CF-4EBC-BD71-8A78B891BB7E}"/>
    <dgm:cxn modelId="{5B9495D9-68C5-4765-98C7-7E45904C1767}" type="presOf" srcId="{BD83A287-3923-43DE-B4CE-5B9A3EAE9E0B}" destId="{910F35C2-CB54-48B1-AFE0-47B99FF65040}" srcOrd="0" destOrd="1" presId="urn:microsoft.com/office/officeart/2005/8/layout/list1"/>
    <dgm:cxn modelId="{CD64F3E4-DA33-45D9-8F3F-49A02BEADA06}" type="presOf" srcId="{EBEF4003-FF0A-4839-8F8E-C9CBA5C0AE9D}" destId="{910F35C2-CB54-48B1-AFE0-47B99FF65040}" srcOrd="0" destOrd="3" presId="urn:microsoft.com/office/officeart/2005/8/layout/list1"/>
    <dgm:cxn modelId="{FEB050E7-BBBF-4379-80F3-4D5D519FC8F4}" type="presOf" srcId="{1B100B28-9598-4766-B9D4-A9EAA85D07E3}" destId="{091FCCD1-2FF1-4FFB-A9AD-4B15E2AFE2F3}" srcOrd="0" destOrd="0" presId="urn:microsoft.com/office/officeart/2005/8/layout/list1"/>
    <dgm:cxn modelId="{CB0E07E9-5CE1-4704-8596-7453F9F41BC9}" type="presOf" srcId="{BEF7B433-1DC6-4741-9B92-CD838201AA91}" destId="{AB18268D-D9C5-46BB-90AD-341B94822905}" srcOrd="0" destOrd="0" presId="urn:microsoft.com/office/officeart/2005/8/layout/list1"/>
    <dgm:cxn modelId="{15C4FAEA-6B02-4C78-A8B4-31C2F6188DAE}" type="presOf" srcId="{D2650A9E-E11F-4E19-A8FE-EF70F40753E3}" destId="{CEEC1D5C-C48C-4DA3-9A0B-F63594966A9A}" srcOrd="0" destOrd="1" presId="urn:microsoft.com/office/officeart/2005/8/layout/list1"/>
    <dgm:cxn modelId="{00CF99EC-F506-48A4-A441-91BCAD6116D7}" srcId="{B15C55C3-2103-4A2E-B95A-E66498853206}" destId="{EBEF4003-FF0A-4839-8F8E-C9CBA5C0AE9D}" srcOrd="3" destOrd="0" parTransId="{AD5F40F9-7621-42EB-B80C-926B7FB65570}" sibTransId="{2DB25CA8-B66E-4E01-BB97-BECFE3513E2D}"/>
    <dgm:cxn modelId="{C34C56BA-B410-4501-91BC-BEF5E9F7F6E5}" type="presParOf" srcId="{AB18268D-D9C5-46BB-90AD-341B94822905}" destId="{E10A0DE6-CC6B-416F-AE87-07370B84E23A}" srcOrd="0" destOrd="0" presId="urn:microsoft.com/office/officeart/2005/8/layout/list1"/>
    <dgm:cxn modelId="{975B5EB0-FC2D-4C19-8C63-E2E2A59CA553}" type="presParOf" srcId="{E10A0DE6-CC6B-416F-AE87-07370B84E23A}" destId="{091FCCD1-2FF1-4FFB-A9AD-4B15E2AFE2F3}" srcOrd="0" destOrd="0" presId="urn:microsoft.com/office/officeart/2005/8/layout/list1"/>
    <dgm:cxn modelId="{3D508715-84DD-4673-BD68-81FE94E9E2C8}" type="presParOf" srcId="{E10A0DE6-CC6B-416F-AE87-07370B84E23A}" destId="{1A962D8C-ADA9-4815-B142-763E2AEB8ABB}" srcOrd="1" destOrd="0" presId="urn:microsoft.com/office/officeart/2005/8/layout/list1"/>
    <dgm:cxn modelId="{C1435596-1842-4CEF-86F0-457640FAFE27}" type="presParOf" srcId="{AB18268D-D9C5-46BB-90AD-341B94822905}" destId="{C068D564-115A-4AAF-95F3-52BA65088A52}" srcOrd="1" destOrd="0" presId="urn:microsoft.com/office/officeart/2005/8/layout/list1"/>
    <dgm:cxn modelId="{D76F9DBB-7BC6-4CE3-B98B-6A5B383B326C}" type="presParOf" srcId="{AB18268D-D9C5-46BB-90AD-341B94822905}" destId="{CEEC1D5C-C48C-4DA3-9A0B-F63594966A9A}" srcOrd="2" destOrd="0" presId="urn:microsoft.com/office/officeart/2005/8/layout/list1"/>
    <dgm:cxn modelId="{C002D501-56FD-4F21-82FA-DE78036626DA}" type="presParOf" srcId="{AB18268D-D9C5-46BB-90AD-341B94822905}" destId="{A6F22CAA-A2FF-4913-86D6-E06BFE3EC7A0}" srcOrd="3" destOrd="0" presId="urn:microsoft.com/office/officeart/2005/8/layout/list1"/>
    <dgm:cxn modelId="{DF34A24A-7A92-414A-8CFD-D7565547845B}" type="presParOf" srcId="{AB18268D-D9C5-46BB-90AD-341B94822905}" destId="{781891A7-E20C-47A2-9CF3-592C89FCC9FF}" srcOrd="4" destOrd="0" presId="urn:microsoft.com/office/officeart/2005/8/layout/list1"/>
    <dgm:cxn modelId="{62C8F470-CEF1-4DB5-8768-F1F4ED996B10}" type="presParOf" srcId="{781891A7-E20C-47A2-9CF3-592C89FCC9FF}" destId="{59518281-CE8A-4357-93FE-01BFACB7E9B0}" srcOrd="0" destOrd="0" presId="urn:microsoft.com/office/officeart/2005/8/layout/list1"/>
    <dgm:cxn modelId="{9A74C2EE-7204-49D3-B75F-D286EB42899D}" type="presParOf" srcId="{781891A7-E20C-47A2-9CF3-592C89FCC9FF}" destId="{2EE3CAB3-DBA0-4AD5-8208-1AF2D762C572}" srcOrd="1" destOrd="0" presId="urn:microsoft.com/office/officeart/2005/8/layout/list1"/>
    <dgm:cxn modelId="{DB399C6A-2FBE-4468-9CD0-09AC3D86F735}" type="presParOf" srcId="{AB18268D-D9C5-46BB-90AD-341B94822905}" destId="{3342C370-639D-4BCB-8D35-A41BDEC27319}" srcOrd="5" destOrd="0" presId="urn:microsoft.com/office/officeart/2005/8/layout/list1"/>
    <dgm:cxn modelId="{A00958B2-E01D-4ED8-9C89-98F7FBEC8EC3}" type="presParOf" srcId="{AB18268D-D9C5-46BB-90AD-341B94822905}" destId="{910F35C2-CB54-48B1-AFE0-47B99FF650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5B725-4679-4472-B4CE-C4AF1637698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FAE6A74F-5039-4B6C-894F-3F895F5377F5}">
      <dgm:prSet phldrT="[Text]" custT="1"/>
      <dgm:spPr/>
      <dgm:t>
        <a:bodyPr/>
        <a:lstStyle/>
        <a:p>
          <a:r>
            <a:rPr lang="en-US" sz="2000" dirty="0"/>
            <a:t>Categorical - Categorical</a:t>
          </a:r>
          <a:endParaRPr lang="en-GB" sz="2000" dirty="0"/>
        </a:p>
      </dgm:t>
    </dgm:pt>
    <dgm:pt modelId="{5A3538F6-5CFD-4535-99E8-ABAB287421C3}" type="parTrans" cxnId="{EB5616B5-2AC2-4ED4-8987-4B30423E3A02}">
      <dgm:prSet/>
      <dgm:spPr/>
      <dgm:t>
        <a:bodyPr/>
        <a:lstStyle/>
        <a:p>
          <a:endParaRPr lang="en-GB" sz="2000"/>
        </a:p>
      </dgm:t>
    </dgm:pt>
    <dgm:pt modelId="{22C17BB1-C7CB-4123-8252-92D98E8A57C4}" type="sibTrans" cxnId="{EB5616B5-2AC2-4ED4-8987-4B30423E3A02}">
      <dgm:prSet/>
      <dgm:spPr/>
      <dgm:t>
        <a:bodyPr/>
        <a:lstStyle/>
        <a:p>
          <a:endParaRPr lang="en-GB" sz="2000"/>
        </a:p>
      </dgm:t>
    </dgm:pt>
    <dgm:pt modelId="{4341EE1B-AE3A-4991-9EDE-D66E9BCC1761}">
      <dgm:prSet phldrT="[Text]" custT="1"/>
      <dgm:spPr/>
      <dgm:t>
        <a:bodyPr/>
        <a:lstStyle/>
        <a:p>
          <a:r>
            <a:rPr lang="en-US" sz="2000" dirty="0"/>
            <a:t>Mutual information</a:t>
          </a:r>
          <a:endParaRPr lang="en-GB" sz="2000" dirty="0"/>
        </a:p>
      </dgm:t>
    </dgm:pt>
    <dgm:pt modelId="{CB130F3A-0A42-4D4F-A4F7-6FD998A23416}" type="parTrans" cxnId="{1E884EC6-5F94-4058-BFFC-48C0B50D8B86}">
      <dgm:prSet/>
      <dgm:spPr/>
      <dgm:t>
        <a:bodyPr/>
        <a:lstStyle/>
        <a:p>
          <a:endParaRPr lang="en-GB" sz="2000"/>
        </a:p>
      </dgm:t>
    </dgm:pt>
    <dgm:pt modelId="{C0A840C5-564E-4004-8344-1787D75BA544}" type="sibTrans" cxnId="{1E884EC6-5F94-4058-BFFC-48C0B50D8B86}">
      <dgm:prSet/>
      <dgm:spPr/>
      <dgm:t>
        <a:bodyPr/>
        <a:lstStyle/>
        <a:p>
          <a:endParaRPr lang="en-GB" sz="2000"/>
        </a:p>
      </dgm:t>
    </dgm:pt>
    <dgm:pt modelId="{866C20E4-02E4-43A3-8BBB-73C130EECD9D}">
      <dgm:prSet phldrT="[Text]" custT="1"/>
      <dgm:spPr/>
      <dgm:t>
        <a:bodyPr/>
        <a:lstStyle/>
        <a:p>
          <a:r>
            <a:rPr lang="en-US" sz="2000" dirty="0"/>
            <a:t>Cramer’s V coefficient</a:t>
          </a:r>
          <a:endParaRPr lang="en-GB" sz="2000" dirty="0"/>
        </a:p>
      </dgm:t>
    </dgm:pt>
    <dgm:pt modelId="{6F10432F-3441-4F72-A40B-871DDE98EE54}" type="parTrans" cxnId="{4BFD14B8-4198-43D1-9146-D08DFD046DA1}">
      <dgm:prSet/>
      <dgm:spPr/>
      <dgm:t>
        <a:bodyPr/>
        <a:lstStyle/>
        <a:p>
          <a:endParaRPr lang="en-GB" sz="2000"/>
        </a:p>
      </dgm:t>
    </dgm:pt>
    <dgm:pt modelId="{0F0E9660-7CE9-4A48-84F6-0C751194DDA7}" type="sibTrans" cxnId="{4BFD14B8-4198-43D1-9146-D08DFD046DA1}">
      <dgm:prSet/>
      <dgm:spPr/>
      <dgm:t>
        <a:bodyPr/>
        <a:lstStyle/>
        <a:p>
          <a:endParaRPr lang="en-GB" sz="2000"/>
        </a:p>
      </dgm:t>
    </dgm:pt>
    <dgm:pt modelId="{3EA7F4C1-F923-49B2-B9E2-82E0F4F0220B}">
      <dgm:prSet phldrT="[Text]" custT="1"/>
      <dgm:spPr/>
      <dgm:t>
        <a:bodyPr/>
        <a:lstStyle/>
        <a:p>
          <a:r>
            <a:rPr lang="en-US" sz="2000" dirty="0"/>
            <a:t>Categorical – Numerical</a:t>
          </a:r>
          <a:endParaRPr lang="en-GB" sz="2000" dirty="0"/>
        </a:p>
      </dgm:t>
    </dgm:pt>
    <dgm:pt modelId="{0185BA39-56BC-4CBD-A4F5-344450240A78}" type="parTrans" cxnId="{7454892F-2F75-4FA8-91FC-672189CD25FE}">
      <dgm:prSet/>
      <dgm:spPr/>
      <dgm:t>
        <a:bodyPr/>
        <a:lstStyle/>
        <a:p>
          <a:endParaRPr lang="en-GB" sz="2000"/>
        </a:p>
      </dgm:t>
    </dgm:pt>
    <dgm:pt modelId="{CAFEE2F3-9043-4C57-86C7-55771CA5EE87}" type="sibTrans" cxnId="{7454892F-2F75-4FA8-91FC-672189CD25FE}">
      <dgm:prSet/>
      <dgm:spPr/>
      <dgm:t>
        <a:bodyPr/>
        <a:lstStyle/>
        <a:p>
          <a:endParaRPr lang="en-GB" sz="2000"/>
        </a:p>
      </dgm:t>
    </dgm:pt>
    <dgm:pt modelId="{2ADF0977-7A8A-48BE-ABF8-E3311DBDB868}">
      <dgm:prSet phldrT="[Text]" custT="1"/>
      <dgm:spPr/>
      <dgm:t>
        <a:bodyPr/>
        <a:lstStyle/>
        <a:p>
          <a:r>
            <a:rPr lang="en-US" sz="2000" dirty="0"/>
            <a:t>Correlation ratio coefficient</a:t>
          </a:r>
          <a:endParaRPr lang="en-GB" sz="2000" dirty="0"/>
        </a:p>
      </dgm:t>
    </dgm:pt>
    <dgm:pt modelId="{44994494-1A8E-4B94-879B-D57C9BECA8CE}" type="parTrans" cxnId="{560DC581-8D5A-4823-AA9B-0A5B81A9263C}">
      <dgm:prSet/>
      <dgm:spPr/>
      <dgm:t>
        <a:bodyPr/>
        <a:lstStyle/>
        <a:p>
          <a:endParaRPr lang="en-GB" sz="2000"/>
        </a:p>
      </dgm:t>
    </dgm:pt>
    <dgm:pt modelId="{CF23C0C9-32BE-4760-80CD-820CD737D68A}" type="sibTrans" cxnId="{560DC581-8D5A-4823-AA9B-0A5B81A9263C}">
      <dgm:prSet/>
      <dgm:spPr/>
      <dgm:t>
        <a:bodyPr/>
        <a:lstStyle/>
        <a:p>
          <a:endParaRPr lang="en-GB" sz="2000"/>
        </a:p>
      </dgm:t>
    </dgm:pt>
    <dgm:pt modelId="{7F3A3482-2309-4FA1-B23F-1DF15ADC58B2}">
      <dgm:prSet phldrT="[Text]" custT="1"/>
      <dgm:spPr/>
      <dgm:t>
        <a:bodyPr/>
        <a:lstStyle/>
        <a:p>
          <a:r>
            <a:rPr lang="en-US" sz="2000" dirty="0"/>
            <a:t>Numerical – Numerical</a:t>
          </a:r>
          <a:endParaRPr lang="en-GB" sz="2000" dirty="0"/>
        </a:p>
      </dgm:t>
    </dgm:pt>
    <dgm:pt modelId="{CF525C68-B4BD-4CE4-BCF4-AA62D6402650}" type="parTrans" cxnId="{9F0BFBB5-7696-4539-A75B-312CB4D6E588}">
      <dgm:prSet/>
      <dgm:spPr/>
      <dgm:t>
        <a:bodyPr/>
        <a:lstStyle/>
        <a:p>
          <a:endParaRPr lang="en-GB" sz="2000"/>
        </a:p>
      </dgm:t>
    </dgm:pt>
    <dgm:pt modelId="{F423923E-E042-4562-91BC-A715EA5F850B}" type="sibTrans" cxnId="{9F0BFBB5-7696-4539-A75B-312CB4D6E588}">
      <dgm:prSet/>
      <dgm:spPr/>
      <dgm:t>
        <a:bodyPr/>
        <a:lstStyle/>
        <a:p>
          <a:endParaRPr lang="en-GB" sz="2000"/>
        </a:p>
      </dgm:t>
    </dgm:pt>
    <dgm:pt modelId="{7FFBF2B0-DF36-4D46-99B3-CBB950E75B18}">
      <dgm:prSet phldrT="[Text]" custT="1"/>
      <dgm:spPr/>
      <dgm:t>
        <a:bodyPr/>
        <a:lstStyle/>
        <a:p>
          <a:r>
            <a:rPr lang="en-US" sz="2000" dirty="0"/>
            <a:t>Pearson’s correlation coefficient</a:t>
          </a:r>
          <a:endParaRPr lang="en-GB" sz="2000" dirty="0"/>
        </a:p>
      </dgm:t>
    </dgm:pt>
    <dgm:pt modelId="{F0B4E379-1351-49DE-AD2C-76B409350F48}" type="parTrans" cxnId="{44FA76A5-D9FA-4435-BBBC-B3799337CA8F}">
      <dgm:prSet/>
      <dgm:spPr/>
      <dgm:t>
        <a:bodyPr/>
        <a:lstStyle/>
        <a:p>
          <a:endParaRPr lang="en-GB" sz="2000"/>
        </a:p>
      </dgm:t>
    </dgm:pt>
    <dgm:pt modelId="{A25BAD5D-DD8A-4ACA-B8C1-F1F91AA06455}" type="sibTrans" cxnId="{44FA76A5-D9FA-4435-BBBC-B3799337CA8F}">
      <dgm:prSet/>
      <dgm:spPr/>
      <dgm:t>
        <a:bodyPr/>
        <a:lstStyle/>
        <a:p>
          <a:endParaRPr lang="en-GB" sz="2000"/>
        </a:p>
      </dgm:t>
    </dgm:pt>
    <dgm:pt modelId="{91281D9E-6923-4372-9A10-B14BAC3563AE}">
      <dgm:prSet phldrT="[Text]" custT="1"/>
      <dgm:spPr/>
      <dgm:t>
        <a:bodyPr/>
        <a:lstStyle/>
        <a:p>
          <a:r>
            <a:rPr lang="en-US" sz="2000" dirty="0"/>
            <a:t>Theil’s U coefficient</a:t>
          </a:r>
          <a:endParaRPr lang="en-GB" sz="2000" dirty="0"/>
        </a:p>
      </dgm:t>
    </dgm:pt>
    <dgm:pt modelId="{DF8400DE-2AAC-4B46-8451-E69A58526E70}" type="parTrans" cxnId="{0A55A6E4-CFB6-4724-91DF-7A7480AB588B}">
      <dgm:prSet/>
      <dgm:spPr/>
      <dgm:t>
        <a:bodyPr/>
        <a:lstStyle/>
        <a:p>
          <a:endParaRPr lang="en-GB" sz="2000"/>
        </a:p>
      </dgm:t>
    </dgm:pt>
    <dgm:pt modelId="{B2C67508-846F-4D20-B020-9F8A59805F09}" type="sibTrans" cxnId="{0A55A6E4-CFB6-4724-91DF-7A7480AB588B}">
      <dgm:prSet/>
      <dgm:spPr/>
      <dgm:t>
        <a:bodyPr/>
        <a:lstStyle/>
        <a:p>
          <a:endParaRPr lang="en-GB" sz="2000"/>
        </a:p>
      </dgm:t>
    </dgm:pt>
    <dgm:pt modelId="{415B26EA-F0C0-49DD-ACE6-B46E9D51CC15}" type="pres">
      <dgm:prSet presAssocID="{5CD5B725-4679-4472-B4CE-C4AF16376980}" presName="linear" presStyleCnt="0">
        <dgm:presLayoutVars>
          <dgm:dir/>
          <dgm:animLvl val="lvl"/>
          <dgm:resizeHandles val="exact"/>
        </dgm:presLayoutVars>
      </dgm:prSet>
      <dgm:spPr/>
    </dgm:pt>
    <dgm:pt modelId="{BE937CF2-EFA4-4E7B-84C8-64A19A3EECB5}" type="pres">
      <dgm:prSet presAssocID="{FAE6A74F-5039-4B6C-894F-3F895F5377F5}" presName="parentLin" presStyleCnt="0"/>
      <dgm:spPr/>
    </dgm:pt>
    <dgm:pt modelId="{D908F5E5-3F3C-4355-A0ED-693E5BA2D115}" type="pres">
      <dgm:prSet presAssocID="{FAE6A74F-5039-4B6C-894F-3F895F5377F5}" presName="parentLeftMargin" presStyleLbl="node1" presStyleIdx="0" presStyleCnt="3"/>
      <dgm:spPr/>
    </dgm:pt>
    <dgm:pt modelId="{A916D197-D059-400D-8659-A064D22AE60D}" type="pres">
      <dgm:prSet presAssocID="{FAE6A74F-5039-4B6C-894F-3F895F5377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4489EE-782C-466E-9E1C-38A49A26BE77}" type="pres">
      <dgm:prSet presAssocID="{FAE6A74F-5039-4B6C-894F-3F895F5377F5}" presName="negativeSpace" presStyleCnt="0"/>
      <dgm:spPr/>
    </dgm:pt>
    <dgm:pt modelId="{5CCD3C29-BD5D-424A-B676-BD668C249509}" type="pres">
      <dgm:prSet presAssocID="{FAE6A74F-5039-4B6C-894F-3F895F5377F5}" presName="childText" presStyleLbl="conFgAcc1" presStyleIdx="0" presStyleCnt="3">
        <dgm:presLayoutVars>
          <dgm:bulletEnabled val="1"/>
        </dgm:presLayoutVars>
      </dgm:prSet>
      <dgm:spPr/>
    </dgm:pt>
    <dgm:pt modelId="{2C2F8180-C29F-493D-AC20-515299F18BBD}" type="pres">
      <dgm:prSet presAssocID="{22C17BB1-C7CB-4123-8252-92D98E8A57C4}" presName="spaceBetweenRectangles" presStyleCnt="0"/>
      <dgm:spPr/>
    </dgm:pt>
    <dgm:pt modelId="{F1002F2A-935A-4A6E-ABBD-48B42C177C40}" type="pres">
      <dgm:prSet presAssocID="{3EA7F4C1-F923-49B2-B9E2-82E0F4F0220B}" presName="parentLin" presStyleCnt="0"/>
      <dgm:spPr/>
    </dgm:pt>
    <dgm:pt modelId="{BC5E52A0-271C-4A91-8474-76875FF35B79}" type="pres">
      <dgm:prSet presAssocID="{3EA7F4C1-F923-49B2-B9E2-82E0F4F0220B}" presName="parentLeftMargin" presStyleLbl="node1" presStyleIdx="0" presStyleCnt="3"/>
      <dgm:spPr/>
    </dgm:pt>
    <dgm:pt modelId="{BE5DAF57-B4F4-49F8-AE5E-B92EE48A66F3}" type="pres">
      <dgm:prSet presAssocID="{3EA7F4C1-F923-49B2-B9E2-82E0F4F022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B782A4-E83F-4EF8-931E-391AD13A0A14}" type="pres">
      <dgm:prSet presAssocID="{3EA7F4C1-F923-49B2-B9E2-82E0F4F0220B}" presName="negativeSpace" presStyleCnt="0"/>
      <dgm:spPr/>
    </dgm:pt>
    <dgm:pt modelId="{BD6BD9F6-D1E9-4D6A-9743-2CFDB9C6B16B}" type="pres">
      <dgm:prSet presAssocID="{3EA7F4C1-F923-49B2-B9E2-82E0F4F0220B}" presName="childText" presStyleLbl="conFgAcc1" presStyleIdx="1" presStyleCnt="3">
        <dgm:presLayoutVars>
          <dgm:bulletEnabled val="1"/>
        </dgm:presLayoutVars>
      </dgm:prSet>
      <dgm:spPr/>
    </dgm:pt>
    <dgm:pt modelId="{094FE63D-05DF-4537-96CD-E31D68954D09}" type="pres">
      <dgm:prSet presAssocID="{CAFEE2F3-9043-4C57-86C7-55771CA5EE87}" presName="spaceBetweenRectangles" presStyleCnt="0"/>
      <dgm:spPr/>
    </dgm:pt>
    <dgm:pt modelId="{62456C95-15FE-4702-91D8-BE52566F1FC9}" type="pres">
      <dgm:prSet presAssocID="{7F3A3482-2309-4FA1-B23F-1DF15ADC58B2}" presName="parentLin" presStyleCnt="0"/>
      <dgm:spPr/>
    </dgm:pt>
    <dgm:pt modelId="{D34FCDD2-958C-4B3C-BEDA-104F55F110E9}" type="pres">
      <dgm:prSet presAssocID="{7F3A3482-2309-4FA1-B23F-1DF15ADC58B2}" presName="parentLeftMargin" presStyleLbl="node1" presStyleIdx="1" presStyleCnt="3"/>
      <dgm:spPr/>
    </dgm:pt>
    <dgm:pt modelId="{6E7C14F9-52B7-4C13-8356-92209BA3A0F8}" type="pres">
      <dgm:prSet presAssocID="{7F3A3482-2309-4FA1-B23F-1DF15ADC58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33F600-ADE3-413F-A078-0C0FC92A8A62}" type="pres">
      <dgm:prSet presAssocID="{7F3A3482-2309-4FA1-B23F-1DF15ADC58B2}" presName="negativeSpace" presStyleCnt="0"/>
      <dgm:spPr/>
    </dgm:pt>
    <dgm:pt modelId="{21F8FAA4-5EED-4F10-AA5E-177775A57844}" type="pres">
      <dgm:prSet presAssocID="{7F3A3482-2309-4FA1-B23F-1DF15ADC58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54892F-2F75-4FA8-91FC-672189CD25FE}" srcId="{5CD5B725-4679-4472-B4CE-C4AF16376980}" destId="{3EA7F4C1-F923-49B2-B9E2-82E0F4F0220B}" srcOrd="1" destOrd="0" parTransId="{0185BA39-56BC-4CBD-A4F5-344450240A78}" sibTransId="{CAFEE2F3-9043-4C57-86C7-55771CA5EE87}"/>
    <dgm:cxn modelId="{359E3C30-FC03-4A15-91E3-14F58E88EEE8}" type="presOf" srcId="{7F3A3482-2309-4FA1-B23F-1DF15ADC58B2}" destId="{6E7C14F9-52B7-4C13-8356-92209BA3A0F8}" srcOrd="1" destOrd="0" presId="urn:microsoft.com/office/officeart/2005/8/layout/list1"/>
    <dgm:cxn modelId="{13DA1F60-9DB0-4E99-AD11-06E5164B3D6E}" type="presOf" srcId="{5CD5B725-4679-4472-B4CE-C4AF16376980}" destId="{415B26EA-F0C0-49DD-ACE6-B46E9D51CC15}" srcOrd="0" destOrd="0" presId="urn:microsoft.com/office/officeart/2005/8/layout/list1"/>
    <dgm:cxn modelId="{D9EAA96D-F1C6-4BBE-9A01-204A59DEEB90}" type="presOf" srcId="{3EA7F4C1-F923-49B2-B9E2-82E0F4F0220B}" destId="{BC5E52A0-271C-4A91-8474-76875FF35B79}" srcOrd="0" destOrd="0" presId="urn:microsoft.com/office/officeart/2005/8/layout/list1"/>
    <dgm:cxn modelId="{560DC581-8D5A-4823-AA9B-0A5B81A9263C}" srcId="{3EA7F4C1-F923-49B2-B9E2-82E0F4F0220B}" destId="{2ADF0977-7A8A-48BE-ABF8-E3311DBDB868}" srcOrd="0" destOrd="0" parTransId="{44994494-1A8E-4B94-879B-D57C9BECA8CE}" sibTransId="{CF23C0C9-32BE-4760-80CD-820CD737D68A}"/>
    <dgm:cxn modelId="{255E1793-292D-478E-8215-2E8FBC5C3C11}" type="presOf" srcId="{7FFBF2B0-DF36-4D46-99B3-CBB950E75B18}" destId="{21F8FAA4-5EED-4F10-AA5E-177775A57844}" srcOrd="0" destOrd="0" presId="urn:microsoft.com/office/officeart/2005/8/layout/list1"/>
    <dgm:cxn modelId="{2AAD9199-F0BF-477A-98BA-234962A4B7C8}" type="presOf" srcId="{2ADF0977-7A8A-48BE-ABF8-E3311DBDB868}" destId="{BD6BD9F6-D1E9-4D6A-9743-2CFDB9C6B16B}" srcOrd="0" destOrd="0" presId="urn:microsoft.com/office/officeart/2005/8/layout/list1"/>
    <dgm:cxn modelId="{10F1F19D-5BD0-46E8-A990-BA1A98E45CFD}" type="presOf" srcId="{FAE6A74F-5039-4B6C-894F-3F895F5377F5}" destId="{D908F5E5-3F3C-4355-A0ED-693E5BA2D115}" srcOrd="0" destOrd="0" presId="urn:microsoft.com/office/officeart/2005/8/layout/list1"/>
    <dgm:cxn modelId="{44FA76A5-D9FA-4435-BBBC-B3799337CA8F}" srcId="{7F3A3482-2309-4FA1-B23F-1DF15ADC58B2}" destId="{7FFBF2B0-DF36-4D46-99B3-CBB950E75B18}" srcOrd="0" destOrd="0" parTransId="{F0B4E379-1351-49DE-AD2C-76B409350F48}" sibTransId="{A25BAD5D-DD8A-4ACA-B8C1-F1F91AA06455}"/>
    <dgm:cxn modelId="{EB5616B5-2AC2-4ED4-8987-4B30423E3A02}" srcId="{5CD5B725-4679-4472-B4CE-C4AF16376980}" destId="{FAE6A74F-5039-4B6C-894F-3F895F5377F5}" srcOrd="0" destOrd="0" parTransId="{5A3538F6-5CFD-4535-99E8-ABAB287421C3}" sibTransId="{22C17BB1-C7CB-4123-8252-92D98E8A57C4}"/>
    <dgm:cxn modelId="{9F0BFBB5-7696-4539-A75B-312CB4D6E588}" srcId="{5CD5B725-4679-4472-B4CE-C4AF16376980}" destId="{7F3A3482-2309-4FA1-B23F-1DF15ADC58B2}" srcOrd="2" destOrd="0" parTransId="{CF525C68-B4BD-4CE4-BCF4-AA62D6402650}" sibTransId="{F423923E-E042-4562-91BC-A715EA5F850B}"/>
    <dgm:cxn modelId="{4BFD14B8-4198-43D1-9146-D08DFD046DA1}" srcId="{FAE6A74F-5039-4B6C-894F-3F895F5377F5}" destId="{866C20E4-02E4-43A3-8BBB-73C130EECD9D}" srcOrd="1" destOrd="0" parTransId="{6F10432F-3441-4F72-A40B-871DDE98EE54}" sibTransId="{0F0E9660-7CE9-4A48-84F6-0C751194DDA7}"/>
    <dgm:cxn modelId="{1E884EC6-5F94-4058-BFFC-48C0B50D8B86}" srcId="{FAE6A74F-5039-4B6C-894F-3F895F5377F5}" destId="{4341EE1B-AE3A-4991-9EDE-D66E9BCC1761}" srcOrd="0" destOrd="0" parTransId="{CB130F3A-0A42-4D4F-A4F7-6FD998A23416}" sibTransId="{C0A840C5-564E-4004-8344-1787D75BA544}"/>
    <dgm:cxn modelId="{578344D7-8A52-46F7-ADEF-632466F5F831}" type="presOf" srcId="{4341EE1B-AE3A-4991-9EDE-D66E9BCC1761}" destId="{5CCD3C29-BD5D-424A-B676-BD668C249509}" srcOrd="0" destOrd="0" presId="urn:microsoft.com/office/officeart/2005/8/layout/list1"/>
    <dgm:cxn modelId="{0A55A6E4-CFB6-4724-91DF-7A7480AB588B}" srcId="{FAE6A74F-5039-4B6C-894F-3F895F5377F5}" destId="{91281D9E-6923-4372-9A10-B14BAC3563AE}" srcOrd="2" destOrd="0" parTransId="{DF8400DE-2AAC-4B46-8451-E69A58526E70}" sibTransId="{B2C67508-846F-4D20-B020-9F8A59805F09}"/>
    <dgm:cxn modelId="{B74541E5-D81E-4960-9547-92DCC278C6CB}" type="presOf" srcId="{91281D9E-6923-4372-9A10-B14BAC3563AE}" destId="{5CCD3C29-BD5D-424A-B676-BD668C249509}" srcOrd="0" destOrd="2" presId="urn:microsoft.com/office/officeart/2005/8/layout/list1"/>
    <dgm:cxn modelId="{C475FAE5-1E2C-4347-AEDA-E85CE4E5185A}" type="presOf" srcId="{FAE6A74F-5039-4B6C-894F-3F895F5377F5}" destId="{A916D197-D059-400D-8659-A064D22AE60D}" srcOrd="1" destOrd="0" presId="urn:microsoft.com/office/officeart/2005/8/layout/list1"/>
    <dgm:cxn modelId="{36E8DEEE-005E-4345-9F6F-7C1A1CF2DEE7}" type="presOf" srcId="{866C20E4-02E4-43A3-8BBB-73C130EECD9D}" destId="{5CCD3C29-BD5D-424A-B676-BD668C249509}" srcOrd="0" destOrd="1" presId="urn:microsoft.com/office/officeart/2005/8/layout/list1"/>
    <dgm:cxn modelId="{D192CBF6-3BD7-4581-BE81-8BA259D22AA9}" type="presOf" srcId="{7F3A3482-2309-4FA1-B23F-1DF15ADC58B2}" destId="{D34FCDD2-958C-4B3C-BEDA-104F55F110E9}" srcOrd="0" destOrd="0" presId="urn:microsoft.com/office/officeart/2005/8/layout/list1"/>
    <dgm:cxn modelId="{E67EC8F7-41FD-489B-8CA5-8945CDED12EA}" type="presOf" srcId="{3EA7F4C1-F923-49B2-B9E2-82E0F4F0220B}" destId="{BE5DAF57-B4F4-49F8-AE5E-B92EE48A66F3}" srcOrd="1" destOrd="0" presId="urn:microsoft.com/office/officeart/2005/8/layout/list1"/>
    <dgm:cxn modelId="{424D2A5C-0259-41A9-8E5A-79415B67E3D1}" type="presParOf" srcId="{415B26EA-F0C0-49DD-ACE6-B46E9D51CC15}" destId="{BE937CF2-EFA4-4E7B-84C8-64A19A3EECB5}" srcOrd="0" destOrd="0" presId="urn:microsoft.com/office/officeart/2005/8/layout/list1"/>
    <dgm:cxn modelId="{3FB6FCD2-3B00-411D-8DCE-C7C0C6A1E759}" type="presParOf" srcId="{BE937CF2-EFA4-4E7B-84C8-64A19A3EECB5}" destId="{D908F5E5-3F3C-4355-A0ED-693E5BA2D115}" srcOrd="0" destOrd="0" presId="urn:microsoft.com/office/officeart/2005/8/layout/list1"/>
    <dgm:cxn modelId="{1EE9219C-AC17-422A-BF5B-210F2CB649AF}" type="presParOf" srcId="{BE937CF2-EFA4-4E7B-84C8-64A19A3EECB5}" destId="{A916D197-D059-400D-8659-A064D22AE60D}" srcOrd="1" destOrd="0" presId="urn:microsoft.com/office/officeart/2005/8/layout/list1"/>
    <dgm:cxn modelId="{D4190219-56A5-4CF9-90C3-19973E41BB92}" type="presParOf" srcId="{415B26EA-F0C0-49DD-ACE6-B46E9D51CC15}" destId="{F24489EE-782C-466E-9E1C-38A49A26BE77}" srcOrd="1" destOrd="0" presId="urn:microsoft.com/office/officeart/2005/8/layout/list1"/>
    <dgm:cxn modelId="{874ED73F-D66A-49D8-AC8D-913002C61F47}" type="presParOf" srcId="{415B26EA-F0C0-49DD-ACE6-B46E9D51CC15}" destId="{5CCD3C29-BD5D-424A-B676-BD668C249509}" srcOrd="2" destOrd="0" presId="urn:microsoft.com/office/officeart/2005/8/layout/list1"/>
    <dgm:cxn modelId="{EFF9D614-FA6C-43E9-831C-35634524E0E4}" type="presParOf" srcId="{415B26EA-F0C0-49DD-ACE6-B46E9D51CC15}" destId="{2C2F8180-C29F-493D-AC20-515299F18BBD}" srcOrd="3" destOrd="0" presId="urn:microsoft.com/office/officeart/2005/8/layout/list1"/>
    <dgm:cxn modelId="{1996E174-EF99-4CB4-A736-F17C278D1AB3}" type="presParOf" srcId="{415B26EA-F0C0-49DD-ACE6-B46E9D51CC15}" destId="{F1002F2A-935A-4A6E-ABBD-48B42C177C40}" srcOrd="4" destOrd="0" presId="urn:microsoft.com/office/officeart/2005/8/layout/list1"/>
    <dgm:cxn modelId="{7E35CB4B-FFE6-4EE1-B322-20E6460BBBE2}" type="presParOf" srcId="{F1002F2A-935A-4A6E-ABBD-48B42C177C40}" destId="{BC5E52A0-271C-4A91-8474-76875FF35B79}" srcOrd="0" destOrd="0" presId="urn:microsoft.com/office/officeart/2005/8/layout/list1"/>
    <dgm:cxn modelId="{5FDB023F-D313-42D7-B506-3F1AE89F1F76}" type="presParOf" srcId="{F1002F2A-935A-4A6E-ABBD-48B42C177C40}" destId="{BE5DAF57-B4F4-49F8-AE5E-B92EE48A66F3}" srcOrd="1" destOrd="0" presId="urn:microsoft.com/office/officeart/2005/8/layout/list1"/>
    <dgm:cxn modelId="{D9B943F7-F43A-42FB-BC21-7D44AF2AA586}" type="presParOf" srcId="{415B26EA-F0C0-49DD-ACE6-B46E9D51CC15}" destId="{11B782A4-E83F-4EF8-931E-391AD13A0A14}" srcOrd="5" destOrd="0" presId="urn:microsoft.com/office/officeart/2005/8/layout/list1"/>
    <dgm:cxn modelId="{D359B140-2E63-418B-AB58-4C80B85EF207}" type="presParOf" srcId="{415B26EA-F0C0-49DD-ACE6-B46E9D51CC15}" destId="{BD6BD9F6-D1E9-4D6A-9743-2CFDB9C6B16B}" srcOrd="6" destOrd="0" presId="urn:microsoft.com/office/officeart/2005/8/layout/list1"/>
    <dgm:cxn modelId="{F5CCE1D8-80BD-4A54-BD08-9890AE494246}" type="presParOf" srcId="{415B26EA-F0C0-49DD-ACE6-B46E9D51CC15}" destId="{094FE63D-05DF-4537-96CD-E31D68954D09}" srcOrd="7" destOrd="0" presId="urn:microsoft.com/office/officeart/2005/8/layout/list1"/>
    <dgm:cxn modelId="{8553809E-AF3D-48B4-BBF8-517D301FE90B}" type="presParOf" srcId="{415B26EA-F0C0-49DD-ACE6-B46E9D51CC15}" destId="{62456C95-15FE-4702-91D8-BE52566F1FC9}" srcOrd="8" destOrd="0" presId="urn:microsoft.com/office/officeart/2005/8/layout/list1"/>
    <dgm:cxn modelId="{9DCDE038-93DE-4514-B67B-6DCE9C16A444}" type="presParOf" srcId="{62456C95-15FE-4702-91D8-BE52566F1FC9}" destId="{D34FCDD2-958C-4B3C-BEDA-104F55F110E9}" srcOrd="0" destOrd="0" presId="urn:microsoft.com/office/officeart/2005/8/layout/list1"/>
    <dgm:cxn modelId="{CA54DFF9-B5F0-4F4B-891C-89F28BF28AB1}" type="presParOf" srcId="{62456C95-15FE-4702-91D8-BE52566F1FC9}" destId="{6E7C14F9-52B7-4C13-8356-92209BA3A0F8}" srcOrd="1" destOrd="0" presId="urn:microsoft.com/office/officeart/2005/8/layout/list1"/>
    <dgm:cxn modelId="{FFC5E9D0-7868-4221-984C-67EDE6C745F3}" type="presParOf" srcId="{415B26EA-F0C0-49DD-ACE6-B46E9D51CC15}" destId="{0D33F600-ADE3-413F-A078-0C0FC92A8A62}" srcOrd="9" destOrd="0" presId="urn:microsoft.com/office/officeart/2005/8/layout/list1"/>
    <dgm:cxn modelId="{110DC6F6-C747-45CC-BC50-B5D5307F21AB}" type="presParOf" srcId="{415B26EA-F0C0-49DD-ACE6-B46E9D51CC15}" destId="{21F8FAA4-5EED-4F10-AA5E-177775A578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69C75F-4FC0-42F6-B621-D85935628649}" type="doc">
      <dgm:prSet loTypeId="urn:microsoft.com/office/officeart/2005/8/layout/bProcess3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864B5167-8E92-4DB7-96DD-7CFC27230896}">
      <dgm:prSet phldrT="[Text]" custT="1"/>
      <dgm:spPr/>
      <dgm:t>
        <a:bodyPr/>
        <a:lstStyle/>
        <a:p>
          <a:r>
            <a:rPr lang="en-US" sz="2000" dirty="0"/>
            <a:t>Junctions and Road Classes</a:t>
          </a:r>
          <a:endParaRPr lang="en-GB" sz="2000" dirty="0"/>
        </a:p>
      </dgm:t>
    </dgm:pt>
    <dgm:pt modelId="{FAD3A8B7-48D7-4012-9A42-73F4CDD5650A}" type="parTrans" cxnId="{765A2E01-633A-42E0-931F-A4BC47D8F44D}">
      <dgm:prSet/>
      <dgm:spPr/>
      <dgm:t>
        <a:bodyPr/>
        <a:lstStyle/>
        <a:p>
          <a:endParaRPr lang="en-GB" sz="2000"/>
        </a:p>
      </dgm:t>
    </dgm:pt>
    <dgm:pt modelId="{1622BB54-C49A-4BE4-9A16-ED49A916AB5B}" type="sibTrans" cxnId="{765A2E01-633A-42E0-931F-A4BC47D8F44D}">
      <dgm:prSet custT="1"/>
      <dgm:spPr/>
      <dgm:t>
        <a:bodyPr/>
        <a:lstStyle/>
        <a:p>
          <a:endParaRPr lang="en-GB" sz="2000"/>
        </a:p>
      </dgm:t>
    </dgm:pt>
    <dgm:pt modelId="{99E2AE5D-F93C-4257-B508-26F36DE075E1}">
      <dgm:prSet phldrT="[Text]" custT="1"/>
      <dgm:spPr/>
      <dgm:t>
        <a:bodyPr/>
        <a:lstStyle/>
        <a:p>
          <a:r>
            <a:rPr lang="en-US" sz="2000" dirty="0"/>
            <a:t>Pedestrians</a:t>
          </a:r>
          <a:endParaRPr lang="en-GB" sz="2000" dirty="0"/>
        </a:p>
      </dgm:t>
    </dgm:pt>
    <dgm:pt modelId="{C72072CF-55E5-461D-9826-11404DA30D41}" type="parTrans" cxnId="{245D5C98-298F-4A31-AEC6-AB500AEB862F}">
      <dgm:prSet/>
      <dgm:spPr/>
      <dgm:t>
        <a:bodyPr/>
        <a:lstStyle/>
        <a:p>
          <a:endParaRPr lang="en-GB" sz="2000"/>
        </a:p>
      </dgm:t>
    </dgm:pt>
    <dgm:pt modelId="{92A12DBE-D654-4F51-A1AF-4D195E2D98C1}" type="sibTrans" cxnId="{245D5C98-298F-4A31-AEC6-AB500AEB862F}">
      <dgm:prSet custT="1"/>
      <dgm:spPr/>
      <dgm:t>
        <a:bodyPr/>
        <a:lstStyle/>
        <a:p>
          <a:endParaRPr lang="en-GB" sz="2000"/>
        </a:p>
      </dgm:t>
    </dgm:pt>
    <dgm:pt modelId="{9BEB5A46-B77E-4CA1-9CCA-423A37748060}">
      <dgm:prSet phldrT="[Text]" custT="1"/>
      <dgm:spPr/>
      <dgm:t>
        <a:bodyPr/>
        <a:lstStyle/>
        <a:p>
          <a:r>
            <a:rPr lang="en-US" sz="2000" dirty="0"/>
            <a:t>Vehicle-Site Interaction</a:t>
          </a:r>
          <a:endParaRPr lang="en-GB" sz="2000" dirty="0"/>
        </a:p>
      </dgm:t>
    </dgm:pt>
    <dgm:pt modelId="{1B92B051-E6AA-468B-9F99-A3B249502FA0}" type="parTrans" cxnId="{36A31F87-13BD-4B32-92DA-E4C608834CF7}">
      <dgm:prSet/>
      <dgm:spPr/>
      <dgm:t>
        <a:bodyPr/>
        <a:lstStyle/>
        <a:p>
          <a:endParaRPr lang="en-GB" sz="2000"/>
        </a:p>
      </dgm:t>
    </dgm:pt>
    <dgm:pt modelId="{2E4B6924-47ED-4C16-BA74-B4247A5A4096}" type="sibTrans" cxnId="{36A31F87-13BD-4B32-92DA-E4C608834CF7}">
      <dgm:prSet custT="1"/>
      <dgm:spPr/>
      <dgm:t>
        <a:bodyPr/>
        <a:lstStyle/>
        <a:p>
          <a:endParaRPr lang="en-GB" sz="2000"/>
        </a:p>
      </dgm:t>
    </dgm:pt>
    <dgm:pt modelId="{E15EA0F9-0FCF-4FA9-9E97-227BBCFDBD10}">
      <dgm:prSet phldrT="[Text]" custT="1"/>
      <dgm:spPr/>
      <dgm:t>
        <a:bodyPr/>
        <a:lstStyle/>
        <a:p>
          <a:r>
            <a:rPr lang="en-US" sz="2000" dirty="0"/>
            <a:t>Drivers-Vehicles</a:t>
          </a:r>
          <a:endParaRPr lang="en-GB" sz="2000" dirty="0"/>
        </a:p>
      </dgm:t>
    </dgm:pt>
    <dgm:pt modelId="{6B727833-B99F-4165-AB8C-CA355247504B}" type="parTrans" cxnId="{7E201F5F-BDC6-483C-9F30-FDD49F5CC460}">
      <dgm:prSet/>
      <dgm:spPr/>
      <dgm:t>
        <a:bodyPr/>
        <a:lstStyle/>
        <a:p>
          <a:endParaRPr lang="en-GB" sz="2000"/>
        </a:p>
      </dgm:t>
    </dgm:pt>
    <dgm:pt modelId="{9D4F2441-85A9-498A-AB06-DB2FDFCB8C96}" type="sibTrans" cxnId="{7E201F5F-BDC6-483C-9F30-FDD49F5CC460}">
      <dgm:prSet custT="1"/>
      <dgm:spPr/>
      <dgm:t>
        <a:bodyPr/>
        <a:lstStyle/>
        <a:p>
          <a:endParaRPr lang="en-GB" sz="2000"/>
        </a:p>
      </dgm:t>
    </dgm:pt>
    <dgm:pt modelId="{484B451C-E50D-4450-995E-96341E3DF8DB}">
      <dgm:prSet phldrT="[Text]" custT="1"/>
      <dgm:spPr/>
      <dgm:t>
        <a:bodyPr/>
        <a:lstStyle/>
        <a:p>
          <a:r>
            <a:rPr lang="en-US" sz="2000" dirty="0"/>
            <a:t>Age of Vehicle</a:t>
          </a:r>
          <a:endParaRPr lang="en-GB" sz="2000" dirty="0"/>
        </a:p>
      </dgm:t>
    </dgm:pt>
    <dgm:pt modelId="{A608CFAF-128E-468A-B9BB-D0A00BF5B328}" type="parTrans" cxnId="{7B95FBC6-23ED-44C3-B413-F3924A4E620A}">
      <dgm:prSet/>
      <dgm:spPr/>
      <dgm:t>
        <a:bodyPr/>
        <a:lstStyle/>
        <a:p>
          <a:endParaRPr lang="en-GB" sz="2000"/>
        </a:p>
      </dgm:t>
    </dgm:pt>
    <dgm:pt modelId="{C9E27FC5-96D2-439D-85E1-FF0CEF158FDE}" type="sibTrans" cxnId="{7B95FBC6-23ED-44C3-B413-F3924A4E620A}">
      <dgm:prSet custT="1"/>
      <dgm:spPr/>
      <dgm:t>
        <a:bodyPr/>
        <a:lstStyle/>
        <a:p>
          <a:endParaRPr lang="en-GB" sz="2000"/>
        </a:p>
      </dgm:t>
    </dgm:pt>
    <dgm:pt modelId="{F4A9F5F6-055E-4A53-AB23-412AC646DA2D}">
      <dgm:prSet custT="1"/>
      <dgm:spPr/>
      <dgm:t>
        <a:bodyPr/>
        <a:lstStyle/>
        <a:p>
          <a:r>
            <a:rPr lang="en-US" sz="2000" dirty="0"/>
            <a:t>Driver IMD Decile</a:t>
          </a:r>
          <a:endParaRPr lang="en-GB" sz="2000" dirty="0"/>
        </a:p>
      </dgm:t>
    </dgm:pt>
    <dgm:pt modelId="{B4220571-35F4-40AC-93BA-DDC1EDAAC0F3}" type="parTrans" cxnId="{49774390-3691-4AE9-B677-BA8FBA3DADBA}">
      <dgm:prSet/>
      <dgm:spPr/>
      <dgm:t>
        <a:bodyPr/>
        <a:lstStyle/>
        <a:p>
          <a:endParaRPr lang="en-GB" sz="2000"/>
        </a:p>
      </dgm:t>
    </dgm:pt>
    <dgm:pt modelId="{EA52ADC4-ECA7-47F3-9F0F-BC5375D78346}" type="sibTrans" cxnId="{49774390-3691-4AE9-B677-BA8FBA3DADBA}">
      <dgm:prSet/>
      <dgm:spPr/>
      <dgm:t>
        <a:bodyPr/>
        <a:lstStyle/>
        <a:p>
          <a:endParaRPr lang="en-GB" sz="2000"/>
        </a:p>
      </dgm:t>
    </dgm:pt>
    <dgm:pt modelId="{37AD1B23-45E6-48EA-8F39-D6F969361F32}" type="pres">
      <dgm:prSet presAssocID="{DF69C75F-4FC0-42F6-B621-D85935628649}" presName="Name0" presStyleCnt="0">
        <dgm:presLayoutVars>
          <dgm:dir/>
          <dgm:resizeHandles val="exact"/>
        </dgm:presLayoutVars>
      </dgm:prSet>
      <dgm:spPr/>
    </dgm:pt>
    <dgm:pt modelId="{7318F093-79BE-4ACF-B26A-DFD05AC747A4}" type="pres">
      <dgm:prSet presAssocID="{864B5167-8E92-4DB7-96DD-7CFC27230896}" presName="node" presStyleLbl="node1" presStyleIdx="0" presStyleCnt="6">
        <dgm:presLayoutVars>
          <dgm:bulletEnabled val="1"/>
        </dgm:presLayoutVars>
      </dgm:prSet>
      <dgm:spPr/>
    </dgm:pt>
    <dgm:pt modelId="{9B34EC95-ACA7-483F-9BB8-90BC7557463B}" type="pres">
      <dgm:prSet presAssocID="{1622BB54-C49A-4BE4-9A16-ED49A916AB5B}" presName="sibTrans" presStyleLbl="sibTrans1D1" presStyleIdx="0" presStyleCnt="5"/>
      <dgm:spPr/>
    </dgm:pt>
    <dgm:pt modelId="{BCD6BB36-7E9F-4EC8-84A4-7469EC70D030}" type="pres">
      <dgm:prSet presAssocID="{1622BB54-C49A-4BE4-9A16-ED49A916AB5B}" presName="connectorText" presStyleLbl="sibTrans1D1" presStyleIdx="0" presStyleCnt="5"/>
      <dgm:spPr/>
    </dgm:pt>
    <dgm:pt modelId="{74B077CA-7E45-4983-A47C-C3C1836BCEF4}" type="pres">
      <dgm:prSet presAssocID="{99E2AE5D-F93C-4257-B508-26F36DE075E1}" presName="node" presStyleLbl="node1" presStyleIdx="1" presStyleCnt="6">
        <dgm:presLayoutVars>
          <dgm:bulletEnabled val="1"/>
        </dgm:presLayoutVars>
      </dgm:prSet>
      <dgm:spPr/>
    </dgm:pt>
    <dgm:pt modelId="{CC69C616-9914-4F2E-8D0F-E9660F36A0C4}" type="pres">
      <dgm:prSet presAssocID="{92A12DBE-D654-4F51-A1AF-4D195E2D98C1}" presName="sibTrans" presStyleLbl="sibTrans1D1" presStyleIdx="1" presStyleCnt="5"/>
      <dgm:spPr/>
    </dgm:pt>
    <dgm:pt modelId="{1A52CC6C-EED6-44A1-8350-E7175707AD46}" type="pres">
      <dgm:prSet presAssocID="{92A12DBE-D654-4F51-A1AF-4D195E2D98C1}" presName="connectorText" presStyleLbl="sibTrans1D1" presStyleIdx="1" presStyleCnt="5"/>
      <dgm:spPr/>
    </dgm:pt>
    <dgm:pt modelId="{383A3778-680B-4BCC-986E-C27F04C35625}" type="pres">
      <dgm:prSet presAssocID="{9BEB5A46-B77E-4CA1-9CCA-423A37748060}" presName="node" presStyleLbl="node1" presStyleIdx="2" presStyleCnt="6">
        <dgm:presLayoutVars>
          <dgm:bulletEnabled val="1"/>
        </dgm:presLayoutVars>
      </dgm:prSet>
      <dgm:spPr/>
    </dgm:pt>
    <dgm:pt modelId="{6909ED09-0ACA-4253-8E4D-CBDEF1B9C4CF}" type="pres">
      <dgm:prSet presAssocID="{2E4B6924-47ED-4C16-BA74-B4247A5A4096}" presName="sibTrans" presStyleLbl="sibTrans1D1" presStyleIdx="2" presStyleCnt="5"/>
      <dgm:spPr/>
    </dgm:pt>
    <dgm:pt modelId="{1A36A1F0-6292-4D44-963E-9DD71E36E7F5}" type="pres">
      <dgm:prSet presAssocID="{2E4B6924-47ED-4C16-BA74-B4247A5A4096}" presName="connectorText" presStyleLbl="sibTrans1D1" presStyleIdx="2" presStyleCnt="5"/>
      <dgm:spPr/>
    </dgm:pt>
    <dgm:pt modelId="{C6C40D76-BF69-47B6-99A1-9083EB9E0670}" type="pres">
      <dgm:prSet presAssocID="{E15EA0F9-0FCF-4FA9-9E97-227BBCFDBD10}" presName="node" presStyleLbl="node1" presStyleIdx="3" presStyleCnt="6">
        <dgm:presLayoutVars>
          <dgm:bulletEnabled val="1"/>
        </dgm:presLayoutVars>
      </dgm:prSet>
      <dgm:spPr/>
    </dgm:pt>
    <dgm:pt modelId="{B86DC20A-52F5-4337-A6B4-A029081F1309}" type="pres">
      <dgm:prSet presAssocID="{9D4F2441-85A9-498A-AB06-DB2FDFCB8C96}" presName="sibTrans" presStyleLbl="sibTrans1D1" presStyleIdx="3" presStyleCnt="5"/>
      <dgm:spPr/>
    </dgm:pt>
    <dgm:pt modelId="{A9CE8629-9364-496C-A120-4A4FFFF2382D}" type="pres">
      <dgm:prSet presAssocID="{9D4F2441-85A9-498A-AB06-DB2FDFCB8C96}" presName="connectorText" presStyleLbl="sibTrans1D1" presStyleIdx="3" presStyleCnt="5"/>
      <dgm:spPr/>
    </dgm:pt>
    <dgm:pt modelId="{426068F1-7C01-465B-B354-1E43F16C0BDA}" type="pres">
      <dgm:prSet presAssocID="{484B451C-E50D-4450-995E-96341E3DF8DB}" presName="node" presStyleLbl="node1" presStyleIdx="4" presStyleCnt="6">
        <dgm:presLayoutVars>
          <dgm:bulletEnabled val="1"/>
        </dgm:presLayoutVars>
      </dgm:prSet>
      <dgm:spPr/>
    </dgm:pt>
    <dgm:pt modelId="{B6D4A04B-A65A-4E7E-A13C-FFB916F0DB0B}" type="pres">
      <dgm:prSet presAssocID="{C9E27FC5-96D2-439D-85E1-FF0CEF158FDE}" presName="sibTrans" presStyleLbl="sibTrans1D1" presStyleIdx="4" presStyleCnt="5"/>
      <dgm:spPr/>
    </dgm:pt>
    <dgm:pt modelId="{3292D62F-3220-4678-A47D-3C02342A0CE8}" type="pres">
      <dgm:prSet presAssocID="{C9E27FC5-96D2-439D-85E1-FF0CEF158FDE}" presName="connectorText" presStyleLbl="sibTrans1D1" presStyleIdx="4" presStyleCnt="5"/>
      <dgm:spPr/>
    </dgm:pt>
    <dgm:pt modelId="{7A6EA5C3-1661-4D49-B1D3-E13B4A074026}" type="pres">
      <dgm:prSet presAssocID="{F4A9F5F6-055E-4A53-AB23-412AC646DA2D}" presName="node" presStyleLbl="node1" presStyleIdx="5" presStyleCnt="6">
        <dgm:presLayoutVars>
          <dgm:bulletEnabled val="1"/>
        </dgm:presLayoutVars>
      </dgm:prSet>
      <dgm:spPr/>
    </dgm:pt>
  </dgm:ptLst>
  <dgm:cxnLst>
    <dgm:cxn modelId="{D2917000-F258-464A-B669-771F4191F53C}" type="presOf" srcId="{92A12DBE-D654-4F51-A1AF-4D195E2D98C1}" destId="{1A52CC6C-EED6-44A1-8350-E7175707AD46}" srcOrd="1" destOrd="0" presId="urn:microsoft.com/office/officeart/2005/8/layout/bProcess3"/>
    <dgm:cxn modelId="{765A2E01-633A-42E0-931F-A4BC47D8F44D}" srcId="{DF69C75F-4FC0-42F6-B621-D85935628649}" destId="{864B5167-8E92-4DB7-96DD-7CFC27230896}" srcOrd="0" destOrd="0" parTransId="{FAD3A8B7-48D7-4012-9A42-73F4CDD5650A}" sibTransId="{1622BB54-C49A-4BE4-9A16-ED49A916AB5B}"/>
    <dgm:cxn modelId="{5E846503-F9B2-4C9F-B1B2-FECA4C0710FE}" type="presOf" srcId="{E15EA0F9-0FCF-4FA9-9E97-227BBCFDBD10}" destId="{C6C40D76-BF69-47B6-99A1-9083EB9E0670}" srcOrd="0" destOrd="0" presId="urn:microsoft.com/office/officeart/2005/8/layout/bProcess3"/>
    <dgm:cxn modelId="{E8BFA108-B2F4-42FC-8FF2-CD9CD3AB74DE}" type="presOf" srcId="{9BEB5A46-B77E-4CA1-9CCA-423A37748060}" destId="{383A3778-680B-4BCC-986E-C27F04C35625}" srcOrd="0" destOrd="0" presId="urn:microsoft.com/office/officeart/2005/8/layout/bProcess3"/>
    <dgm:cxn modelId="{8EBE860D-725F-4BA7-9675-7EDC354F5D10}" type="presOf" srcId="{9D4F2441-85A9-498A-AB06-DB2FDFCB8C96}" destId="{B86DC20A-52F5-4337-A6B4-A029081F1309}" srcOrd="0" destOrd="0" presId="urn:microsoft.com/office/officeart/2005/8/layout/bProcess3"/>
    <dgm:cxn modelId="{3BE5103A-A0A8-46E5-B5D1-9349367E7292}" type="presOf" srcId="{92A12DBE-D654-4F51-A1AF-4D195E2D98C1}" destId="{CC69C616-9914-4F2E-8D0F-E9660F36A0C4}" srcOrd="0" destOrd="0" presId="urn:microsoft.com/office/officeart/2005/8/layout/bProcess3"/>
    <dgm:cxn modelId="{2E3CA23B-1CDF-455A-967A-BE9E984FCD9E}" type="presOf" srcId="{F4A9F5F6-055E-4A53-AB23-412AC646DA2D}" destId="{7A6EA5C3-1661-4D49-B1D3-E13B4A074026}" srcOrd="0" destOrd="0" presId="urn:microsoft.com/office/officeart/2005/8/layout/bProcess3"/>
    <dgm:cxn modelId="{19F0365B-57FE-49C1-B9FD-F8056AF1B68E}" type="presOf" srcId="{2E4B6924-47ED-4C16-BA74-B4247A5A4096}" destId="{1A36A1F0-6292-4D44-963E-9DD71E36E7F5}" srcOrd="1" destOrd="0" presId="urn:microsoft.com/office/officeart/2005/8/layout/bProcess3"/>
    <dgm:cxn modelId="{7E201F5F-BDC6-483C-9F30-FDD49F5CC460}" srcId="{DF69C75F-4FC0-42F6-B621-D85935628649}" destId="{E15EA0F9-0FCF-4FA9-9E97-227BBCFDBD10}" srcOrd="3" destOrd="0" parTransId="{6B727833-B99F-4165-AB8C-CA355247504B}" sibTransId="{9D4F2441-85A9-498A-AB06-DB2FDFCB8C96}"/>
    <dgm:cxn modelId="{ED457D63-7A72-4087-BF19-2533AF223AD1}" type="presOf" srcId="{864B5167-8E92-4DB7-96DD-7CFC27230896}" destId="{7318F093-79BE-4ACF-B26A-DFD05AC747A4}" srcOrd="0" destOrd="0" presId="urn:microsoft.com/office/officeart/2005/8/layout/bProcess3"/>
    <dgm:cxn modelId="{9B0E0B4E-7585-4664-AD2A-DD62912D72D3}" type="presOf" srcId="{484B451C-E50D-4450-995E-96341E3DF8DB}" destId="{426068F1-7C01-465B-B354-1E43F16C0BDA}" srcOrd="0" destOrd="0" presId="urn:microsoft.com/office/officeart/2005/8/layout/bProcess3"/>
    <dgm:cxn modelId="{36A31F87-13BD-4B32-92DA-E4C608834CF7}" srcId="{DF69C75F-4FC0-42F6-B621-D85935628649}" destId="{9BEB5A46-B77E-4CA1-9CCA-423A37748060}" srcOrd="2" destOrd="0" parTransId="{1B92B051-E6AA-468B-9F99-A3B249502FA0}" sibTransId="{2E4B6924-47ED-4C16-BA74-B4247A5A4096}"/>
    <dgm:cxn modelId="{49774390-3691-4AE9-B677-BA8FBA3DADBA}" srcId="{DF69C75F-4FC0-42F6-B621-D85935628649}" destId="{F4A9F5F6-055E-4A53-AB23-412AC646DA2D}" srcOrd="5" destOrd="0" parTransId="{B4220571-35F4-40AC-93BA-DDC1EDAAC0F3}" sibTransId="{EA52ADC4-ECA7-47F3-9F0F-BC5375D78346}"/>
    <dgm:cxn modelId="{245D5C98-298F-4A31-AEC6-AB500AEB862F}" srcId="{DF69C75F-4FC0-42F6-B621-D85935628649}" destId="{99E2AE5D-F93C-4257-B508-26F36DE075E1}" srcOrd="1" destOrd="0" parTransId="{C72072CF-55E5-461D-9826-11404DA30D41}" sibTransId="{92A12DBE-D654-4F51-A1AF-4D195E2D98C1}"/>
    <dgm:cxn modelId="{5414349F-E540-470D-B7F9-77791CD75727}" type="presOf" srcId="{9D4F2441-85A9-498A-AB06-DB2FDFCB8C96}" destId="{A9CE8629-9364-496C-A120-4A4FFFF2382D}" srcOrd="1" destOrd="0" presId="urn:microsoft.com/office/officeart/2005/8/layout/bProcess3"/>
    <dgm:cxn modelId="{713300B3-F1FD-4A98-AEAB-589E46F17A2E}" type="presOf" srcId="{C9E27FC5-96D2-439D-85E1-FF0CEF158FDE}" destId="{3292D62F-3220-4678-A47D-3C02342A0CE8}" srcOrd="1" destOrd="0" presId="urn:microsoft.com/office/officeart/2005/8/layout/bProcess3"/>
    <dgm:cxn modelId="{D91328BF-C391-466A-B137-997C812B57B2}" type="presOf" srcId="{99E2AE5D-F93C-4257-B508-26F36DE075E1}" destId="{74B077CA-7E45-4983-A47C-C3C1836BCEF4}" srcOrd="0" destOrd="0" presId="urn:microsoft.com/office/officeart/2005/8/layout/bProcess3"/>
    <dgm:cxn modelId="{BECFE1C1-18DA-4DE1-BC8F-09928C37F26A}" type="presOf" srcId="{1622BB54-C49A-4BE4-9A16-ED49A916AB5B}" destId="{9B34EC95-ACA7-483F-9BB8-90BC7557463B}" srcOrd="0" destOrd="0" presId="urn:microsoft.com/office/officeart/2005/8/layout/bProcess3"/>
    <dgm:cxn modelId="{7B95FBC6-23ED-44C3-B413-F3924A4E620A}" srcId="{DF69C75F-4FC0-42F6-B621-D85935628649}" destId="{484B451C-E50D-4450-995E-96341E3DF8DB}" srcOrd="4" destOrd="0" parTransId="{A608CFAF-128E-468A-B9BB-D0A00BF5B328}" sibTransId="{C9E27FC5-96D2-439D-85E1-FF0CEF158FDE}"/>
    <dgm:cxn modelId="{579DDEC7-F847-4523-A606-35FF195A85DC}" type="presOf" srcId="{DF69C75F-4FC0-42F6-B621-D85935628649}" destId="{37AD1B23-45E6-48EA-8F39-D6F969361F32}" srcOrd="0" destOrd="0" presId="urn:microsoft.com/office/officeart/2005/8/layout/bProcess3"/>
    <dgm:cxn modelId="{2BD373CA-3FA6-46D6-8EB6-4D49DF4C28A4}" type="presOf" srcId="{1622BB54-C49A-4BE4-9A16-ED49A916AB5B}" destId="{BCD6BB36-7E9F-4EC8-84A4-7469EC70D030}" srcOrd="1" destOrd="0" presId="urn:microsoft.com/office/officeart/2005/8/layout/bProcess3"/>
    <dgm:cxn modelId="{7645BFF0-C7EA-4124-8638-7D6B0D44BF6E}" type="presOf" srcId="{C9E27FC5-96D2-439D-85E1-FF0CEF158FDE}" destId="{B6D4A04B-A65A-4E7E-A13C-FFB916F0DB0B}" srcOrd="0" destOrd="0" presId="urn:microsoft.com/office/officeart/2005/8/layout/bProcess3"/>
    <dgm:cxn modelId="{1D7F1FF4-E9CE-400B-BBA6-230D4920D0D3}" type="presOf" srcId="{2E4B6924-47ED-4C16-BA74-B4247A5A4096}" destId="{6909ED09-0ACA-4253-8E4D-CBDEF1B9C4CF}" srcOrd="0" destOrd="0" presId="urn:microsoft.com/office/officeart/2005/8/layout/bProcess3"/>
    <dgm:cxn modelId="{AAFCDB75-79ED-40A8-A3A8-F78510549AAA}" type="presParOf" srcId="{37AD1B23-45E6-48EA-8F39-D6F969361F32}" destId="{7318F093-79BE-4ACF-B26A-DFD05AC747A4}" srcOrd="0" destOrd="0" presId="urn:microsoft.com/office/officeart/2005/8/layout/bProcess3"/>
    <dgm:cxn modelId="{5774A272-988A-4D23-BA9E-7C993B389233}" type="presParOf" srcId="{37AD1B23-45E6-48EA-8F39-D6F969361F32}" destId="{9B34EC95-ACA7-483F-9BB8-90BC7557463B}" srcOrd="1" destOrd="0" presId="urn:microsoft.com/office/officeart/2005/8/layout/bProcess3"/>
    <dgm:cxn modelId="{EE482B3A-203D-48E4-B370-13BCFCB03E86}" type="presParOf" srcId="{9B34EC95-ACA7-483F-9BB8-90BC7557463B}" destId="{BCD6BB36-7E9F-4EC8-84A4-7469EC70D030}" srcOrd="0" destOrd="0" presId="urn:microsoft.com/office/officeart/2005/8/layout/bProcess3"/>
    <dgm:cxn modelId="{2CCAFA38-43A0-4A18-AF22-FD17A05146E3}" type="presParOf" srcId="{37AD1B23-45E6-48EA-8F39-D6F969361F32}" destId="{74B077CA-7E45-4983-A47C-C3C1836BCEF4}" srcOrd="2" destOrd="0" presId="urn:microsoft.com/office/officeart/2005/8/layout/bProcess3"/>
    <dgm:cxn modelId="{EF13CF9A-6D8D-4EE8-8EC1-6FDE9DD2CF17}" type="presParOf" srcId="{37AD1B23-45E6-48EA-8F39-D6F969361F32}" destId="{CC69C616-9914-4F2E-8D0F-E9660F36A0C4}" srcOrd="3" destOrd="0" presId="urn:microsoft.com/office/officeart/2005/8/layout/bProcess3"/>
    <dgm:cxn modelId="{FDF2C669-8376-491F-8327-8A5FF2841739}" type="presParOf" srcId="{CC69C616-9914-4F2E-8D0F-E9660F36A0C4}" destId="{1A52CC6C-EED6-44A1-8350-E7175707AD46}" srcOrd="0" destOrd="0" presId="urn:microsoft.com/office/officeart/2005/8/layout/bProcess3"/>
    <dgm:cxn modelId="{F9E0CBB7-4EBC-43E3-AFC5-6B25FFFCABCF}" type="presParOf" srcId="{37AD1B23-45E6-48EA-8F39-D6F969361F32}" destId="{383A3778-680B-4BCC-986E-C27F04C35625}" srcOrd="4" destOrd="0" presId="urn:microsoft.com/office/officeart/2005/8/layout/bProcess3"/>
    <dgm:cxn modelId="{EA0799E2-BEC9-4AE1-A7A1-0307800077D9}" type="presParOf" srcId="{37AD1B23-45E6-48EA-8F39-D6F969361F32}" destId="{6909ED09-0ACA-4253-8E4D-CBDEF1B9C4CF}" srcOrd="5" destOrd="0" presId="urn:microsoft.com/office/officeart/2005/8/layout/bProcess3"/>
    <dgm:cxn modelId="{01C8EC8C-2577-4629-8CCA-FF8696C2D274}" type="presParOf" srcId="{6909ED09-0ACA-4253-8E4D-CBDEF1B9C4CF}" destId="{1A36A1F0-6292-4D44-963E-9DD71E36E7F5}" srcOrd="0" destOrd="0" presId="urn:microsoft.com/office/officeart/2005/8/layout/bProcess3"/>
    <dgm:cxn modelId="{81081987-294A-4540-A06F-3B54BB8209FD}" type="presParOf" srcId="{37AD1B23-45E6-48EA-8F39-D6F969361F32}" destId="{C6C40D76-BF69-47B6-99A1-9083EB9E0670}" srcOrd="6" destOrd="0" presId="urn:microsoft.com/office/officeart/2005/8/layout/bProcess3"/>
    <dgm:cxn modelId="{ABFFEE20-B36C-4FE1-B982-2A964E9752D8}" type="presParOf" srcId="{37AD1B23-45E6-48EA-8F39-D6F969361F32}" destId="{B86DC20A-52F5-4337-A6B4-A029081F1309}" srcOrd="7" destOrd="0" presId="urn:microsoft.com/office/officeart/2005/8/layout/bProcess3"/>
    <dgm:cxn modelId="{F046579E-FD82-4E30-9DE4-924D54CAA01F}" type="presParOf" srcId="{B86DC20A-52F5-4337-A6B4-A029081F1309}" destId="{A9CE8629-9364-496C-A120-4A4FFFF2382D}" srcOrd="0" destOrd="0" presId="urn:microsoft.com/office/officeart/2005/8/layout/bProcess3"/>
    <dgm:cxn modelId="{A0117BAE-2998-4FA6-A3D1-27BE9ABF8053}" type="presParOf" srcId="{37AD1B23-45E6-48EA-8F39-D6F969361F32}" destId="{426068F1-7C01-465B-B354-1E43F16C0BDA}" srcOrd="8" destOrd="0" presId="urn:microsoft.com/office/officeart/2005/8/layout/bProcess3"/>
    <dgm:cxn modelId="{66AF791A-D5AC-4653-B993-1BBABA647071}" type="presParOf" srcId="{37AD1B23-45E6-48EA-8F39-D6F969361F32}" destId="{B6D4A04B-A65A-4E7E-A13C-FFB916F0DB0B}" srcOrd="9" destOrd="0" presId="urn:microsoft.com/office/officeart/2005/8/layout/bProcess3"/>
    <dgm:cxn modelId="{8503C1DA-8182-43B6-BBCF-FD3A689CF4D8}" type="presParOf" srcId="{B6D4A04B-A65A-4E7E-A13C-FFB916F0DB0B}" destId="{3292D62F-3220-4678-A47D-3C02342A0CE8}" srcOrd="0" destOrd="0" presId="urn:microsoft.com/office/officeart/2005/8/layout/bProcess3"/>
    <dgm:cxn modelId="{706AA128-C1D1-4581-B5D9-ABFA13E4E9A2}" type="presParOf" srcId="{37AD1B23-45E6-48EA-8F39-D6F969361F32}" destId="{7A6EA5C3-1661-4D49-B1D3-E13B4A07402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69D28C-6C8F-4018-B1D4-E178C57ACC12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A2EE7C8-6750-4175-916A-4EA6BBCA1C21}">
      <dgm:prSet phldrT="[Text]" custT="1"/>
      <dgm:spPr/>
      <dgm:t>
        <a:bodyPr/>
        <a:lstStyle/>
        <a:p>
          <a:r>
            <a:rPr lang="en-GB" sz="2000" dirty="0"/>
            <a:t>Imputed Datasets</a:t>
          </a:r>
        </a:p>
      </dgm:t>
    </dgm:pt>
    <dgm:pt modelId="{D5369D1E-F043-4385-B97D-FF4FB5E63C0A}" type="parTrans" cxnId="{A8913FFF-CE32-408F-A3BC-5CCE47D8D237}">
      <dgm:prSet/>
      <dgm:spPr/>
      <dgm:t>
        <a:bodyPr/>
        <a:lstStyle/>
        <a:p>
          <a:endParaRPr lang="en-GB" sz="2000"/>
        </a:p>
      </dgm:t>
    </dgm:pt>
    <dgm:pt modelId="{F3916E4A-8C6D-4A51-ABB3-9904527CA8E3}" type="sibTrans" cxnId="{A8913FFF-CE32-408F-A3BC-5CCE47D8D237}">
      <dgm:prSet/>
      <dgm:spPr/>
      <dgm:t>
        <a:bodyPr/>
        <a:lstStyle/>
        <a:p>
          <a:endParaRPr lang="en-GB" sz="2000"/>
        </a:p>
      </dgm:t>
    </dgm:pt>
    <dgm:pt modelId="{1DCE72C8-DADC-437A-8D7B-556912EEA942}">
      <dgm:prSet phldrT="[Text]" custT="1"/>
      <dgm:spPr/>
      <dgm:t>
        <a:bodyPr/>
        <a:lstStyle/>
        <a:p>
          <a:r>
            <a:rPr lang="en-GB" sz="2000" dirty="0"/>
            <a:t>2005 – 2018</a:t>
          </a:r>
        </a:p>
      </dgm:t>
    </dgm:pt>
    <dgm:pt modelId="{4502F600-2303-4FFE-A9B4-B73E9B4E38C9}" type="parTrans" cxnId="{9D7EAE29-CE4A-454D-B6D1-134B512B6A82}">
      <dgm:prSet/>
      <dgm:spPr/>
      <dgm:t>
        <a:bodyPr/>
        <a:lstStyle/>
        <a:p>
          <a:endParaRPr lang="en-GB" sz="2000"/>
        </a:p>
      </dgm:t>
    </dgm:pt>
    <dgm:pt modelId="{0A367968-8A4D-4626-A199-B6A04A224E44}" type="sibTrans" cxnId="{9D7EAE29-CE4A-454D-B6D1-134B512B6A82}">
      <dgm:prSet/>
      <dgm:spPr/>
      <dgm:t>
        <a:bodyPr/>
        <a:lstStyle/>
        <a:p>
          <a:endParaRPr lang="en-GB" sz="2000"/>
        </a:p>
      </dgm:t>
    </dgm:pt>
    <dgm:pt modelId="{854C2DC4-C0A5-459B-BF49-3BEB704C60E7}">
      <dgm:prSet phldrT="[Text]" custT="1"/>
      <dgm:spPr/>
      <dgm:t>
        <a:bodyPr/>
        <a:lstStyle/>
        <a:p>
          <a:r>
            <a:rPr lang="en-GB" sz="2000" dirty="0"/>
            <a:t>2019</a:t>
          </a:r>
        </a:p>
      </dgm:t>
    </dgm:pt>
    <dgm:pt modelId="{69B19986-ABAA-464D-9987-6B863D871647}" type="parTrans" cxnId="{8C6D32B2-F44D-47EF-8BC8-D9E10834384E}">
      <dgm:prSet/>
      <dgm:spPr/>
      <dgm:t>
        <a:bodyPr/>
        <a:lstStyle/>
        <a:p>
          <a:endParaRPr lang="en-GB" sz="2000"/>
        </a:p>
      </dgm:t>
    </dgm:pt>
    <dgm:pt modelId="{252D93DB-038E-4A93-B526-B24D1FB284CE}" type="sibTrans" cxnId="{8C6D32B2-F44D-47EF-8BC8-D9E10834384E}">
      <dgm:prSet/>
      <dgm:spPr/>
      <dgm:t>
        <a:bodyPr/>
        <a:lstStyle/>
        <a:p>
          <a:endParaRPr lang="en-GB" sz="2000"/>
        </a:p>
      </dgm:t>
    </dgm:pt>
    <dgm:pt modelId="{0880B496-15D3-4C4F-B9D2-6BD2D4589373}">
      <dgm:prSet phldrT="[Text]" custT="1"/>
      <dgm:spPr/>
      <dgm:t>
        <a:bodyPr/>
        <a:lstStyle/>
        <a:p>
          <a:r>
            <a:rPr lang="en-GB" sz="2000" dirty="0"/>
            <a:t>49 features</a:t>
          </a:r>
        </a:p>
      </dgm:t>
    </dgm:pt>
    <dgm:pt modelId="{5A009457-63D4-4CDA-8F02-AD2B6718A2A9}" type="parTrans" cxnId="{D7F0E82F-869C-4221-8694-C6035E15270A}">
      <dgm:prSet/>
      <dgm:spPr/>
      <dgm:t>
        <a:bodyPr/>
        <a:lstStyle/>
        <a:p>
          <a:endParaRPr lang="en-GB" sz="2000"/>
        </a:p>
      </dgm:t>
    </dgm:pt>
    <dgm:pt modelId="{5A82FC5C-9600-4C50-8B3C-0BCEADB1B7BB}" type="sibTrans" cxnId="{D7F0E82F-869C-4221-8694-C6035E15270A}">
      <dgm:prSet/>
      <dgm:spPr/>
      <dgm:t>
        <a:bodyPr/>
        <a:lstStyle/>
        <a:p>
          <a:endParaRPr lang="en-GB" sz="2000"/>
        </a:p>
      </dgm:t>
    </dgm:pt>
    <dgm:pt modelId="{DF25E6DC-A1C0-4AD6-A0F8-71DBCBAA7E7C}" type="pres">
      <dgm:prSet presAssocID="{CB69D28C-6C8F-4018-B1D4-E178C57ACC12}" presName="Name0" presStyleCnt="0">
        <dgm:presLayoutVars>
          <dgm:dir/>
          <dgm:animLvl val="lvl"/>
          <dgm:resizeHandles val="exact"/>
        </dgm:presLayoutVars>
      </dgm:prSet>
      <dgm:spPr/>
    </dgm:pt>
    <dgm:pt modelId="{B6A7A678-71C1-4BD9-AC9E-C20C6F6CE46E}" type="pres">
      <dgm:prSet presAssocID="{9A2EE7C8-6750-4175-916A-4EA6BBCA1C21}" presName="composite" presStyleCnt="0"/>
      <dgm:spPr/>
    </dgm:pt>
    <dgm:pt modelId="{EFAC5A42-8804-4909-B3C9-FD25EEB50429}" type="pres">
      <dgm:prSet presAssocID="{9A2EE7C8-6750-4175-916A-4EA6BBCA1C2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3AF34D4-C64B-4C57-A7C7-B49FFD77B067}" type="pres">
      <dgm:prSet presAssocID="{9A2EE7C8-6750-4175-916A-4EA6BBCA1C2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2AA9100-F0DF-45E5-8D5A-68C642A9E463}" type="presOf" srcId="{CB69D28C-6C8F-4018-B1D4-E178C57ACC12}" destId="{DF25E6DC-A1C0-4AD6-A0F8-71DBCBAA7E7C}" srcOrd="0" destOrd="0" presId="urn:microsoft.com/office/officeart/2005/8/layout/hList1"/>
    <dgm:cxn modelId="{69A7A20E-4F84-48E0-9662-19E61E9470C8}" type="presOf" srcId="{9A2EE7C8-6750-4175-916A-4EA6BBCA1C21}" destId="{EFAC5A42-8804-4909-B3C9-FD25EEB50429}" srcOrd="0" destOrd="0" presId="urn:microsoft.com/office/officeart/2005/8/layout/hList1"/>
    <dgm:cxn modelId="{9D7EAE29-CE4A-454D-B6D1-134B512B6A82}" srcId="{9A2EE7C8-6750-4175-916A-4EA6BBCA1C21}" destId="{1DCE72C8-DADC-437A-8D7B-556912EEA942}" srcOrd="0" destOrd="0" parTransId="{4502F600-2303-4FFE-A9B4-B73E9B4E38C9}" sibTransId="{0A367968-8A4D-4626-A199-B6A04A224E44}"/>
    <dgm:cxn modelId="{D7F0E82F-869C-4221-8694-C6035E15270A}" srcId="{9A2EE7C8-6750-4175-916A-4EA6BBCA1C21}" destId="{0880B496-15D3-4C4F-B9D2-6BD2D4589373}" srcOrd="2" destOrd="0" parTransId="{5A009457-63D4-4CDA-8F02-AD2B6718A2A9}" sibTransId="{5A82FC5C-9600-4C50-8B3C-0BCEADB1B7BB}"/>
    <dgm:cxn modelId="{002BBC6C-377A-47AB-9B3A-8B435EC24D60}" type="presOf" srcId="{854C2DC4-C0A5-459B-BF49-3BEB704C60E7}" destId="{93AF34D4-C64B-4C57-A7C7-B49FFD77B067}" srcOrd="0" destOrd="1" presId="urn:microsoft.com/office/officeart/2005/8/layout/hList1"/>
    <dgm:cxn modelId="{96C7C783-48B3-493A-972B-57D43CF9647A}" type="presOf" srcId="{0880B496-15D3-4C4F-B9D2-6BD2D4589373}" destId="{93AF34D4-C64B-4C57-A7C7-B49FFD77B067}" srcOrd="0" destOrd="2" presId="urn:microsoft.com/office/officeart/2005/8/layout/hList1"/>
    <dgm:cxn modelId="{73CBCC9C-58FF-4E78-A618-708874FD7878}" type="presOf" srcId="{1DCE72C8-DADC-437A-8D7B-556912EEA942}" destId="{93AF34D4-C64B-4C57-A7C7-B49FFD77B067}" srcOrd="0" destOrd="0" presId="urn:microsoft.com/office/officeart/2005/8/layout/hList1"/>
    <dgm:cxn modelId="{8C6D32B2-F44D-47EF-8BC8-D9E10834384E}" srcId="{9A2EE7C8-6750-4175-916A-4EA6BBCA1C21}" destId="{854C2DC4-C0A5-459B-BF49-3BEB704C60E7}" srcOrd="1" destOrd="0" parTransId="{69B19986-ABAA-464D-9987-6B863D871647}" sibTransId="{252D93DB-038E-4A93-B526-B24D1FB284CE}"/>
    <dgm:cxn modelId="{A8913FFF-CE32-408F-A3BC-5CCE47D8D237}" srcId="{CB69D28C-6C8F-4018-B1D4-E178C57ACC12}" destId="{9A2EE7C8-6750-4175-916A-4EA6BBCA1C21}" srcOrd="0" destOrd="0" parTransId="{D5369D1E-F043-4385-B97D-FF4FB5E63C0A}" sibTransId="{F3916E4A-8C6D-4A51-ABB3-9904527CA8E3}"/>
    <dgm:cxn modelId="{3FA65DCD-63FB-4BAB-8D17-5FADDD19BDFC}" type="presParOf" srcId="{DF25E6DC-A1C0-4AD6-A0F8-71DBCBAA7E7C}" destId="{B6A7A678-71C1-4BD9-AC9E-C20C6F6CE46E}" srcOrd="0" destOrd="0" presId="urn:microsoft.com/office/officeart/2005/8/layout/hList1"/>
    <dgm:cxn modelId="{4A6BDE50-1DCF-4524-9559-205E489D59C4}" type="presParOf" srcId="{B6A7A678-71C1-4BD9-AC9E-C20C6F6CE46E}" destId="{EFAC5A42-8804-4909-B3C9-FD25EEB50429}" srcOrd="0" destOrd="0" presId="urn:microsoft.com/office/officeart/2005/8/layout/hList1"/>
    <dgm:cxn modelId="{0624C793-03B3-40B3-9B48-8676E31523C0}" type="presParOf" srcId="{B6A7A678-71C1-4BD9-AC9E-C20C6F6CE46E}" destId="{93AF34D4-C64B-4C57-A7C7-B49FFD77B0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4AF3E-BBE0-4736-87B6-54773AFE9EC7}">
      <dsp:nvSpPr>
        <dsp:cNvPr id="0" name=""/>
        <dsp:cNvSpPr/>
      </dsp:nvSpPr>
      <dsp:spPr>
        <a:xfrm>
          <a:off x="1227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Accidents</a:t>
          </a:r>
          <a:br>
            <a:rPr lang="en-US" sz="1800" kern="1200" dirty="0"/>
          </a:br>
          <a:r>
            <a:rPr lang="en-US" sz="1800" kern="1200" dirty="0"/>
            <a:t>ID: </a:t>
          </a:r>
          <a:r>
            <a:rPr lang="en-US" sz="1800" i="1" kern="1200" dirty="0"/>
            <a:t>Accident Index</a:t>
          </a:r>
          <a:endParaRPr lang="en-GB" sz="1800" i="1" kern="1200" dirty="0"/>
        </a:p>
      </dsp:txBody>
      <dsp:txXfrm>
        <a:off x="1227" y="0"/>
        <a:ext cx="3192362" cy="1107996"/>
      </dsp:txXfrm>
    </dsp:sp>
    <dsp:sp modelId="{2024FF96-2E1C-460E-8220-6295CE64F0F5}">
      <dsp:nvSpPr>
        <dsp:cNvPr id="0" name=""/>
        <dsp:cNvSpPr/>
      </dsp:nvSpPr>
      <dsp:spPr>
        <a:xfrm>
          <a:off x="320464" y="1830895"/>
          <a:ext cx="2553890" cy="95486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Accident</a:t>
          </a:r>
          <a:endParaRPr lang="en-GB" sz="2000" kern="1200" dirty="0"/>
        </a:p>
      </dsp:txBody>
      <dsp:txXfrm>
        <a:off x="348431" y="1858862"/>
        <a:ext cx="2497956" cy="898928"/>
      </dsp:txXfrm>
    </dsp:sp>
    <dsp:sp modelId="{F3BC9F91-36B5-4538-9803-D43ABB329D99}">
      <dsp:nvSpPr>
        <dsp:cNvPr id="0" name=""/>
        <dsp:cNvSpPr/>
      </dsp:nvSpPr>
      <dsp:spPr>
        <a:xfrm>
          <a:off x="3433018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Vehicles</a:t>
          </a:r>
          <a:br>
            <a:rPr lang="en-US" sz="1800" kern="1200" dirty="0"/>
          </a:br>
          <a:r>
            <a:rPr lang="en-US" sz="1800" kern="1200" dirty="0"/>
            <a:t>ID: </a:t>
          </a:r>
          <a:r>
            <a:rPr lang="en-US" sz="1800" i="1" kern="1200" dirty="0"/>
            <a:t>Vehicle Reference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Accident Index</a:t>
          </a:r>
          <a:endParaRPr lang="en-GB" sz="1800" i="1" kern="1200" dirty="0"/>
        </a:p>
      </dsp:txBody>
      <dsp:txXfrm>
        <a:off x="3433018" y="0"/>
        <a:ext cx="3192362" cy="1107996"/>
      </dsp:txXfrm>
    </dsp:sp>
    <dsp:sp modelId="{C8123DD9-213F-48B9-A7FB-378F1B03A9C9}">
      <dsp:nvSpPr>
        <dsp:cNvPr id="0" name=""/>
        <dsp:cNvSpPr/>
      </dsp:nvSpPr>
      <dsp:spPr>
        <a:xfrm>
          <a:off x="3752254" y="1291303"/>
          <a:ext cx="2553890" cy="83235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 1</a:t>
          </a:r>
          <a:endParaRPr lang="en-GB" sz="2000" kern="1200" dirty="0"/>
        </a:p>
      </dsp:txBody>
      <dsp:txXfrm>
        <a:off x="3776633" y="1315682"/>
        <a:ext cx="2505132" cy="783598"/>
      </dsp:txXfrm>
    </dsp:sp>
    <dsp:sp modelId="{A1832F77-7DA8-4A31-B17C-E34B352DEF69}">
      <dsp:nvSpPr>
        <dsp:cNvPr id="0" name=""/>
        <dsp:cNvSpPr/>
      </dsp:nvSpPr>
      <dsp:spPr>
        <a:xfrm>
          <a:off x="3752254" y="2492993"/>
          <a:ext cx="2553890" cy="83235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 2</a:t>
          </a:r>
          <a:endParaRPr lang="en-GB" sz="2000" kern="1200" dirty="0"/>
        </a:p>
      </dsp:txBody>
      <dsp:txXfrm>
        <a:off x="3776633" y="2517372"/>
        <a:ext cx="2505132" cy="783598"/>
      </dsp:txXfrm>
    </dsp:sp>
    <dsp:sp modelId="{6C9652A2-D77D-42F8-B8DF-63673B636A7A}">
      <dsp:nvSpPr>
        <dsp:cNvPr id="0" name=""/>
        <dsp:cNvSpPr/>
      </dsp:nvSpPr>
      <dsp:spPr>
        <a:xfrm>
          <a:off x="6864808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Casualties</a:t>
          </a:r>
          <a:br>
            <a:rPr lang="en-US" sz="1800" b="1" kern="1200" dirty="0"/>
          </a:br>
          <a:r>
            <a:rPr lang="en-US" sz="1800" b="0" kern="1200" dirty="0"/>
            <a:t>ID: </a:t>
          </a:r>
          <a:r>
            <a:rPr lang="en-US" sz="1800" b="0" i="1" kern="1200" dirty="0"/>
            <a:t>Casualty Reference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Accident Index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Vehicle Reference</a:t>
          </a:r>
          <a:endParaRPr lang="en-GB" sz="1800" i="1" kern="1200" dirty="0"/>
        </a:p>
      </dsp:txBody>
      <dsp:txXfrm>
        <a:off x="6864808" y="0"/>
        <a:ext cx="3192362" cy="1107996"/>
      </dsp:txXfrm>
    </dsp:sp>
    <dsp:sp modelId="{4039905F-1C15-439E-AB1A-3BE5330E0044}">
      <dsp:nvSpPr>
        <dsp:cNvPr id="0" name=""/>
        <dsp:cNvSpPr/>
      </dsp:nvSpPr>
      <dsp:spPr>
        <a:xfrm>
          <a:off x="7184044" y="1108312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1</a:t>
          </a:r>
          <a:br>
            <a:rPr lang="en-US" sz="2000" kern="1200" dirty="0"/>
          </a:br>
          <a:r>
            <a:rPr lang="en-US" sz="2000" kern="1200" dirty="0"/>
            <a:t>(Driver)</a:t>
          </a:r>
          <a:endParaRPr lang="en-GB" sz="2000" kern="1200" dirty="0"/>
        </a:p>
      </dsp:txBody>
      <dsp:txXfrm>
        <a:off x="7205296" y="1129564"/>
        <a:ext cx="2511386" cy="683086"/>
      </dsp:txXfrm>
    </dsp:sp>
    <dsp:sp modelId="{54967AFE-369A-4518-AF81-9E8326D5454C}">
      <dsp:nvSpPr>
        <dsp:cNvPr id="0" name=""/>
        <dsp:cNvSpPr/>
      </dsp:nvSpPr>
      <dsp:spPr>
        <a:xfrm>
          <a:off x="7184044" y="1945531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2</a:t>
          </a:r>
          <a:br>
            <a:rPr lang="en-US" sz="2000" kern="1200" dirty="0"/>
          </a:br>
          <a:r>
            <a:rPr lang="en-US" sz="2000" kern="1200" dirty="0"/>
            <a:t>(Passenger)</a:t>
          </a:r>
          <a:endParaRPr lang="en-GB" sz="2000" kern="1200" dirty="0"/>
        </a:p>
      </dsp:txBody>
      <dsp:txXfrm>
        <a:off x="7205296" y="1966783"/>
        <a:ext cx="2511386" cy="683086"/>
      </dsp:txXfrm>
    </dsp:sp>
    <dsp:sp modelId="{8C684EF5-5134-4C62-A427-45FB35CCAB17}">
      <dsp:nvSpPr>
        <dsp:cNvPr id="0" name=""/>
        <dsp:cNvSpPr/>
      </dsp:nvSpPr>
      <dsp:spPr>
        <a:xfrm>
          <a:off x="7184044" y="2782751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3</a:t>
          </a:r>
          <a:br>
            <a:rPr lang="en-US" sz="2000" kern="1200" dirty="0"/>
          </a:br>
          <a:r>
            <a:rPr lang="en-US" sz="2000" kern="1200" dirty="0"/>
            <a:t>(Pedestrian)</a:t>
          </a:r>
          <a:endParaRPr lang="en-GB" sz="2000" kern="1200" dirty="0"/>
        </a:p>
      </dsp:txBody>
      <dsp:txXfrm>
        <a:off x="7205296" y="2804003"/>
        <a:ext cx="2511386" cy="683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D1FD9-98BA-453E-870A-9FA7B1E5691C}">
      <dsp:nvSpPr>
        <dsp:cNvPr id="0" name=""/>
        <dsp:cNvSpPr/>
      </dsp:nvSpPr>
      <dsp:spPr>
        <a:xfrm>
          <a:off x="3468222" y="826783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69000" y="869172"/>
        <a:ext cx="33271" cy="6660"/>
      </dsp:txXfrm>
    </dsp:sp>
    <dsp:sp modelId="{614636CD-2015-4BB3-978A-CBF261BEFEDF}">
      <dsp:nvSpPr>
        <dsp:cNvPr id="0" name=""/>
        <dsp:cNvSpPr/>
      </dsp:nvSpPr>
      <dsp:spPr>
        <a:xfrm>
          <a:off x="179542" y="4554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Dataset Merging (2005 – 2018)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Casualties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Vehicles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Accidents</a:t>
          </a:r>
          <a:endParaRPr lang="en-GB" sz="1800" kern="1200" dirty="0"/>
        </a:p>
      </dsp:txBody>
      <dsp:txXfrm>
        <a:off x="179542" y="4554"/>
        <a:ext cx="3290480" cy="1735897"/>
      </dsp:txXfrm>
    </dsp:sp>
    <dsp:sp modelId="{327A1509-45EF-45BF-B4EF-FF23B4ECE4D9}">
      <dsp:nvSpPr>
        <dsp:cNvPr id="0" name=""/>
        <dsp:cNvSpPr/>
      </dsp:nvSpPr>
      <dsp:spPr>
        <a:xfrm>
          <a:off x="7424130" y="826783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724907" y="869172"/>
        <a:ext cx="33271" cy="6660"/>
      </dsp:txXfrm>
    </dsp:sp>
    <dsp:sp modelId="{7574AD59-8D55-4F60-BB71-94AC0FD570AD}">
      <dsp:nvSpPr>
        <dsp:cNvPr id="0" name=""/>
        <dsp:cNvSpPr/>
      </dsp:nvSpPr>
      <dsp:spPr>
        <a:xfrm>
          <a:off x="4135449" y="4554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Exploratory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Feature correlation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Missing values</a:t>
          </a:r>
          <a:endParaRPr lang="en-GB" sz="1800" kern="1200" dirty="0"/>
        </a:p>
      </dsp:txBody>
      <dsp:txXfrm>
        <a:off x="4135449" y="4554"/>
        <a:ext cx="3290480" cy="1735897"/>
      </dsp:txXfrm>
    </dsp:sp>
    <dsp:sp modelId="{21956996-7875-4EAC-A1E6-0FFDEDE59127}">
      <dsp:nvSpPr>
        <dsp:cNvPr id="0" name=""/>
        <dsp:cNvSpPr/>
      </dsp:nvSpPr>
      <dsp:spPr>
        <a:xfrm>
          <a:off x="1824782" y="1738651"/>
          <a:ext cx="7911814" cy="634827"/>
        </a:xfrm>
        <a:custGeom>
          <a:avLst/>
          <a:gdLst/>
          <a:ahLst/>
          <a:cxnLst/>
          <a:rect l="0" t="0" r="0" b="0"/>
          <a:pathLst>
            <a:path>
              <a:moveTo>
                <a:pt x="7911814" y="0"/>
              </a:moveTo>
              <a:lnTo>
                <a:pt x="7911814" y="334513"/>
              </a:lnTo>
              <a:lnTo>
                <a:pt x="0" y="334513"/>
              </a:lnTo>
              <a:lnTo>
                <a:pt x="0" y="6348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82196" y="2052735"/>
        <a:ext cx="396987" cy="6660"/>
      </dsp:txXfrm>
    </dsp:sp>
    <dsp:sp modelId="{9131DE78-0EE4-4AE8-8CBE-2B77907B7F38}">
      <dsp:nvSpPr>
        <dsp:cNvPr id="0" name=""/>
        <dsp:cNvSpPr/>
      </dsp:nvSpPr>
      <dsp:spPr>
        <a:xfrm>
          <a:off x="8091357" y="4554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Correction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DfT</a:t>
          </a:r>
          <a:r>
            <a:rPr lang="en-US" sz="1800" kern="1200" dirty="0"/>
            <a:t> documentation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Fields with missing values more than 50% were dropped</a:t>
          </a:r>
          <a:endParaRPr lang="en-GB" sz="1800" kern="1200" dirty="0"/>
        </a:p>
      </dsp:txBody>
      <dsp:txXfrm>
        <a:off x="8091357" y="4554"/>
        <a:ext cx="3290480" cy="1735897"/>
      </dsp:txXfrm>
    </dsp:sp>
    <dsp:sp modelId="{049F35D2-281B-46CA-AAF9-5C5F0FF39C77}">
      <dsp:nvSpPr>
        <dsp:cNvPr id="0" name=""/>
        <dsp:cNvSpPr/>
      </dsp:nvSpPr>
      <dsp:spPr>
        <a:xfrm>
          <a:off x="3468222" y="3228107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69000" y="3270497"/>
        <a:ext cx="33271" cy="6660"/>
      </dsp:txXfrm>
    </dsp:sp>
    <dsp:sp modelId="{5F92E911-47F3-4154-9B97-F5E12BC9DCD9}">
      <dsp:nvSpPr>
        <dsp:cNvPr id="0" name=""/>
        <dsp:cNvSpPr/>
      </dsp:nvSpPr>
      <dsp:spPr>
        <a:xfrm>
          <a:off x="179542" y="2405879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Imputation: MissForest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Training / Validation data (2005 – 2018) imputed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data (2019) imputed</a:t>
          </a:r>
          <a:endParaRPr lang="en-GB" sz="1800" kern="1200" dirty="0"/>
        </a:p>
      </dsp:txBody>
      <dsp:txXfrm>
        <a:off x="179542" y="2405879"/>
        <a:ext cx="3290480" cy="1735897"/>
      </dsp:txXfrm>
    </dsp:sp>
    <dsp:sp modelId="{129A3168-560D-4A83-B1EB-2A267AFFDF93}">
      <dsp:nvSpPr>
        <dsp:cNvPr id="0" name=""/>
        <dsp:cNvSpPr/>
      </dsp:nvSpPr>
      <dsp:spPr>
        <a:xfrm>
          <a:off x="7424130" y="3228107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724907" y="3270497"/>
        <a:ext cx="33271" cy="6660"/>
      </dsp:txXfrm>
    </dsp:sp>
    <dsp:sp modelId="{667B207A-D691-4D61-8B95-19BCE8C172D1}">
      <dsp:nvSpPr>
        <dsp:cNvPr id="0" name=""/>
        <dsp:cNvSpPr/>
      </dsp:nvSpPr>
      <dsp:spPr>
        <a:xfrm>
          <a:off x="4135449" y="2405879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Multi-layered Perceptron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Empirical feature selection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Class weights used in loss function</a:t>
          </a:r>
          <a:endParaRPr lang="en-GB" sz="1800" kern="1200" dirty="0"/>
        </a:p>
      </dsp:txBody>
      <dsp:txXfrm>
        <a:off x="4135449" y="2405879"/>
        <a:ext cx="3290480" cy="1735897"/>
      </dsp:txXfrm>
    </dsp:sp>
    <dsp:sp modelId="{F11F31B2-0810-466E-A233-020755502C40}">
      <dsp:nvSpPr>
        <dsp:cNvPr id="0" name=""/>
        <dsp:cNvSpPr/>
      </dsp:nvSpPr>
      <dsp:spPr>
        <a:xfrm>
          <a:off x="8091357" y="2405879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Reinforcement Learning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Double Q network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Architecture from perceptron sensitive to fatal casualties.</a:t>
          </a:r>
          <a:endParaRPr lang="en-GB" sz="1800" kern="1200" dirty="0"/>
        </a:p>
      </dsp:txBody>
      <dsp:txXfrm>
        <a:off x="8091357" y="2405879"/>
        <a:ext cx="3290480" cy="1735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1D5C-C48C-4DA3-9A0B-F63594966A9A}">
      <dsp:nvSpPr>
        <dsp:cNvPr id="0" name=""/>
        <dsp:cNvSpPr/>
      </dsp:nvSpPr>
      <dsp:spPr>
        <a:xfrm>
          <a:off x="0" y="230989"/>
          <a:ext cx="5558536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404" tIns="312420" rIns="4314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ANOVA F – statistic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Correlation ratio coefficient</a:t>
          </a:r>
          <a:endParaRPr lang="en-GB" sz="2000" kern="1200" dirty="0"/>
        </a:p>
      </dsp:txBody>
      <dsp:txXfrm>
        <a:off x="0" y="230989"/>
        <a:ext cx="5558536" cy="1063125"/>
      </dsp:txXfrm>
    </dsp:sp>
    <dsp:sp modelId="{1A962D8C-ADA9-4815-B142-763E2AEB8ABB}">
      <dsp:nvSpPr>
        <dsp:cNvPr id="0" name=""/>
        <dsp:cNvSpPr/>
      </dsp:nvSpPr>
      <dsp:spPr>
        <a:xfrm>
          <a:off x="277926" y="9589"/>
          <a:ext cx="457267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0" rIns="14707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Numerical variables – Casualty Severity</a:t>
          </a:r>
          <a:endParaRPr lang="en-GB" sz="2000" kern="1200" dirty="0"/>
        </a:p>
      </dsp:txBody>
      <dsp:txXfrm>
        <a:off x="299542" y="31205"/>
        <a:ext cx="4529442" cy="399568"/>
      </dsp:txXfrm>
    </dsp:sp>
    <dsp:sp modelId="{910F35C2-CB54-48B1-AFE0-47B99FF65040}">
      <dsp:nvSpPr>
        <dsp:cNvPr id="0" name=""/>
        <dsp:cNvSpPr/>
      </dsp:nvSpPr>
      <dsp:spPr>
        <a:xfrm>
          <a:off x="0" y="1596514"/>
          <a:ext cx="5558536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404" tIns="312420" rIns="4314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X</a:t>
          </a:r>
          <a:r>
            <a:rPr lang="en-US" sz="2000" kern="1200" baseline="30000" dirty="0"/>
            <a:t>2</a:t>
          </a:r>
          <a:r>
            <a:rPr lang="en-US" sz="2000" kern="1200" baseline="0" dirty="0"/>
            <a:t> – squared statistic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Mutual information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Cramer’s V coefficient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Theil’s U coefficient (anti-symmetrical)</a:t>
          </a:r>
          <a:endParaRPr lang="en-GB" sz="2000" kern="1200" dirty="0"/>
        </a:p>
      </dsp:txBody>
      <dsp:txXfrm>
        <a:off x="0" y="1596514"/>
        <a:ext cx="5558536" cy="1748250"/>
      </dsp:txXfrm>
    </dsp:sp>
    <dsp:sp modelId="{2EE3CAB3-DBA0-4AD5-8208-1AF2D762C572}">
      <dsp:nvSpPr>
        <dsp:cNvPr id="0" name=""/>
        <dsp:cNvSpPr/>
      </dsp:nvSpPr>
      <dsp:spPr>
        <a:xfrm>
          <a:off x="277926" y="1375114"/>
          <a:ext cx="457267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0" rIns="14707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variables – Casualty Severity</a:t>
          </a:r>
          <a:endParaRPr lang="en-GB" sz="2000" kern="1200" dirty="0"/>
        </a:p>
      </dsp:txBody>
      <dsp:txXfrm>
        <a:off x="299542" y="1396730"/>
        <a:ext cx="4529442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D3C29-BD5D-424A-B676-BD668C249509}">
      <dsp:nvSpPr>
        <dsp:cNvPr id="0" name=""/>
        <dsp:cNvSpPr/>
      </dsp:nvSpPr>
      <dsp:spPr>
        <a:xfrm>
          <a:off x="0" y="227978"/>
          <a:ext cx="5135880" cy="1393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Mutual information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Cramer’s V coefficient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Theil’s U coefficient</a:t>
          </a:r>
          <a:endParaRPr lang="en-GB" sz="2000" kern="1200" dirty="0"/>
        </a:p>
      </dsp:txBody>
      <dsp:txXfrm>
        <a:off x="0" y="227978"/>
        <a:ext cx="5135880" cy="1393875"/>
      </dsp:txXfrm>
    </dsp:sp>
    <dsp:sp modelId="{A916D197-D059-400D-8659-A064D22AE60D}">
      <dsp:nvSpPr>
        <dsp:cNvPr id="0" name=""/>
        <dsp:cNvSpPr/>
      </dsp:nvSpPr>
      <dsp:spPr>
        <a:xfrm>
          <a:off x="256794" y="6578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- Categorical</a:t>
          </a:r>
          <a:endParaRPr lang="en-GB" sz="2000" kern="1200" dirty="0"/>
        </a:p>
      </dsp:txBody>
      <dsp:txXfrm>
        <a:off x="278410" y="28194"/>
        <a:ext cx="3551884" cy="399568"/>
      </dsp:txXfrm>
    </dsp:sp>
    <dsp:sp modelId="{BD6BD9F6-D1E9-4D6A-9743-2CFDB9C6B16B}">
      <dsp:nvSpPr>
        <dsp:cNvPr id="0" name=""/>
        <dsp:cNvSpPr/>
      </dsp:nvSpPr>
      <dsp:spPr>
        <a:xfrm>
          <a:off x="0" y="1924254"/>
          <a:ext cx="5135880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Correlation ratio coefficient</a:t>
          </a:r>
          <a:endParaRPr lang="en-GB" sz="2000" kern="1200" dirty="0"/>
        </a:p>
      </dsp:txBody>
      <dsp:txXfrm>
        <a:off x="0" y="1924254"/>
        <a:ext cx="5135880" cy="744187"/>
      </dsp:txXfrm>
    </dsp:sp>
    <dsp:sp modelId="{BE5DAF57-B4F4-49F8-AE5E-B92EE48A66F3}">
      <dsp:nvSpPr>
        <dsp:cNvPr id="0" name=""/>
        <dsp:cNvSpPr/>
      </dsp:nvSpPr>
      <dsp:spPr>
        <a:xfrm>
          <a:off x="256794" y="1702854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– Numerical</a:t>
          </a:r>
          <a:endParaRPr lang="en-GB" sz="2000" kern="1200" dirty="0"/>
        </a:p>
      </dsp:txBody>
      <dsp:txXfrm>
        <a:off x="278410" y="1724470"/>
        <a:ext cx="3551884" cy="399568"/>
      </dsp:txXfrm>
    </dsp:sp>
    <dsp:sp modelId="{21F8FAA4-5EED-4F10-AA5E-177775A57844}">
      <dsp:nvSpPr>
        <dsp:cNvPr id="0" name=""/>
        <dsp:cNvSpPr/>
      </dsp:nvSpPr>
      <dsp:spPr>
        <a:xfrm>
          <a:off x="0" y="2970841"/>
          <a:ext cx="5135880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Pearson’s correlation coefficient</a:t>
          </a:r>
          <a:endParaRPr lang="en-GB" sz="2000" kern="1200" dirty="0"/>
        </a:p>
      </dsp:txBody>
      <dsp:txXfrm>
        <a:off x="0" y="2970841"/>
        <a:ext cx="5135880" cy="744187"/>
      </dsp:txXfrm>
    </dsp:sp>
    <dsp:sp modelId="{6E7C14F9-52B7-4C13-8356-92209BA3A0F8}">
      <dsp:nvSpPr>
        <dsp:cNvPr id="0" name=""/>
        <dsp:cNvSpPr/>
      </dsp:nvSpPr>
      <dsp:spPr>
        <a:xfrm>
          <a:off x="256794" y="2749441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Numerical – Numerical</a:t>
          </a:r>
          <a:endParaRPr lang="en-GB" sz="2000" kern="1200" dirty="0"/>
        </a:p>
      </dsp:txBody>
      <dsp:txXfrm>
        <a:off x="278410" y="2771057"/>
        <a:ext cx="3551884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EC95-ACA7-483F-9BB8-90BC7557463B}">
      <dsp:nvSpPr>
        <dsp:cNvPr id="0" name=""/>
        <dsp:cNvSpPr/>
      </dsp:nvSpPr>
      <dsp:spPr>
        <a:xfrm>
          <a:off x="2275400" y="448143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439369" y="491974"/>
        <a:ext cx="18870" cy="3777"/>
      </dsp:txXfrm>
    </dsp:sp>
    <dsp:sp modelId="{7318F093-79BE-4ACF-B26A-DFD05AC747A4}">
      <dsp:nvSpPr>
        <dsp:cNvPr id="0" name=""/>
        <dsp:cNvSpPr/>
      </dsp:nvSpPr>
      <dsp:spPr>
        <a:xfrm>
          <a:off x="636294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Junctions and Road Classes</a:t>
          </a:r>
          <a:endParaRPr lang="en-GB" sz="2000" kern="1200" dirty="0"/>
        </a:p>
      </dsp:txBody>
      <dsp:txXfrm>
        <a:off x="636294" y="1591"/>
        <a:ext cx="1640905" cy="984543"/>
      </dsp:txXfrm>
    </dsp:sp>
    <dsp:sp modelId="{CC69C616-9914-4F2E-8D0F-E9660F36A0C4}">
      <dsp:nvSpPr>
        <dsp:cNvPr id="0" name=""/>
        <dsp:cNvSpPr/>
      </dsp:nvSpPr>
      <dsp:spPr>
        <a:xfrm>
          <a:off x="4293714" y="448143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457683" y="491974"/>
        <a:ext cx="18870" cy="3777"/>
      </dsp:txXfrm>
    </dsp:sp>
    <dsp:sp modelId="{74B077CA-7E45-4983-A47C-C3C1836BCEF4}">
      <dsp:nvSpPr>
        <dsp:cNvPr id="0" name=""/>
        <dsp:cNvSpPr/>
      </dsp:nvSpPr>
      <dsp:spPr>
        <a:xfrm>
          <a:off x="2654608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Pedestrians</a:t>
          </a:r>
          <a:endParaRPr lang="en-GB" sz="2000" kern="1200" dirty="0"/>
        </a:p>
      </dsp:txBody>
      <dsp:txXfrm>
        <a:off x="2654608" y="1591"/>
        <a:ext cx="1640905" cy="984543"/>
      </dsp:txXfrm>
    </dsp:sp>
    <dsp:sp modelId="{6909ED09-0ACA-4253-8E4D-CBDEF1B9C4CF}">
      <dsp:nvSpPr>
        <dsp:cNvPr id="0" name=""/>
        <dsp:cNvSpPr/>
      </dsp:nvSpPr>
      <dsp:spPr>
        <a:xfrm>
          <a:off x="1456747" y="984334"/>
          <a:ext cx="4036627" cy="346808"/>
        </a:xfrm>
        <a:custGeom>
          <a:avLst/>
          <a:gdLst/>
          <a:ahLst/>
          <a:cxnLst/>
          <a:rect l="0" t="0" r="0" b="0"/>
          <a:pathLst>
            <a:path>
              <a:moveTo>
                <a:pt x="4036627" y="0"/>
              </a:moveTo>
              <a:lnTo>
                <a:pt x="4036627" y="190504"/>
              </a:lnTo>
              <a:lnTo>
                <a:pt x="0" y="190504"/>
              </a:lnTo>
              <a:lnTo>
                <a:pt x="0" y="3468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373705" y="1155850"/>
        <a:ext cx="202711" cy="3777"/>
      </dsp:txXfrm>
    </dsp:sp>
    <dsp:sp modelId="{383A3778-680B-4BCC-986E-C27F04C35625}">
      <dsp:nvSpPr>
        <dsp:cNvPr id="0" name=""/>
        <dsp:cNvSpPr/>
      </dsp:nvSpPr>
      <dsp:spPr>
        <a:xfrm>
          <a:off x="4672922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Vehicle-Site Interaction</a:t>
          </a:r>
          <a:endParaRPr lang="en-GB" sz="2000" kern="1200" dirty="0"/>
        </a:p>
      </dsp:txBody>
      <dsp:txXfrm>
        <a:off x="4672922" y="1591"/>
        <a:ext cx="1640905" cy="984543"/>
      </dsp:txXfrm>
    </dsp:sp>
    <dsp:sp modelId="{B86DC20A-52F5-4337-A6B4-A029081F1309}">
      <dsp:nvSpPr>
        <dsp:cNvPr id="0" name=""/>
        <dsp:cNvSpPr/>
      </dsp:nvSpPr>
      <dsp:spPr>
        <a:xfrm>
          <a:off x="2275400" y="1810094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439369" y="1853925"/>
        <a:ext cx="18870" cy="3777"/>
      </dsp:txXfrm>
    </dsp:sp>
    <dsp:sp modelId="{C6C40D76-BF69-47B6-99A1-9083EB9E0670}">
      <dsp:nvSpPr>
        <dsp:cNvPr id="0" name=""/>
        <dsp:cNvSpPr/>
      </dsp:nvSpPr>
      <dsp:spPr>
        <a:xfrm>
          <a:off x="636294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Drivers-Vehicles</a:t>
          </a:r>
          <a:endParaRPr lang="en-GB" sz="2000" kern="1200" dirty="0"/>
        </a:p>
      </dsp:txBody>
      <dsp:txXfrm>
        <a:off x="636294" y="1363543"/>
        <a:ext cx="1640905" cy="984543"/>
      </dsp:txXfrm>
    </dsp:sp>
    <dsp:sp modelId="{B6D4A04B-A65A-4E7E-A13C-FFB916F0DB0B}">
      <dsp:nvSpPr>
        <dsp:cNvPr id="0" name=""/>
        <dsp:cNvSpPr/>
      </dsp:nvSpPr>
      <dsp:spPr>
        <a:xfrm>
          <a:off x="4293714" y="1810094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457683" y="1853925"/>
        <a:ext cx="18870" cy="3777"/>
      </dsp:txXfrm>
    </dsp:sp>
    <dsp:sp modelId="{426068F1-7C01-465B-B354-1E43F16C0BDA}">
      <dsp:nvSpPr>
        <dsp:cNvPr id="0" name=""/>
        <dsp:cNvSpPr/>
      </dsp:nvSpPr>
      <dsp:spPr>
        <a:xfrm>
          <a:off x="2654608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Age of Vehicle</a:t>
          </a:r>
          <a:endParaRPr lang="en-GB" sz="2000" kern="1200" dirty="0"/>
        </a:p>
      </dsp:txBody>
      <dsp:txXfrm>
        <a:off x="2654608" y="1363543"/>
        <a:ext cx="1640905" cy="984543"/>
      </dsp:txXfrm>
    </dsp:sp>
    <dsp:sp modelId="{7A6EA5C3-1661-4D49-B1D3-E13B4A074026}">
      <dsp:nvSpPr>
        <dsp:cNvPr id="0" name=""/>
        <dsp:cNvSpPr/>
      </dsp:nvSpPr>
      <dsp:spPr>
        <a:xfrm>
          <a:off x="4672922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Driver IMD Decile</a:t>
          </a:r>
          <a:endParaRPr lang="en-GB" sz="2000" kern="1200" dirty="0"/>
        </a:p>
      </dsp:txBody>
      <dsp:txXfrm>
        <a:off x="4672922" y="1363543"/>
        <a:ext cx="1640905" cy="9845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C5A42-8804-4909-B3C9-FD25EEB50429}">
      <dsp:nvSpPr>
        <dsp:cNvPr id="0" name=""/>
        <dsp:cNvSpPr/>
      </dsp:nvSpPr>
      <dsp:spPr>
        <a:xfrm>
          <a:off x="0" y="3287"/>
          <a:ext cx="2234359" cy="893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Imputed Datasets</a:t>
          </a:r>
        </a:p>
      </dsp:txBody>
      <dsp:txXfrm>
        <a:off x="0" y="3287"/>
        <a:ext cx="2234359" cy="893743"/>
      </dsp:txXfrm>
    </dsp:sp>
    <dsp:sp modelId="{93AF34D4-C64B-4C57-A7C7-B49FFD77B067}">
      <dsp:nvSpPr>
        <dsp:cNvPr id="0" name=""/>
        <dsp:cNvSpPr/>
      </dsp:nvSpPr>
      <dsp:spPr>
        <a:xfrm>
          <a:off x="0" y="897030"/>
          <a:ext cx="2234359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2005 – 2018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2019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49 features</a:t>
          </a:r>
        </a:p>
      </dsp:txBody>
      <dsp:txXfrm>
        <a:off x="0" y="897030"/>
        <a:ext cx="2234359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0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9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7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0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6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1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1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0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/>
              <a:t>Predicting Seriousness of Injury in a Traffic Accident:</a:t>
            </a:r>
            <a:br>
              <a:rPr lang="en-GB" sz="3600"/>
            </a:br>
            <a:r>
              <a:rPr lang="en-GB" sz="3600" i="1"/>
              <a:t>A New Imbalanced Dataset and Benchmark</a:t>
            </a:r>
            <a:br>
              <a:rPr lang="en-GB" sz="3600" i="1"/>
            </a:br>
            <a:br>
              <a:rPr lang="en-GB" sz="3600" i="1"/>
            </a:br>
            <a:r>
              <a:rPr lang="en-GB" sz="3200" i="1"/>
              <a:t>Paschalis Lagias, George D. Magoulas, Ylli Prifti, and Alessandro Provetti</a:t>
            </a:r>
            <a:br>
              <a:rPr lang="en-GB" sz="3200" i="1"/>
            </a:b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F375F-94FC-79F6-05D0-AA24C9EBA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cap="none"/>
              <a:t>Birkbeck College, University of London, UK</a:t>
            </a:r>
            <a:endParaRPr lang="en-GB" sz="3200" cap="none" dirty="0"/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ED400B25-C8B3-985A-C9B1-ECC04FB5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Imputation with MissForest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4FAC0A-8632-B993-C3AA-7E1D8600B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226345"/>
              </p:ext>
            </p:extLst>
          </p:nvPr>
        </p:nvGraphicFramePr>
        <p:xfrm>
          <a:off x="559764" y="3848270"/>
          <a:ext cx="6950123" cy="234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7386741-71EB-F45E-F609-E8C60C97A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106AA-D16D-D0EF-1CB1-D23A7D1FB5DC}"/>
              </a:ext>
            </a:extLst>
          </p:cNvPr>
          <p:cNvSpPr/>
          <p:nvPr/>
        </p:nvSpPr>
        <p:spPr>
          <a:xfrm>
            <a:off x="7509887" y="4682660"/>
            <a:ext cx="774577" cy="43038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9B0A2D4-1495-F6F2-DBC7-3B613046D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512218"/>
              </p:ext>
            </p:extLst>
          </p:nvPr>
        </p:nvGraphicFramePr>
        <p:xfrm>
          <a:off x="8921321" y="3848270"/>
          <a:ext cx="2234359" cy="234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6084736-F7DE-E707-2E9A-F249A38B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49" y="1845734"/>
            <a:ext cx="10058400" cy="17844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Algorithm suitable for high dimensional data with mixed data 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Memory capacity.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i="1" dirty="0"/>
              <a:t>Speed Limit</a:t>
            </a:r>
            <a:r>
              <a:rPr lang="en-US" sz="2400" dirty="0"/>
              <a:t> and </a:t>
            </a:r>
            <a:r>
              <a:rPr lang="en-US" sz="2400" i="1" dirty="0"/>
              <a:t>Weather Conditions</a:t>
            </a:r>
            <a:r>
              <a:rPr lang="en-US" sz="2400" dirty="0"/>
              <a:t> had minimal percentage of missing values</a:t>
            </a:r>
            <a:r>
              <a:rPr lang="en-US" sz="2400" i="1" dirty="0"/>
              <a:t>. </a:t>
            </a:r>
            <a:r>
              <a:rPr lang="en-US" sz="2400" dirty="0"/>
              <a:t>Imputed first to expand the number of complete features.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4BE4688-98AF-23F9-CAD7-3C27CCD764BA}"/>
              </a:ext>
            </a:extLst>
          </p:cNvPr>
          <p:cNvSpPr txBox="1">
            <a:spLocks/>
          </p:cNvSpPr>
          <p:nvPr/>
        </p:nvSpPr>
        <p:spPr>
          <a:xfrm>
            <a:off x="1036319" y="6431283"/>
            <a:ext cx="11155681" cy="426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* Stekhoven, D.J., Bühlmann, P.: MissForest—non-parametric missing value imputation for mixed-type data.</a:t>
            </a:r>
          </a:p>
        </p:txBody>
      </p:sp>
    </p:spTree>
    <p:extLst>
      <p:ext uri="{BB962C8B-B14F-4D97-AF65-F5344CB8AC3E}">
        <p14:creationId xmlns:p14="http://schemas.microsoft.com/office/powerpoint/2010/main" val="303347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Imputation with MissForest – key parameters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7386741-71EB-F45E-F609-E8C60C97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1D114F46-3C18-C6DF-F2F8-AC4E8C74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59020"/>
              </p:ext>
            </p:extLst>
          </p:nvPr>
        </p:nvGraphicFramePr>
        <p:xfrm>
          <a:off x="722376" y="2743201"/>
          <a:ext cx="10808208" cy="2377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093208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Maximum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grown trees per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0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Split quality criterion for numerical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Split quality criterion for categorical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Gini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Random state for repeatability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Class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Balanced: inversely proportional to class frequencies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3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Artificial Neural Network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F5CAB571-5FBB-47EA-2800-92F8B8D45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735686"/>
                  </p:ext>
                </p:extLst>
              </p:nvPr>
            </p:nvGraphicFramePr>
            <p:xfrm>
              <a:off x="1178052" y="1911949"/>
              <a:ext cx="9896856" cy="423281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017264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5879592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Hidden layers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3 neurons, 1 per Casualty Severity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Activation 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ReLU for hidden layers, Softmax for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7934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Optimizer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Adam with learning rate =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606347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Batch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128, 256 and 512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6321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Early stopping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 or 20 epochs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732135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Weight initialization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Glorot uniform, He uniform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68005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Loss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Sparse categorical cross entropy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710234"/>
                      </a:ext>
                    </a:extLst>
                  </a:tr>
                  <a:tr h="6630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Class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Initial vector: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𝑠𝑎𝑚𝑝𝑙𝑒𝑠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𝑐𝑙𝑎𝑠𝑠𝑒𝑠</m:t>
                                      </m:r>
                                    </m:e>
                                  </m:d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∗|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𝑓𝑟𝑒𝑞𝑢𝑒𝑛𝑐𝑖𝑒𝑠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oMath>
                          </a14:m>
                          <a:endParaRPr lang="en-GB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75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F5CAB571-5FBB-47EA-2800-92F8B8D45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735686"/>
                  </p:ext>
                </p:extLst>
              </p:nvPr>
            </p:nvGraphicFramePr>
            <p:xfrm>
              <a:off x="1178052" y="1911949"/>
              <a:ext cx="9896856" cy="423281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017264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5879592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Hidden layers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3 neurons, 1 per Casualty Severity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Activation 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ReLU for hidden layers, Softmax for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7934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Optimizer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Adam with learning rate =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606347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Batch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128, 256 and 512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6321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Early stopping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 or 20 epochs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732135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Weight initialization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Glorot uniform, He uniform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68005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Loss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Sparse categorical cross entropy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710234"/>
                      </a:ext>
                    </a:extLst>
                  </a:tr>
                  <a:tr h="6630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Class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8394" t="-542202" r="-207" b="-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5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751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Q Network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Adopted the approach from Lin, Chen and Qi paper.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Expanded problem formulation to a multi-class classification problem.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Model units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Environment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Episode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Reward function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Memory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Transition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Agent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26A320B-C750-6831-C276-3901F3A2C2A1}"/>
              </a:ext>
            </a:extLst>
          </p:cNvPr>
          <p:cNvSpPr txBox="1">
            <a:spLocks/>
          </p:cNvSpPr>
          <p:nvPr/>
        </p:nvSpPr>
        <p:spPr>
          <a:xfrm>
            <a:off x="1036320" y="6431283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* Lin, E., Chen, Q., Qi, X.: Deep reinforcement learning for imbalanced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97699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Environment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Environment:</a:t>
            </a:r>
            <a:r>
              <a:rPr lang="en-US" sz="2400" dirty="0"/>
              <a:t> Traffic accident data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Observation space:</a:t>
            </a:r>
            <a:r>
              <a:rPr lang="en-US" sz="2000" dirty="0"/>
              <a:t> Data sample size.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Action space:</a:t>
            </a:r>
            <a:r>
              <a:rPr lang="en-US" sz="2000" dirty="0"/>
              <a:t> Action represents class prediction – 3 possible actions.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Step counter:</a:t>
            </a:r>
            <a:r>
              <a:rPr lang="en-US" sz="2000" dirty="0"/>
              <a:t> Number of steps tracker within an episode.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Weighted action rewards:</a:t>
            </a:r>
            <a:r>
              <a:rPr lang="en-US" sz="2000" dirty="0"/>
              <a:t> Different reward returned per class sample correct prediction.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Reset function:</a:t>
            </a:r>
            <a:r>
              <a:rPr lang="en-US" sz="2000" dirty="0"/>
              <a:t> Reshuffles data, resets counter and draws the first training sample.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Step:</a:t>
            </a:r>
            <a:r>
              <a:rPr lang="en-US" sz="2000" dirty="0"/>
              <a:t> Predicts class, collects reward and checks if the episode is done.</a:t>
            </a:r>
          </a:p>
        </p:txBody>
      </p:sp>
    </p:spTree>
    <p:extLst>
      <p:ext uri="{BB962C8B-B14F-4D97-AF65-F5344CB8AC3E}">
        <p14:creationId xmlns:p14="http://schemas.microsoft.com/office/powerpoint/2010/main" val="332940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Episode and Reward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EC2A4BCB-CA7F-21F2-B174-3E9BB57E0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720" y="1737360"/>
                <a:ext cx="9966960" cy="452628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 </a:t>
                </a:r>
                <a:r>
                  <a:rPr lang="en-US" b="1" dirty="0"/>
                  <a:t>Episode start:</a:t>
                </a:r>
                <a:r>
                  <a:rPr lang="en-US" dirty="0"/>
                  <a:t> The first training sample is read.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 Episode end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 All training samples classified.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 A minority sample is incorrectly classified.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Reward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𝑓𝑎𝑡𝑎𝑙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𝑝𝑟𝑒𝑑𝑖𝑐𝑡𝑖𝑜𝑛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𝑓𝑎𝑡𝑎𝑙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𝑓𝑎𝑡𝑎𝑙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𝑝𝑟𝑒𝑑𝑖𝑐𝑡𝑖𝑜𝑛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𝑓𝑎𝑡𝑎𝑙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𝑙𝑎𝑏𝑒𝑙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𝑠𝑒𝑟𝑖𝑜𝑢𝑠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𝑠𝑒𝑟𝑖𝑜𝑢𝑠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𝑙𝑎𝑏𝑒𝑙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𝑠𝑒𝑟𝑖𝑜𝑢𝑠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𝑠𝑒𝑟𝑖𝑜𝑢𝑠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𝑙𝑎𝑏𝑒𝑙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𝑠𝑙𝑖𝑔h𝑡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𝑎𝑛𝑑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𝑝𝑟𝑒𝑑𝑖𝑐𝑡𝑖𝑜𝑛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𝑠𝑙𝑖𝑔h𝑡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𝑙𝑎𝑏𝑒𝑙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𝑠𝑙𝑖𝑔h𝑡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𝑎𝑛𝑑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𝑝𝑟𝑒𝑑𝑖𝑐𝑡𝑖𝑜𝑛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𝑙𝑖𝑔h𝑡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𝑠𝑒𝑟𝑖𝑜𝑢𝑠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𝑠𝑙𝑖𝑔h𝑡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𝑓𝑎𝑡𝑎𝑙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𝑠𝑙𝑖𝑔h𝑡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600" dirty="0"/>
              </a:p>
            </p:txBody>
          </p:sp>
        </mc:Choice>
        <mc:Fallback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EC2A4BCB-CA7F-21F2-B174-3E9BB57E0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720" y="1737360"/>
                <a:ext cx="9966960" cy="4526280"/>
              </a:xfrm>
              <a:blipFill>
                <a:blip r:embed="rId3"/>
                <a:stretch>
                  <a:fillRect l="-1713" t="-2153" b="-130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4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Memory and Transition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41322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Memory:</a:t>
            </a:r>
            <a:r>
              <a:rPr lang="en-US" sz="2400" dirty="0"/>
              <a:t> Saves transitions and samples batches of saved transitions for Q-Network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Transition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Current state:</a:t>
            </a:r>
            <a:r>
              <a:rPr lang="en-US" sz="2000" dirty="0"/>
              <a:t> Current data sample.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New state:</a:t>
            </a:r>
            <a:r>
              <a:rPr lang="en-US" sz="2000" dirty="0"/>
              <a:t> Next data sample.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Action taken:</a:t>
            </a:r>
            <a:r>
              <a:rPr lang="en-US" sz="2000" dirty="0"/>
              <a:t> Predicted Casualty Severity class.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Reward:</a:t>
            </a:r>
            <a:r>
              <a:rPr lang="en-US" sz="2000" dirty="0"/>
              <a:t> Value returned based on predicted class and actual label.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Episode done flag:</a:t>
            </a:r>
            <a:r>
              <a:rPr lang="en-US" sz="2000" dirty="0"/>
              <a:t> Boolean.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4746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Agent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9"/>
            <a:ext cx="10058400" cy="4168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Evaluation and target networks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Action space:</a:t>
            </a:r>
            <a:r>
              <a:rPr lang="en-US" sz="2400" dirty="0"/>
              <a:t> Set of available 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Hyperparameters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Save / Load:</a:t>
            </a:r>
            <a:r>
              <a:rPr lang="en-US" sz="2400" dirty="0"/>
              <a:t> Save or load network weights and Memory.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Training:</a:t>
            </a:r>
            <a:r>
              <a:rPr lang="en-US" sz="2400" dirty="0"/>
              <a:t> Updates training / target network weights.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Action selection:</a:t>
            </a:r>
            <a:r>
              <a:rPr lang="en-US" sz="2400" dirty="0"/>
              <a:t> predicts Casualty Severity for a training sample.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6A817C5-3F96-B473-29CE-DC83EBAB8209}"/>
              </a:ext>
            </a:extLst>
          </p:cNvPr>
          <p:cNvSpPr txBox="1">
            <a:spLocks/>
          </p:cNvSpPr>
          <p:nvPr/>
        </p:nvSpPr>
        <p:spPr>
          <a:xfrm>
            <a:off x="1036320" y="6431283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* Hasselt,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H.v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., Guez, A., Silver, D.: Deep reinforcement learning with double q-learning.</a:t>
            </a:r>
          </a:p>
        </p:txBody>
      </p:sp>
    </p:spTree>
    <p:extLst>
      <p:ext uri="{BB962C8B-B14F-4D97-AF65-F5344CB8AC3E}">
        <p14:creationId xmlns:p14="http://schemas.microsoft.com/office/powerpoint/2010/main" val="326352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Agent Hyperparameters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27E58A8-7675-3EB3-0E0C-36AD9921A1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480886"/>
                  </p:ext>
                </p:extLst>
              </p:nvPr>
            </p:nvGraphicFramePr>
            <p:xfrm>
              <a:off x="1258824" y="2131405"/>
              <a:ext cx="9896856" cy="35698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6028944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3867912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000" b="1" dirty="0"/>
                            <a:t> decrement for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000" b="1" dirty="0"/>
                            <a:t>-greedy policy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0.998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Initial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000" b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1.0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14075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Final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0.01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5138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/>
                            <a:t>𝜸 for reward discount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Batch size of transitions sampled from memory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7934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/>
                            <a:t>Q-Network optimizer</a:t>
                          </a:r>
                          <a:endParaRPr lang="en-GB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Adam with learning rate =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606347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N number of episodes for target network update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6321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Memory size (number of saved data records)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33596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27E58A8-7675-3EB3-0E0C-36AD9921A1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480886"/>
                  </p:ext>
                </p:extLst>
              </p:nvPr>
            </p:nvGraphicFramePr>
            <p:xfrm>
              <a:off x="1258824" y="2131405"/>
              <a:ext cx="9896856" cy="35698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6028944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3867912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" t="-6849" r="-64510" b="-7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0.998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" t="-105405" r="-64510" b="-60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1.0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14075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" t="-208219" r="-64510" b="-515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0.01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5138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/>
                            <a:t>𝜸 for reward discount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Batch size of transitions sampled from memory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7934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/>
                            <a:t>Q-Network optimizer</a:t>
                          </a:r>
                          <a:endParaRPr lang="en-GB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Adam with learning rate =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606347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N number of episodes for target network update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6321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Memory size (number of saved data records)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33596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541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Episode Cycle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39493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Environment is reset ad the Agent checks the first training sample.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Agent predicts Casualty Severity with 𝝐-greedy policy.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Reward, new training sample and episode done flag are returned.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Prediction compared against actual label. Training network weights updated by back-propagation with Stochastic Gradient Descent.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a minority sample is classified incorrectly the episode ends. Otherwise, the agent takes a new step.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088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Road Safety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9"/>
            <a:ext cx="10058400" cy="44065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Available to the public via UK Government Open Data webpage: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Road Safety Data link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Records available since 1979.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STATS 20 associated documentation.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Accident / Casualty Severity: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Slight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Serious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Fatal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Mainly nominal variables encoded with integers that represent a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Missing values encoded with -1.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C1A857E-B396-53B2-1538-6591EA846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9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Logistic Regression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F5CAB571-5FBB-47EA-2800-92F8B8D45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519787"/>
                  </p:ext>
                </p:extLst>
              </p:nvPr>
            </p:nvGraphicFramePr>
            <p:xfrm>
              <a:off x="563880" y="2167981"/>
              <a:ext cx="11064240" cy="225650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153775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6910465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Solvers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Limited-memory </a:t>
                          </a:r>
                          <a:r>
                            <a:rPr lang="en-US" sz="2000" b="0" dirty="0" err="1"/>
                            <a:t>Broyden</a:t>
                          </a:r>
                          <a:r>
                            <a:rPr lang="en-US" sz="2000" b="0" dirty="0"/>
                            <a:t>–Fletcher–Goldfarb–</a:t>
                          </a:r>
                          <a:r>
                            <a:rPr lang="en-US" sz="2000" b="0" dirty="0" err="1"/>
                            <a:t>Shanno</a:t>
                          </a:r>
                          <a:r>
                            <a:rPr lang="en-US" sz="2000" b="0" dirty="0"/>
                            <a:t> Algorithm,</a:t>
                          </a:r>
                          <a:endParaRPr lang="en-GB" sz="2000" b="0" dirty="0"/>
                        </a:p>
                        <a:p>
                          <a:r>
                            <a:rPr lang="en-GB" sz="2000" b="0" dirty="0"/>
                            <a:t>SAGA (stochastic incremental gradient method)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Penalty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L2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/>
                            <a:t>Inverse of regularization strength </a:t>
                          </a:r>
                          <a:endParaRPr lang="en-GB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1.0, 0.1, 0.01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170651"/>
                      </a:ext>
                    </a:extLst>
                  </a:tr>
                  <a:tr h="6630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Class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Weight vector: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𝑠𝑎𝑚𝑝𝑙𝑒𝑠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𝑐𝑙𝑎𝑠𝑠𝑒𝑠</m:t>
                                      </m:r>
                                    </m:e>
                                  </m:d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∗|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𝑓𝑟𝑒𝑞𝑢𝑒𝑛𝑐𝑖𝑒𝑠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oMath>
                          </a14:m>
                          <a:endParaRPr lang="en-GB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75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F5CAB571-5FBB-47EA-2800-92F8B8D45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519787"/>
                  </p:ext>
                </p:extLst>
              </p:nvPr>
            </p:nvGraphicFramePr>
            <p:xfrm>
              <a:off x="563880" y="2167981"/>
              <a:ext cx="11064240" cy="225650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153775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6910465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Solvers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Limited-memory </a:t>
                          </a:r>
                          <a:r>
                            <a:rPr lang="en-US" sz="2000" b="0" dirty="0" err="1"/>
                            <a:t>Broyden</a:t>
                          </a:r>
                          <a:r>
                            <a:rPr lang="en-US" sz="2000" b="0" dirty="0"/>
                            <a:t>–Fletcher–Goldfarb–</a:t>
                          </a:r>
                          <a:r>
                            <a:rPr lang="en-US" sz="2000" b="0" dirty="0" err="1"/>
                            <a:t>Shanno</a:t>
                          </a:r>
                          <a:r>
                            <a:rPr lang="en-US" sz="2000" b="0" dirty="0"/>
                            <a:t> Algorithm,</a:t>
                          </a:r>
                          <a:endParaRPr lang="en-GB" sz="2000" b="0" dirty="0"/>
                        </a:p>
                        <a:p>
                          <a:r>
                            <a:rPr lang="en-GB" sz="2000" b="0" dirty="0"/>
                            <a:t>SAGA (stochastic incremental gradient method)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Penalty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L2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/>
                            <a:t>Inverse of regularization strength </a:t>
                          </a:r>
                          <a:endParaRPr lang="en-GB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1.0, 0.1, 0.01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170651"/>
                      </a:ext>
                    </a:extLst>
                  </a:tr>
                  <a:tr h="6630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Class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29" t="-244954" r="-176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5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381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Data splits and metrics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3949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Training / validation data:</a:t>
            </a:r>
            <a:r>
              <a:rPr lang="en-US" sz="2400" dirty="0"/>
              <a:t> 2005-2018 data with a 75% - 25% split.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Test data:</a:t>
            </a:r>
            <a:r>
              <a:rPr lang="en-US" sz="2400" dirty="0"/>
              <a:t> 2019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Metrics: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Overall classification accuracy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Individual class accuracy.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330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Supervised learning experiments – Experiment 1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9"/>
            <a:ext cx="10058400" cy="10049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Only full 2005-2018 records used for training and validation (411k data points)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No imputation or resampling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23BD07-5CA9-48A3-DBDF-5025AAC1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93578"/>
              </p:ext>
            </p:extLst>
          </p:nvPr>
        </p:nvGraphicFramePr>
        <p:xfrm>
          <a:off x="614172" y="3008378"/>
          <a:ext cx="1096365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3920624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1325021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837750444"/>
                    </a:ext>
                  </a:extLst>
                </a:gridCol>
                <a:gridCol w="1846924">
                  <a:extLst>
                    <a:ext uri="{9D8B030D-6E8A-4147-A177-3AD203B41FA5}">
                      <a16:colId xmlns:a16="http://schemas.microsoft.com/office/drawing/2014/main" val="772371837"/>
                    </a:ext>
                  </a:extLst>
                </a:gridCol>
                <a:gridCol w="2721266">
                  <a:extLst>
                    <a:ext uri="{9D8B030D-6E8A-4147-A177-3AD203B41FA5}">
                      <a16:colId xmlns:a16="http://schemas.microsoft.com/office/drawing/2014/main" val="95289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Metric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Class weights</a:t>
                      </a:r>
                    </a:p>
                    <a:p>
                      <a:pPr algn="ctr"/>
                      <a:r>
                        <a:rPr lang="en-GB" sz="2000" dirty="0"/>
                        <a:t>Fatal | Serious | Slight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fatal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1,000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17.5 | 2.44 | 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serious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Layer 1: 2,000</a:t>
                      </a:r>
                      <a:br>
                        <a:rPr lang="en-GB" sz="2000" dirty="0"/>
                      </a:br>
                      <a:r>
                        <a:rPr lang="en-GB" sz="2000" dirty="0"/>
                        <a:t>Layer 2: 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31.83 | 3.04 | 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overall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19.5 | 3.44 | 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5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per class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56%*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19.5 | 3.44 | 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0174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70B7-8F11-39C8-BBDA-672792F7E875}"/>
              </a:ext>
            </a:extLst>
          </p:cNvPr>
          <p:cNvSpPr txBox="1">
            <a:spLocks/>
          </p:cNvSpPr>
          <p:nvPr/>
        </p:nvSpPr>
        <p:spPr>
          <a:xfrm>
            <a:off x="1097280" y="5791203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44% for fatal, 43% for serious, and 82% for slight injuries</a:t>
            </a:r>
          </a:p>
        </p:txBody>
      </p:sp>
    </p:spTree>
    <p:extLst>
      <p:ext uri="{BB962C8B-B14F-4D97-AF65-F5344CB8AC3E}">
        <p14:creationId xmlns:p14="http://schemas.microsoft.com/office/powerpoint/2010/main" val="264865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Supervised learning experiments – Experiment 2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16999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Only full 2005-2018 records used for training and validation (411k data points)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Synthetic Minority Over-sampling Technique (SMOTE) applied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3 neighbors used for generating synthetic samples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Output dataset had equal number of observations per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23BD07-5CA9-48A3-DBDF-5025AAC1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18829"/>
              </p:ext>
            </p:extLst>
          </p:nvPr>
        </p:nvGraphicFramePr>
        <p:xfrm>
          <a:off x="583692" y="3939639"/>
          <a:ext cx="10963656" cy="188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3920624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1325021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837750444"/>
                    </a:ext>
                  </a:extLst>
                </a:gridCol>
                <a:gridCol w="1846924">
                  <a:extLst>
                    <a:ext uri="{9D8B030D-6E8A-4147-A177-3AD203B41FA5}">
                      <a16:colId xmlns:a16="http://schemas.microsoft.com/office/drawing/2014/main" val="772371837"/>
                    </a:ext>
                  </a:extLst>
                </a:gridCol>
                <a:gridCol w="2721266">
                  <a:extLst>
                    <a:ext uri="{9D8B030D-6E8A-4147-A177-3AD203B41FA5}">
                      <a16:colId xmlns:a16="http://schemas.microsoft.com/office/drawing/2014/main" val="95289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Metric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Class weights</a:t>
                      </a:r>
                    </a:p>
                    <a:p>
                      <a:pPr algn="ctr"/>
                      <a:r>
                        <a:rPr lang="en-GB" sz="2000" dirty="0"/>
                        <a:t>Fatal | Serious | Slight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fatal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1.23 | 1.07 | 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serious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 | 0.85 |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per class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52%*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 | 0.85 |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0174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70B7-8F11-39C8-BBDA-672792F7E875}"/>
              </a:ext>
            </a:extLst>
          </p:cNvPr>
          <p:cNvSpPr txBox="1">
            <a:spLocks/>
          </p:cNvSpPr>
          <p:nvPr/>
        </p:nvSpPr>
        <p:spPr>
          <a:xfrm>
            <a:off x="1097280" y="5916982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25% for fatal, 63% for serious, and 67% for slight injuries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6958FF-D4BB-888A-F48D-5266EE4DB17D}"/>
              </a:ext>
            </a:extLst>
          </p:cNvPr>
          <p:cNvSpPr txBox="1">
            <a:spLocks/>
          </p:cNvSpPr>
          <p:nvPr/>
        </p:nvSpPr>
        <p:spPr>
          <a:xfrm>
            <a:off x="1036319" y="6431283"/>
            <a:ext cx="11036607" cy="426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* Chawla, N.V., Bowyer, K.W., Hall, L.O.,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Kegelmeyer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W.P.: SMOTE: synthetic minority over-sampling.</a:t>
            </a:r>
          </a:p>
        </p:txBody>
      </p:sp>
    </p:spTree>
    <p:extLst>
      <p:ext uri="{BB962C8B-B14F-4D97-AF65-F5344CB8AC3E}">
        <p14:creationId xmlns:p14="http://schemas.microsoft.com/office/powerpoint/2010/main" val="139300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Supervised learning experiments – Experiment 3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8419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Fully imputed 2005-2018 records used for training and validation.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Fully imputed 2019 records used for testing.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70B7-8F11-39C8-BBDA-672792F7E875}"/>
              </a:ext>
            </a:extLst>
          </p:cNvPr>
          <p:cNvSpPr txBox="1">
            <a:spLocks/>
          </p:cNvSpPr>
          <p:nvPr/>
        </p:nvSpPr>
        <p:spPr>
          <a:xfrm>
            <a:off x="1097280" y="5771010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45% for fatal, 57% for serious, and 66% for slight injuries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9A2D260-3B5F-4EEE-2868-AFBB06541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09654"/>
              </p:ext>
            </p:extLst>
          </p:nvPr>
        </p:nvGraphicFramePr>
        <p:xfrm>
          <a:off x="614172" y="3008378"/>
          <a:ext cx="10963656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3920624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1325021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837750444"/>
                    </a:ext>
                  </a:extLst>
                </a:gridCol>
                <a:gridCol w="1846924">
                  <a:extLst>
                    <a:ext uri="{9D8B030D-6E8A-4147-A177-3AD203B41FA5}">
                      <a16:colId xmlns:a16="http://schemas.microsoft.com/office/drawing/2014/main" val="772371837"/>
                    </a:ext>
                  </a:extLst>
                </a:gridCol>
                <a:gridCol w="2721266">
                  <a:extLst>
                    <a:ext uri="{9D8B030D-6E8A-4147-A177-3AD203B41FA5}">
                      <a16:colId xmlns:a16="http://schemas.microsoft.com/office/drawing/2014/main" val="95289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Metric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Class weights</a:t>
                      </a:r>
                    </a:p>
                    <a:p>
                      <a:pPr algn="ctr"/>
                      <a:r>
                        <a:rPr lang="en-GB" sz="2000" dirty="0"/>
                        <a:t>Fatal | Serious | Slight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fatal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1,000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19.5 | 3.44 | 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serious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Layer 1: 2,000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Layer 2: 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32.1 | 2.81 | 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per class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56%*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31.83 | 3.04 | 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0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1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Supervised learning experiments – Logistic Regression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C4A9E5FA-F047-CA6E-ABF8-8CE0BEA8E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72990"/>
              </p:ext>
            </p:extLst>
          </p:nvPr>
        </p:nvGraphicFramePr>
        <p:xfrm>
          <a:off x="1213104" y="2105919"/>
          <a:ext cx="9942576" cy="337926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977384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4965192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446225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Solver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Limited-memory </a:t>
                      </a:r>
                      <a:r>
                        <a:rPr lang="en-US" sz="2000" b="0" dirty="0" err="1"/>
                        <a:t>Broyden</a:t>
                      </a:r>
                      <a:r>
                        <a:rPr lang="en-US" sz="2000" b="0" dirty="0"/>
                        <a:t>–Fletcher–Goldfarb–</a:t>
                      </a:r>
                      <a:r>
                        <a:rPr lang="en-US" sz="2000" b="0" dirty="0" err="1"/>
                        <a:t>Shanno</a:t>
                      </a:r>
                      <a:r>
                        <a:rPr lang="en-US" sz="2000" b="0" dirty="0"/>
                        <a:t> Algorithm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446225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Inverse of regularization strength 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0.1</a:t>
                      </a:r>
                      <a:endParaRPr lang="en-GB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70651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Accuracy for fatal injuries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63%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61452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Accuracy for serious injuries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44%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00605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Accuracy for slight injuries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62%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458516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Average accuracy per class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57%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374378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Overall model accuracy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59%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7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98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Reinforcement learning experiments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6226"/>
            <a:ext cx="10058400" cy="29252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Only full 2005-2018 records used for training and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Training / target network architecture adopted from supervised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No softmax activation needed for output (networks compute Q values).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Softmax activation added to output layer only for predictions.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Massive number of training episodes leads to overestimation.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23BD07-5CA9-48A3-DBDF-5025AAC1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60232"/>
              </p:ext>
            </p:extLst>
          </p:nvPr>
        </p:nvGraphicFramePr>
        <p:xfrm>
          <a:off x="614172" y="4280162"/>
          <a:ext cx="10963656" cy="158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3920624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1325021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837750444"/>
                    </a:ext>
                  </a:extLst>
                </a:gridCol>
                <a:gridCol w="1846924">
                  <a:extLst>
                    <a:ext uri="{9D8B030D-6E8A-4147-A177-3AD203B41FA5}">
                      <a16:colId xmlns:a16="http://schemas.microsoft.com/office/drawing/2014/main" val="772371837"/>
                    </a:ext>
                  </a:extLst>
                </a:gridCol>
                <a:gridCol w="2721266">
                  <a:extLst>
                    <a:ext uri="{9D8B030D-6E8A-4147-A177-3AD203B41FA5}">
                      <a16:colId xmlns:a16="http://schemas.microsoft.com/office/drawing/2014/main" val="95289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Metric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Episodes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fatal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serious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4,700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per class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46%*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0174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70B7-8F11-39C8-BBDA-672792F7E875}"/>
              </a:ext>
            </a:extLst>
          </p:cNvPr>
          <p:cNvSpPr txBox="1">
            <a:spLocks/>
          </p:cNvSpPr>
          <p:nvPr/>
        </p:nvSpPr>
        <p:spPr>
          <a:xfrm>
            <a:off x="1097280" y="5943988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29% for fatal, 49% for serious, and 58% for slight injuries</a:t>
            </a:r>
          </a:p>
        </p:txBody>
      </p:sp>
    </p:spTree>
    <p:extLst>
      <p:ext uri="{BB962C8B-B14F-4D97-AF65-F5344CB8AC3E}">
        <p14:creationId xmlns:p14="http://schemas.microsoft.com/office/powerpoint/2010/main" val="409096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Conclusion</a:t>
            </a:r>
            <a:br>
              <a:rPr lang="en-GB" sz="3600" dirty="0"/>
            </a:br>
            <a:r>
              <a:rPr lang="en-GB" sz="3600" i="1" dirty="0"/>
              <a:t>Challenges and 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Scoring high accuracy for minority classes compromises the majority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MissForest imputation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Hyperparameter tuning</a:t>
            </a:r>
            <a:r>
              <a:rPr lang="en-US" sz="2000" i="1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Full run with the entire dataset on stronger infrastructure.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Supervised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000" dirty="0"/>
              <a:t>Hyperparameter tuning</a:t>
            </a:r>
            <a:r>
              <a:rPr lang="en-US" sz="2000" i="1" dirty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Reinforcement learning: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Hyperparameter tuning.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Reward function improvement.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Regularisation</a:t>
            </a:r>
          </a:p>
        </p:txBody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2ABD1095-5730-993A-58D0-6F84BEE8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7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</a:t>
            </a:r>
            <a:b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  <a:endParaRPr lang="en-US" sz="60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62AD7D1D-D9E2-DA17-E5CA-20CC7AC9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903CF1B-3D08-4C0E-A59F-2D6FDF9C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CCB926-277C-4D2C-9FA9-BD6F375E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2ABD1095-5730-993A-58D0-6F84BEE8D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Datasets per year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C560B5-ABDF-6C32-908B-BEBCD616E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963564"/>
              </p:ext>
            </p:extLst>
          </p:nvPr>
        </p:nvGraphicFramePr>
        <p:xfrm>
          <a:off x="1097280" y="2231989"/>
          <a:ext cx="10058399" cy="369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2A7EA-7F3F-4E5C-0F79-6EBFB6769BE4}"/>
              </a:ext>
            </a:extLst>
          </p:cNvPr>
          <p:cNvCxnSpPr>
            <a:cxnSpLocks/>
          </p:cNvCxnSpPr>
          <p:nvPr/>
        </p:nvCxnSpPr>
        <p:spPr>
          <a:xfrm flipV="1">
            <a:off x="3978166" y="3946109"/>
            <a:ext cx="877613" cy="672662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8A8D13-7678-ED4E-087C-C461458A369A}"/>
              </a:ext>
            </a:extLst>
          </p:cNvPr>
          <p:cNvCxnSpPr>
            <a:cxnSpLocks/>
          </p:cNvCxnSpPr>
          <p:nvPr/>
        </p:nvCxnSpPr>
        <p:spPr>
          <a:xfrm>
            <a:off x="3978166" y="4618771"/>
            <a:ext cx="877613" cy="60960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99567-3FDA-5368-D95C-96B82EB9C807}"/>
              </a:ext>
            </a:extLst>
          </p:cNvPr>
          <p:cNvCxnSpPr>
            <a:cxnSpLocks/>
          </p:cNvCxnSpPr>
          <p:nvPr/>
        </p:nvCxnSpPr>
        <p:spPr>
          <a:xfrm>
            <a:off x="7412421" y="5254646"/>
            <a:ext cx="859220" cy="220717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D5A06C-6AC7-20A8-7E55-6A82F94A56D6}"/>
              </a:ext>
            </a:extLst>
          </p:cNvPr>
          <p:cNvCxnSpPr>
            <a:cxnSpLocks/>
          </p:cNvCxnSpPr>
          <p:nvPr/>
        </p:nvCxnSpPr>
        <p:spPr>
          <a:xfrm>
            <a:off x="7412421" y="4093254"/>
            <a:ext cx="859220" cy="593833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2C2DB2-CEBE-136A-CF95-E0DA887ABC5A}"/>
              </a:ext>
            </a:extLst>
          </p:cNvPr>
          <p:cNvCxnSpPr>
            <a:cxnSpLocks/>
          </p:cNvCxnSpPr>
          <p:nvPr/>
        </p:nvCxnSpPr>
        <p:spPr>
          <a:xfrm flipV="1">
            <a:off x="7412421" y="3798964"/>
            <a:ext cx="877613" cy="29429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AFF40A5-089B-E1D6-B344-7F745EF8C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Past Work</a:t>
            </a:r>
            <a:br>
              <a:rPr lang="en-GB" sz="3600" dirty="0"/>
            </a:br>
            <a:r>
              <a:rPr lang="en-GB" sz="3600" i="1" dirty="0"/>
              <a:t>Research focus and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1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Past research focus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Exploratory data analysis.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Prediction of Accident Severity.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Features derived mostly from Accidents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 Challenges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Class distribution for Accident Severity is heavily imbalanced.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Low accuracy achieved for minority classes (serious, fatal).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Missing values.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7418C4D-6BC0-7A69-ADDA-78ACA44EB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Project Overview</a:t>
            </a:r>
            <a:br>
              <a:rPr lang="en-GB" sz="3600" b="1" dirty="0"/>
            </a:br>
            <a:r>
              <a:rPr lang="en-GB" sz="3600" i="1" dirty="0"/>
              <a:t>Stages and workflow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D3FC72-7307-615C-8A8A-9E51311F0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99720"/>
              </p:ext>
            </p:extLst>
          </p:nvPr>
        </p:nvGraphicFramePr>
        <p:xfrm>
          <a:off x="404649" y="1928647"/>
          <a:ext cx="11561380" cy="41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B382D47-C078-0AC1-4923-E1AAF1503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3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Casualty Severity imbalanced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910D5-6E94-A0AA-6677-A13B50BD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28" y="1888388"/>
            <a:ext cx="7692543" cy="4391057"/>
          </a:xfrm>
          <a:prstGeom prst="rect">
            <a:avLst/>
          </a:prstGeom>
        </p:spPr>
      </p:pic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CC757D44-321B-9F48-96AA-4C7907207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Missing values before and after manual imputation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F288AD-6AF2-15CB-2E72-FC594051B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69953"/>
              </p:ext>
            </p:extLst>
          </p:nvPr>
        </p:nvGraphicFramePr>
        <p:xfrm>
          <a:off x="3840480" y="1911949"/>
          <a:ext cx="7343192" cy="198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6114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1647078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Total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2,915,883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Total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08334"/>
                  </a:ext>
                </a:extLst>
              </a:tr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full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411,158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43"/>
                  </a:ext>
                </a:extLst>
              </a:tr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rows where at least one value 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2,504,725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347"/>
                  </a:ext>
                </a:extLst>
              </a:tr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Percentage of rows with missing values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85.9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3213"/>
                  </a:ext>
                </a:extLst>
              </a:tr>
            </a:tbl>
          </a:graphicData>
        </a:graphic>
      </p:graphicFrame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110B0F4-C68F-43F0-E755-D147E85F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4E7FC809-6102-098D-760A-B65E9014A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86865"/>
              </p:ext>
            </p:extLst>
          </p:nvPr>
        </p:nvGraphicFramePr>
        <p:xfrm>
          <a:off x="3840480" y="4243669"/>
          <a:ext cx="7315200" cy="198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6712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Total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2,915,387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Total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0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full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1,443,492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rows where at least one value 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1,471,895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Percentage of rows with missing values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50.49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3213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A11F22C-D7D9-D476-376A-4504579A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72" y="1847941"/>
            <a:ext cx="10058400" cy="4376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Before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i="1" dirty="0"/>
          </a:p>
          <a:p>
            <a:pPr>
              <a:buFont typeface="Wingdings" panose="05000000000000000000" pitchFamily="2" charset="2"/>
              <a:buChar char="§"/>
            </a:pPr>
            <a:endParaRPr lang="en-US" sz="2400" b="1" i="1" dirty="0"/>
          </a:p>
          <a:p>
            <a:pPr marL="0" indent="0">
              <a:buNone/>
            </a:pPr>
            <a:endParaRPr lang="en-US" sz="24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After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4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correlation and importance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855FFB-7FAA-BF0C-442C-DB0A16FDE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796819"/>
              </p:ext>
            </p:extLst>
          </p:nvPr>
        </p:nvGraphicFramePr>
        <p:xfrm>
          <a:off x="537464" y="2441448"/>
          <a:ext cx="5558536" cy="335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63682BA-7265-B1C1-BA59-CF25957BA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DF8DB10-9F72-D469-56ED-4F7286785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666081"/>
              </p:ext>
            </p:extLst>
          </p:nvPr>
        </p:nvGraphicFramePr>
        <p:xfrm>
          <a:off x="6518656" y="2441448"/>
          <a:ext cx="5135880" cy="372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423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correlation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 Categorical variables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Important features</a:t>
            </a:r>
            <a:r>
              <a:rPr lang="en-US" sz="2000" i="1" dirty="0"/>
              <a:t>: Casualty Type, Vehicle Type and Vehicle Maneuver.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Least important features: </a:t>
            </a:r>
            <a:r>
              <a:rPr lang="en-US" sz="2000" i="1" dirty="0"/>
              <a:t>Carriageway Hazards, Was Vehicle Left Hand Drive and Pedestrian Crossing-Human Control</a:t>
            </a:r>
            <a:r>
              <a:rPr lang="en-US" sz="2000" dirty="0"/>
              <a:t>.</a:t>
            </a:r>
            <a:endParaRPr lang="en-US" sz="2000" i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Numerical variables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Important features: </a:t>
            </a:r>
            <a:r>
              <a:rPr lang="en-US" sz="2000" i="1" dirty="0"/>
              <a:t>Number of Vehicles and Speed Limit.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Least important features: </a:t>
            </a:r>
            <a:r>
              <a:rPr lang="en-US" sz="2000" i="1" dirty="0"/>
              <a:t>Eastings and Northings</a:t>
            </a:r>
            <a:r>
              <a:rPr lang="en-US" sz="2000" dirty="0"/>
              <a:t>.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B21B627-91AA-D764-8BF4-4FC310D11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8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1497D"/>
      </a:accent1>
      <a:accent2>
        <a:srgbClr val="AB0D3E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1939</Words>
  <Application>Microsoft Office PowerPoint</Application>
  <PresentationFormat>Widescreen</PresentationFormat>
  <Paragraphs>374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Cambria Math</vt:lpstr>
      <vt:lpstr>Courier New</vt:lpstr>
      <vt:lpstr>Wingdings</vt:lpstr>
      <vt:lpstr>Retrospect</vt:lpstr>
      <vt:lpstr>Predicting Seriousness of Injury in a Traffic Accident: A New Imbalanced Dataset and Benchmark  Paschalis Lagias, George D. Magoulas, Ylli Prifti, and Alessandro Provetti </vt:lpstr>
      <vt:lpstr>UK Department for Transport Road Safety Data</vt:lpstr>
      <vt:lpstr>UK Department for Transport Datasets per year</vt:lpstr>
      <vt:lpstr>Past Work Research focus and challenges</vt:lpstr>
      <vt:lpstr>Project Overview Stages and workflow</vt:lpstr>
      <vt:lpstr>Data Preparation Casualty Severity imbalanced distribution</vt:lpstr>
      <vt:lpstr>Data Preparation Missing values before and after manual imputation</vt:lpstr>
      <vt:lpstr>Data Preparation Feature correlation and importance</vt:lpstr>
      <vt:lpstr>Data Preparation Feature correlation results</vt:lpstr>
      <vt:lpstr>Data Preparation Imputation with MissForest</vt:lpstr>
      <vt:lpstr>Data Preparation Imputation with MissForest – key parameters</vt:lpstr>
      <vt:lpstr>Baseline Predictive Models Artificial Neural Network</vt:lpstr>
      <vt:lpstr>Baseline Predictive Models Reinforcement Learning – Q Network</vt:lpstr>
      <vt:lpstr>Baseline Predictive Models Reinforcement Learning – Environment</vt:lpstr>
      <vt:lpstr>Baseline Predictive Models Reinforcement Learning – Episode and Reward</vt:lpstr>
      <vt:lpstr>Baseline Predictive Models Reinforcement Learning – Memory and Transition</vt:lpstr>
      <vt:lpstr>Baseline Predictive Models Reinforcement Learning – Agent</vt:lpstr>
      <vt:lpstr>Baseline Predictive Models Reinforcement Learning – Agent Hyperparameters</vt:lpstr>
      <vt:lpstr>Baseline Predictive Models Reinforcement Learning – Episode Cycle</vt:lpstr>
      <vt:lpstr>Baseline Predictive Models Logistic Regression</vt:lpstr>
      <vt:lpstr>Experiments and Evaluation Data splits and metrics</vt:lpstr>
      <vt:lpstr>Experiments and Evaluation Supervised learning experiments – Experiment 1</vt:lpstr>
      <vt:lpstr>Experiments and Evaluation Supervised learning experiments – Experiment 2</vt:lpstr>
      <vt:lpstr>Experiments and Evaluation Supervised learning experiments – Experiment 3</vt:lpstr>
      <vt:lpstr>Experiments and Evaluation Supervised learning experiments – Logistic Regression</vt:lpstr>
      <vt:lpstr>Experiments and Evaluation Reinforcement learning experiments</vt:lpstr>
      <vt:lpstr>Conclusion Challenges and Future Work</vt:lpstr>
      <vt:lpstr>Thank you for your attention!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Paschalis Lagias</dc:creator>
  <cp:lastModifiedBy>Paschalis Lagias</cp:lastModifiedBy>
  <cp:revision>82</cp:revision>
  <dcterms:created xsi:type="dcterms:W3CDTF">2022-05-28T14:14:36Z</dcterms:created>
  <dcterms:modified xsi:type="dcterms:W3CDTF">2022-06-07T00:32:29Z</dcterms:modified>
</cp:coreProperties>
</file>