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63" r:id="rId4"/>
    <p:sldId id="258" r:id="rId5"/>
    <p:sldId id="278" r:id="rId6"/>
    <p:sldId id="279" r:id="rId7"/>
    <p:sldId id="260" r:id="rId8"/>
    <p:sldId id="259" r:id="rId9"/>
    <p:sldId id="270" r:id="rId10"/>
    <p:sldId id="275" r:id="rId11"/>
    <p:sldId id="280" r:id="rId12"/>
    <p:sldId id="273" r:id="rId13"/>
    <p:sldId id="276" r:id="rId14"/>
    <p:sldId id="264" r:id="rId15"/>
    <p:sldId id="274" r:id="rId16"/>
    <p:sldId id="277" r:id="rId17"/>
    <p:sldId id="265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9" autoAdjust="0"/>
  </p:normalViewPr>
  <p:slideViewPr>
    <p:cSldViewPr snapToGrid="0">
      <p:cViewPr varScale="1">
        <p:scale>
          <a:sx n="83" d="100"/>
          <a:sy n="83" d="100"/>
        </p:scale>
        <p:origin x="9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330FE3-AF14-4EA6-B439-82B19AED6B2C}" type="datetime1">
              <a:rPr lang="it-IT" smtClean="0"/>
              <a:t>20/12/2018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4A9B-56E0-42C1-BE79-BCD08B6E4F9E}" type="datetime1">
              <a:rPr lang="it-IT" smtClean="0"/>
              <a:pPr/>
              <a:t>20/12/2018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sz="1200" i="1" dirty="0" smtClean="0">
                <a:latin typeface="Arial" pitchFamily="34" charset="0"/>
                <a:cs typeface="Arial" pitchFamily="34" charset="0"/>
              </a:rPr>
              <a:t>Per cambiare l'immagine in questa diapositiva, selezionarla ed eliminarla. Quindi fare clic sull'icona Immagini nel segnaposto per inserire l'immagine desiderata.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15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150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Migliore </a:t>
            </a:r>
            <a:r>
              <a:rPr lang="it-IT" dirty="0" err="1" smtClean="0"/>
              <a:t>aeroflot</a:t>
            </a:r>
            <a:r>
              <a:rPr lang="it-IT" baseline="0" dirty="0" smtClean="0"/>
              <a:t> -70</a:t>
            </a:r>
          </a:p>
          <a:p>
            <a:r>
              <a:rPr lang="it-IT" baseline="0" dirty="0" err="1" smtClean="0"/>
              <a:t>Ethiopian</a:t>
            </a:r>
            <a:r>
              <a:rPr lang="it-IT" baseline="0" dirty="0" smtClean="0"/>
              <a:t> Airlines -20</a:t>
            </a:r>
            <a:endParaRPr lang="it-IT" dirty="0" smtClean="0"/>
          </a:p>
          <a:p>
            <a:r>
              <a:rPr lang="it-IT" dirty="0" smtClean="0"/>
              <a:t>Peggiore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Southwest</a:t>
            </a:r>
            <a:r>
              <a:rPr lang="it-IT" baseline="0" dirty="0" smtClean="0"/>
              <a:t> Airlines (Texas, America) aumentata di 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77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234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18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grafico mostra velocemente come sono distribuite le vittime di incidenti aerei negli anni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48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Successivamente con questo grafico possiamo vedere meglio l’</a:t>
            </a:r>
            <a:r>
              <a:rPr lang="it-IT" baseline="0" dirty="0" smtClean="0"/>
              <a:t>andamento del numero delle vittime nel tempo, raggruppando per decennio per una migliore visibilità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2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64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Dougla</a:t>
            </a:r>
            <a:r>
              <a:rPr lang="it-IT" baseline="0" dirty="0" smtClean="0"/>
              <a:t>s DC-3 era un bimotore degli anni 30 destinato al traffico commerciale su rotti brevi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Havilland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Canada DHC-6 Twin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Otter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 </a:t>
            </a:r>
            <a:r>
              <a:rPr lang="it-I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aircraft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20 posti usato negli anni 60-80</a:t>
            </a:r>
            <a:endParaRPr lang="it-IT" dirty="0" smtClean="0"/>
          </a:p>
          <a:p>
            <a:r>
              <a:rPr lang="it-IT" dirty="0" smtClean="0"/>
              <a:t>Douglas C-47</a:t>
            </a:r>
            <a:r>
              <a:rPr lang="it-IT" baseline="0" dirty="0" smtClean="0"/>
              <a:t> era un bimotore degli anni 40 da trasporto tattico militare (usato anche nella seconda guerra mondiale e sbarco in Normandia)</a:t>
            </a:r>
          </a:p>
          <a:p>
            <a:r>
              <a:rPr lang="it-IT" baseline="0" dirty="0" err="1" smtClean="0"/>
              <a:t>Fooker</a:t>
            </a:r>
            <a:r>
              <a:rPr lang="it-IT" baseline="0" dirty="0" smtClean="0"/>
              <a:t> F-27 è un aereo di linea regionale ed era prodotto fine anni 50, diventato famoso per la sua sicurezza e affidabilità è diventato anche aereo cargo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00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53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5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it-IT" sz="1800" dirty="0"/>
          </a:p>
        </p:txBody>
      </p:sp>
      <p:sp>
        <p:nvSpPr>
          <p:cNvPr id="7" name="Figura a mano liber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13" name="Segnaposto tes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20882" y="6374999"/>
            <a:ext cx="1371600" cy="274320"/>
          </a:xfrm>
        </p:spPr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11" name="Figura a mano liber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12" name="Figura a mano liber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5" name="Segnaposto immagine 14" descr="Segnaposto vuoto per aggiungere un'immagine. Fare clic sul segnaposto e selezionare l'immagine che si vuole aggiungere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8" name="Figura a mano liber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9" name="Figura a mano liber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10" name="Figura a mano liber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esktop\PresentazioneDataScience\considerationTab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esktop\PresentazioneDataScience\nuovo_mond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7963" y="1685577"/>
            <a:ext cx="5348078" cy="2560320"/>
          </a:xfrm>
        </p:spPr>
        <p:txBody>
          <a:bodyPr rtlCol="0">
            <a:normAutofit/>
          </a:bodyPr>
          <a:lstStyle/>
          <a:p>
            <a:pPr rtl="0"/>
            <a:r>
              <a:rPr lang="it-IT" sz="5200" b="1" dirty="0" smtClean="0"/>
              <a:t>Airplane </a:t>
            </a:r>
            <a:r>
              <a:rPr lang="it-IT" sz="5200" b="1" dirty="0" err="1" smtClean="0"/>
              <a:t>crashes</a:t>
            </a:r>
            <a:endParaRPr lang="it-IT" sz="52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000" dirty="0" smtClean="0"/>
              <a:t>Bertacco Davide</a:t>
            </a:r>
          </a:p>
          <a:p>
            <a:pPr rtl="0"/>
            <a:r>
              <a:rPr lang="it-IT" sz="2000" dirty="0" smtClean="0"/>
              <a:t>Bianchi Alessandro</a:t>
            </a:r>
          </a:p>
          <a:p>
            <a:pPr rtl="0"/>
            <a:r>
              <a:rPr lang="it-IT" sz="2000" dirty="0" smtClean="0"/>
              <a:t>Giussani Luca</a:t>
            </a:r>
          </a:p>
        </p:txBody>
      </p:sp>
      <p:pic>
        <p:nvPicPr>
          <p:cNvPr id="15" name="Segnaposto immagine 1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6" r="28056"/>
          <a:stretch>
            <a:fillRect/>
          </a:stretch>
        </p:blipFill>
        <p:spPr/>
      </p:pic>
      <p:sp>
        <p:nvSpPr>
          <p:cNvPr id="4" name="CasellaDiTesto 3"/>
          <p:cNvSpPr txBox="1"/>
          <p:nvPr/>
        </p:nvSpPr>
        <p:spPr>
          <a:xfrm>
            <a:off x="377710" y="1828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GRUPPO 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just" rtl="0"/>
            <a:r>
              <a:rPr lang="it-IT" dirty="0" err="1" smtClean="0"/>
              <a:t>Survivor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7" y="2123602"/>
            <a:ext cx="11502981" cy="4284083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93721" y="6423623"/>
            <a:ext cx="1371600" cy="274320"/>
          </a:xfrm>
        </p:spPr>
        <p:txBody>
          <a:bodyPr/>
          <a:lstStyle/>
          <a:p>
            <a:pPr rtl="0"/>
            <a:fld id="{A7F8E3F6-DE14-48B2-B2BC-6FABA9630FB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5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86686" y="388004"/>
            <a:ext cx="4178120" cy="8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600" dirty="0" smtClean="0"/>
              <a:t>Second </a:t>
            </a:r>
            <a:r>
              <a:rPr lang="it-IT" sz="4600" dirty="0" err="1" smtClean="0"/>
              <a:t>dataset</a:t>
            </a:r>
            <a:endParaRPr lang="it-IT" sz="4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98111" y="1928974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Airline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98111" y="2581904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ASK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98110" y="3287501"/>
            <a:ext cx="641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Incidents</a:t>
            </a:r>
            <a:r>
              <a:rPr lang="it-IT" sz="2400" dirty="0" smtClean="0"/>
              <a:t>/</a:t>
            </a:r>
            <a:r>
              <a:rPr lang="it-IT" sz="2400" dirty="0" err="1" smtClean="0"/>
              <a:t>fatal</a:t>
            </a:r>
            <a:r>
              <a:rPr lang="it-IT" sz="2400" dirty="0" smtClean="0"/>
              <a:t> </a:t>
            </a:r>
            <a:r>
              <a:rPr lang="it-IT" sz="2400" dirty="0" err="1" smtClean="0"/>
              <a:t>incidents</a:t>
            </a:r>
            <a:r>
              <a:rPr lang="it-IT" sz="2400" dirty="0" smtClean="0"/>
              <a:t> from 1985 to 1999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98111" y="3941300"/>
            <a:ext cx="701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Fatalities</a:t>
            </a:r>
            <a:r>
              <a:rPr lang="it-IT" sz="2400" dirty="0" smtClean="0"/>
              <a:t> from 1985 to 1999</a:t>
            </a:r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98110" y="4595099"/>
            <a:ext cx="633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Incidents</a:t>
            </a:r>
            <a:r>
              <a:rPr lang="it-IT" sz="2400" dirty="0"/>
              <a:t>/</a:t>
            </a:r>
            <a:r>
              <a:rPr lang="it-IT" sz="2400" dirty="0" err="1"/>
              <a:t>fatal</a:t>
            </a:r>
            <a:r>
              <a:rPr lang="it-IT" sz="2400" dirty="0"/>
              <a:t> </a:t>
            </a:r>
            <a:r>
              <a:rPr lang="it-IT" sz="2400" dirty="0" err="1"/>
              <a:t>incidents</a:t>
            </a:r>
            <a:r>
              <a:rPr lang="it-IT" sz="2400" dirty="0"/>
              <a:t> from 2000 to 2014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98109" y="5248029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Fatalities</a:t>
            </a:r>
            <a:r>
              <a:rPr lang="it-IT" sz="2400" dirty="0"/>
              <a:t> from </a:t>
            </a:r>
            <a:r>
              <a:rPr lang="it-IT" sz="2400" dirty="0" smtClean="0"/>
              <a:t>2000 to 2014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673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algn="just" rtl="0"/>
            <a:r>
              <a:rPr lang="it-IT" dirty="0" smtClean="0"/>
              <a:t>Total </a:t>
            </a:r>
            <a:r>
              <a:rPr lang="it-IT" dirty="0" err="1" smtClean="0"/>
              <a:t>incidents</a:t>
            </a:r>
            <a:r>
              <a:rPr lang="it-IT" dirty="0" smtClean="0"/>
              <a:t> vs ASK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7" y="2042963"/>
            <a:ext cx="11570766" cy="4525426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1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algn="just" rtl="0"/>
            <a:r>
              <a:rPr lang="it-IT" dirty="0" smtClean="0"/>
              <a:t>Total </a:t>
            </a:r>
            <a:r>
              <a:rPr lang="it-IT" dirty="0" err="1" smtClean="0"/>
              <a:t>incidents</a:t>
            </a:r>
            <a:r>
              <a:rPr lang="it-IT" dirty="0" smtClean="0"/>
              <a:t> vs ASK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5" y="2184265"/>
            <a:ext cx="11710369" cy="4372460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5570161" y="255134"/>
            <a:ext cx="4348053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dirty="0" err="1"/>
              <a:t>d</a:t>
            </a:r>
            <a:r>
              <a:rPr lang="it-IT" dirty="0" err="1" smtClean="0"/>
              <a:t>ivided</a:t>
            </a:r>
            <a:r>
              <a:rPr lang="it-IT" dirty="0" smtClean="0"/>
              <a:t> in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periods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/>
              <a:t>Incidents</a:t>
            </a:r>
            <a:r>
              <a:rPr lang="it-IT" dirty="0" smtClean="0"/>
              <a:t> per </a:t>
            </a:r>
            <a:r>
              <a:rPr lang="it-IT" dirty="0" err="1" smtClean="0"/>
              <a:t>period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" y="1995085"/>
            <a:ext cx="11668489" cy="4215672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93720" y="6384053"/>
            <a:ext cx="1371600" cy="274320"/>
          </a:xfrm>
        </p:spPr>
        <p:txBody>
          <a:bodyPr/>
          <a:lstStyle/>
          <a:p>
            <a:pPr rtl="0"/>
            <a:fld id="{A7F8E3F6-DE14-48B2-B2BC-6FABA9630FB8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Fatal</a:t>
            </a:r>
            <a:r>
              <a:rPr lang="it-IT" dirty="0" smtClean="0"/>
              <a:t> </a:t>
            </a:r>
            <a:r>
              <a:rPr lang="it-IT" dirty="0" err="1" smtClean="0"/>
              <a:t>incidents</a:t>
            </a:r>
            <a:r>
              <a:rPr lang="it-IT" dirty="0" smtClean="0"/>
              <a:t> per </a:t>
            </a:r>
            <a:r>
              <a:rPr lang="it-IT" dirty="0" err="1" smtClean="0"/>
              <a:t>period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" y="2119862"/>
            <a:ext cx="11333441" cy="4041243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02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Fatalities</a:t>
            </a:r>
            <a:r>
              <a:rPr lang="it-IT" dirty="0" smtClean="0"/>
              <a:t> per </a:t>
            </a:r>
            <a:r>
              <a:rPr lang="it-IT" dirty="0" err="1" smtClean="0"/>
              <a:t>period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8" y="2113488"/>
            <a:ext cx="11466064" cy="4135301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2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just" rtl="0"/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considerations</a:t>
            </a:r>
            <a:endParaRPr lang="it-IT" dirty="0"/>
          </a:p>
        </p:txBody>
      </p:sp>
      <p:pic>
        <p:nvPicPr>
          <p:cNvPr id="3" name="Immagin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799822"/>
            <a:ext cx="11884351" cy="47661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29934" y="6428817"/>
            <a:ext cx="1371600" cy="274320"/>
          </a:xfrm>
        </p:spPr>
        <p:txBody>
          <a:bodyPr/>
          <a:lstStyle/>
          <a:p>
            <a:pPr rtl="0"/>
            <a:fld id="{A7F8E3F6-DE14-48B2-B2BC-6FABA9630FB8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Analysis of </a:t>
            </a:r>
            <a:r>
              <a:rPr lang="it-IT" dirty="0" err="1" smtClean="0"/>
              <a:t>airplane</a:t>
            </a:r>
            <a:r>
              <a:rPr lang="it-IT" dirty="0" smtClean="0"/>
              <a:t> </a:t>
            </a:r>
            <a:r>
              <a:rPr lang="it-IT" dirty="0" err="1" smtClean="0"/>
              <a:t>crashes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more </a:t>
            </a:r>
            <a:r>
              <a:rPr lang="it-IT" dirty="0" err="1" smtClean="0"/>
              <a:t>datasets</a:t>
            </a:r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864507" y="3211272"/>
            <a:ext cx="5129408" cy="2051763"/>
            <a:chOff x="2812" y="1486301"/>
            <a:chExt cx="3426990" cy="1370796"/>
          </a:xfrm>
        </p:grpSpPr>
        <p:sp>
          <p:nvSpPr>
            <p:cNvPr id="5" name="Gallone 4" title="Step 1 title"/>
            <p:cNvSpPr/>
            <p:nvPr/>
          </p:nvSpPr>
          <p:spPr>
            <a:xfrm>
              <a:off x="2812" y="1486301"/>
              <a:ext cx="3426990" cy="137079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Gallone 4"/>
            <p:cNvSpPr/>
            <p:nvPr/>
          </p:nvSpPr>
          <p:spPr>
            <a:xfrm>
              <a:off x="688210" y="1486301"/>
              <a:ext cx="2056194" cy="1370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13" tIns="34671" rIns="34671" bIns="34671" numCol="1" spcCol="1270" rtlCol="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600" kern="1200" noProof="0" dirty="0" smtClean="0"/>
                <a:t>General </a:t>
              </a:r>
              <a:r>
                <a:rPr lang="it-IT" sz="3600" kern="1200" noProof="0" dirty="0" err="1" smtClean="0"/>
                <a:t>informations</a:t>
              </a:r>
              <a:endParaRPr lang="it-IT" sz="3600" kern="1200" noProof="0" dirty="0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146157" y="3211272"/>
            <a:ext cx="5129408" cy="2051763"/>
            <a:chOff x="3087104" y="1486301"/>
            <a:chExt cx="3426990" cy="1370796"/>
          </a:xfrm>
        </p:grpSpPr>
        <p:sp>
          <p:nvSpPr>
            <p:cNvPr id="9" name="Gallone 8" title="Step 2 title"/>
            <p:cNvSpPr/>
            <p:nvPr/>
          </p:nvSpPr>
          <p:spPr>
            <a:xfrm>
              <a:off x="3087104" y="1486301"/>
              <a:ext cx="3426990" cy="1370796"/>
            </a:xfrm>
            <a:prstGeom prst="chevron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Gallone 4"/>
            <p:cNvSpPr/>
            <p:nvPr/>
          </p:nvSpPr>
          <p:spPr>
            <a:xfrm>
              <a:off x="3772502" y="1486301"/>
              <a:ext cx="2056194" cy="1370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13" tIns="34671" rIns="34671" bIns="34671" numCol="1" spcCol="1270" rtlCol="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600" kern="1200" noProof="0" dirty="0" smtClean="0"/>
                <a:t>Reliability </a:t>
              </a:r>
              <a:r>
                <a:rPr lang="it-IT" sz="3600" kern="1200" noProof="0" dirty="0" err="1" smtClean="0"/>
                <a:t>valutation</a:t>
              </a:r>
              <a:endParaRPr lang="it-IT" sz="3600" kern="1200" noProof="0" dirty="0"/>
            </a:p>
          </p:txBody>
        </p:sp>
      </p:grp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86686" y="388004"/>
            <a:ext cx="4178120" cy="8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600" dirty="0" smtClean="0"/>
              <a:t>First </a:t>
            </a:r>
            <a:r>
              <a:rPr lang="it-IT" sz="4600" dirty="0" err="1" smtClean="0"/>
              <a:t>dataset</a:t>
            </a:r>
            <a:endParaRPr lang="it-IT" sz="4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98111" y="1928974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fatalities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98111" y="2581904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People </a:t>
            </a:r>
            <a:r>
              <a:rPr lang="it-IT" sz="2400" dirty="0" err="1"/>
              <a:t>onboard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98111" y="3287501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Airplane </a:t>
            </a:r>
            <a:r>
              <a:rPr lang="it-IT" sz="2400" dirty="0" err="1"/>
              <a:t>models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98111" y="3941300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Location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98110" y="4595099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Date (</a:t>
            </a:r>
            <a:r>
              <a:rPr lang="it-IT" sz="2400" dirty="0" err="1"/>
              <a:t>year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998109" y="5248029"/>
            <a:ext cx="51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Time (hours)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/>
              <a:t>Fatalities</a:t>
            </a:r>
            <a:r>
              <a:rPr lang="it-IT" dirty="0" smtClean="0"/>
              <a:t> per </a:t>
            </a:r>
            <a:r>
              <a:rPr lang="it-IT" dirty="0" err="1" smtClean="0"/>
              <a:t>year</a:t>
            </a:r>
            <a:r>
              <a:rPr lang="it-IT" dirty="0" smtClean="0"/>
              <a:t> </a:t>
            </a:r>
            <a:r>
              <a:rPr lang="it-IT" dirty="0" err="1" smtClean="0"/>
              <a:t>since</a:t>
            </a:r>
            <a:r>
              <a:rPr lang="it-IT" dirty="0" smtClean="0"/>
              <a:t> 1908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1" y="2172433"/>
            <a:ext cx="11760838" cy="4408672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/>
              <a:t>Fatalities</a:t>
            </a:r>
            <a:r>
              <a:rPr lang="it-IT" dirty="0" smtClean="0"/>
              <a:t> per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725967" y="70720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year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35375" y="707208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since</a:t>
            </a:r>
            <a:r>
              <a:rPr lang="it-IT" sz="3200" dirty="0">
                <a:solidFill>
                  <a:schemeClr val="bg1"/>
                </a:solidFill>
              </a:rPr>
              <a:t> 1908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25967" y="707207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</a:rPr>
              <a:t>decade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9" y="1903503"/>
            <a:ext cx="11386242" cy="4675479"/>
          </a:xfrm>
          <a:prstGeom prst="rect">
            <a:avLst/>
          </a:prstGeom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90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03672 -0.0004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 smtClean="0"/>
              <a:t>Percentage</a:t>
            </a:r>
            <a:r>
              <a:rPr lang="it-IT" dirty="0" smtClean="0"/>
              <a:t> of </a:t>
            </a:r>
            <a:r>
              <a:rPr lang="it-IT" dirty="0" err="1" smtClean="0"/>
              <a:t>fatalities</a:t>
            </a:r>
            <a:r>
              <a:rPr lang="it-IT" dirty="0"/>
              <a:t>/</a:t>
            </a:r>
            <a:r>
              <a:rPr lang="it-IT" dirty="0" err="1" smtClean="0"/>
              <a:t>aboard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843721"/>
            <a:ext cx="11599572" cy="4739124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25 </a:t>
            </a:r>
            <a:r>
              <a:rPr lang="it-IT" dirty="0" err="1" smtClean="0"/>
              <a:t>airplane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 with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incidents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" y="1814367"/>
            <a:ext cx="12009549" cy="461447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493720" y="6428840"/>
            <a:ext cx="1371600" cy="274320"/>
          </a:xfrm>
        </p:spPr>
        <p:txBody>
          <a:bodyPr/>
          <a:lstStyle/>
          <a:p>
            <a:pPr rtl="0"/>
            <a:fld id="{A7F8E3F6-DE14-48B2-B2BC-6FABA9630FB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Airplane </a:t>
            </a:r>
            <a:r>
              <a:rPr lang="it-IT" dirty="0" err="1" smtClean="0"/>
              <a:t>crashes</a:t>
            </a:r>
            <a:r>
              <a:rPr lang="it-IT" dirty="0" smtClean="0"/>
              <a:t> </a:t>
            </a:r>
            <a:r>
              <a:rPr lang="it-IT" dirty="0" err="1" smtClean="0"/>
              <a:t>since</a:t>
            </a:r>
            <a:r>
              <a:rPr lang="it-IT" dirty="0" smtClean="0"/>
              <a:t> 1908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8</a:t>
            </a:fld>
            <a:endParaRPr lang="it-IT" dirty="0"/>
          </a:p>
        </p:txBody>
      </p:sp>
      <p:pic>
        <p:nvPicPr>
          <p:cNvPr id="3" name="Immagin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0" y="1454729"/>
            <a:ext cx="6421279" cy="54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Airplane </a:t>
            </a:r>
            <a:r>
              <a:rPr lang="it-IT" dirty="0" err="1" smtClean="0"/>
              <a:t>crashes</a:t>
            </a:r>
            <a:r>
              <a:rPr lang="it-IT" dirty="0" smtClean="0"/>
              <a:t> on USA </a:t>
            </a:r>
            <a:r>
              <a:rPr lang="it-IT" dirty="0" err="1" smtClean="0"/>
              <a:t>since</a:t>
            </a:r>
            <a:r>
              <a:rPr lang="it-IT" dirty="0" smtClean="0"/>
              <a:t> 1908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1291984"/>
            <a:ext cx="10871916" cy="591899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7F8E3F6-DE14-48B2-B2BC-6FABA9630FB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rezione vendite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1_TF03431374.potx" id="{675C0673-5DD4-4E0F-8D59-D522D05A14E4}" vid="{CECD9AC2-D8FF-4FF1-9F7B-99A9CFAF591C}"/>
    </a:ext>
  </a:extLst>
</a:theme>
</file>

<file path=ppt/theme/theme2.xml><?xml version="1.0" encoding="utf-8"?>
<a:theme xmlns:a="http://schemas.openxmlformats.org/drawingml/2006/main" name="Tema di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orientamento aziendale (widescreen)</Template>
  <TotalTime>754</TotalTime>
  <Words>308</Words>
  <Application>Microsoft Office PowerPoint</Application>
  <PresentationFormat>Widescreen</PresentationFormat>
  <Paragraphs>75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Book Antiqua</vt:lpstr>
      <vt:lpstr>Direzione vendite 16X9</vt:lpstr>
      <vt:lpstr>Airplane crashes</vt:lpstr>
      <vt:lpstr>Analysis of airplane crashes using more datasets</vt:lpstr>
      <vt:lpstr>Presentazione standard di PowerPoint</vt:lpstr>
      <vt:lpstr>Fatalities per year since 1908</vt:lpstr>
      <vt:lpstr>Fatalities per</vt:lpstr>
      <vt:lpstr>Percentage of fatalities/aboard</vt:lpstr>
      <vt:lpstr>25 airplane models with most incidents</vt:lpstr>
      <vt:lpstr>Airplane crashes since 1908</vt:lpstr>
      <vt:lpstr>Airplane crashes on USA since 1908</vt:lpstr>
      <vt:lpstr>Survivor probability</vt:lpstr>
      <vt:lpstr>Presentazione standard di PowerPoint</vt:lpstr>
      <vt:lpstr>Total incidents vs ASK</vt:lpstr>
      <vt:lpstr>Total incidents vs ASK</vt:lpstr>
      <vt:lpstr>Incidents per period</vt:lpstr>
      <vt:lpstr>Fatal incidents per period</vt:lpstr>
      <vt:lpstr>Fatalities per period</vt:lpstr>
      <vt:lpstr>Final considerations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crashes</dc:title>
  <dc:creator>luca giussani</dc:creator>
  <cp:lastModifiedBy>luca giussani</cp:lastModifiedBy>
  <cp:revision>50</cp:revision>
  <dcterms:created xsi:type="dcterms:W3CDTF">2018-12-17T09:21:16Z</dcterms:created>
  <dcterms:modified xsi:type="dcterms:W3CDTF">2018-12-20T12:29:36Z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