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EBE58B-E6C1-482E-8379-E3085108649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017758-A77E-47C6-899B-1BFAFF4F453E}">
      <dgm:prSet custT="1"/>
      <dgm:spPr/>
      <dgm:t>
        <a:bodyPr/>
        <a:lstStyle/>
        <a:p>
          <a:pPr>
            <a:lnSpc>
              <a:spcPct val="100000"/>
            </a:lnSpc>
          </a:pPr>
          <a:r>
            <a:rPr lang="en-US" sz="1800" dirty="0"/>
            <a:t>Local independent music artists, bands, or DJs can upload their best art in one search</a:t>
          </a:r>
        </a:p>
      </dgm:t>
    </dgm:pt>
    <dgm:pt modelId="{4B01CBF4-F8C2-42C4-B1AB-FDEF891E88B9}" type="parTrans" cxnId="{E95597AD-5BCD-4F3F-8DBC-1F3F0FD9D7C8}">
      <dgm:prSet/>
      <dgm:spPr/>
      <dgm:t>
        <a:bodyPr/>
        <a:lstStyle/>
        <a:p>
          <a:endParaRPr lang="en-US"/>
        </a:p>
      </dgm:t>
    </dgm:pt>
    <dgm:pt modelId="{DAEF6560-F1F3-496E-98E2-36782070FD77}" type="sibTrans" cxnId="{E95597AD-5BCD-4F3F-8DBC-1F3F0FD9D7C8}">
      <dgm:prSet/>
      <dgm:spPr/>
      <dgm:t>
        <a:bodyPr/>
        <a:lstStyle/>
        <a:p>
          <a:endParaRPr lang="en-US"/>
        </a:p>
      </dgm:t>
    </dgm:pt>
    <dgm:pt modelId="{E011F353-0E40-49C2-8029-F9C9A76A417F}">
      <dgm:prSet/>
      <dgm:spPr/>
      <dgm:t>
        <a:bodyPr/>
        <a:lstStyle/>
        <a:p>
          <a:pPr>
            <a:lnSpc>
              <a:spcPct val="100000"/>
            </a:lnSpc>
          </a:pPr>
          <a:r>
            <a:rPr lang="en-US"/>
            <a:t>Locals can find near, affordable talent, and book them for events, parties, weddings, etc.</a:t>
          </a:r>
        </a:p>
      </dgm:t>
    </dgm:pt>
    <dgm:pt modelId="{13DB379F-99D8-4BEC-9871-20F3DB8ACD31}" type="parTrans" cxnId="{3F168A35-C688-4F72-8A3E-8EC021046BBE}">
      <dgm:prSet/>
      <dgm:spPr/>
      <dgm:t>
        <a:bodyPr/>
        <a:lstStyle/>
        <a:p>
          <a:endParaRPr lang="en-US"/>
        </a:p>
      </dgm:t>
    </dgm:pt>
    <dgm:pt modelId="{1AEE758F-662A-4303-91B7-82BC3B3F201B}" type="sibTrans" cxnId="{3F168A35-C688-4F72-8A3E-8EC021046BBE}">
      <dgm:prSet/>
      <dgm:spPr/>
      <dgm:t>
        <a:bodyPr/>
        <a:lstStyle/>
        <a:p>
          <a:endParaRPr lang="en-US"/>
        </a:p>
      </dgm:t>
    </dgm:pt>
    <dgm:pt modelId="{4D344B4C-CDB7-45B0-8F1E-3062CFD74324}" type="pres">
      <dgm:prSet presAssocID="{04EBE58B-E6C1-482E-8379-E30851086490}" presName="root" presStyleCnt="0">
        <dgm:presLayoutVars>
          <dgm:dir/>
          <dgm:resizeHandles val="exact"/>
        </dgm:presLayoutVars>
      </dgm:prSet>
      <dgm:spPr/>
    </dgm:pt>
    <dgm:pt modelId="{7BB1D378-EC55-4D10-BDFC-6D90443420A1}" type="pres">
      <dgm:prSet presAssocID="{14017758-A77E-47C6-899B-1BFAFF4F453E}" presName="compNode" presStyleCnt="0"/>
      <dgm:spPr/>
    </dgm:pt>
    <dgm:pt modelId="{9ACB9D8A-27DD-4977-8FB4-13D18C230767}" type="pres">
      <dgm:prSet presAssocID="{14017758-A77E-47C6-899B-1BFAFF4F45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Guitar"/>
        </a:ext>
      </dgm:extLst>
    </dgm:pt>
    <dgm:pt modelId="{A4B8112E-4961-4072-9790-F6DF29F01D43}" type="pres">
      <dgm:prSet presAssocID="{14017758-A77E-47C6-899B-1BFAFF4F453E}" presName="spaceRect" presStyleCnt="0"/>
      <dgm:spPr/>
    </dgm:pt>
    <dgm:pt modelId="{48715562-3640-49BC-90B9-6394F8508E78}" type="pres">
      <dgm:prSet presAssocID="{14017758-A77E-47C6-899B-1BFAFF4F453E}" presName="textRect" presStyleLbl="revTx" presStyleIdx="0" presStyleCnt="2">
        <dgm:presLayoutVars>
          <dgm:chMax val="1"/>
          <dgm:chPref val="1"/>
        </dgm:presLayoutVars>
      </dgm:prSet>
      <dgm:spPr/>
    </dgm:pt>
    <dgm:pt modelId="{B3DA7F7A-FFBC-49C7-A161-FB1A3C8E2CE8}" type="pres">
      <dgm:prSet presAssocID="{DAEF6560-F1F3-496E-98E2-36782070FD77}" presName="sibTrans" presStyleCnt="0"/>
      <dgm:spPr/>
    </dgm:pt>
    <dgm:pt modelId="{8AEAD7BF-E448-4CE1-9150-60DC72D07F34}" type="pres">
      <dgm:prSet presAssocID="{E011F353-0E40-49C2-8029-F9C9A76A417F}" presName="compNode" presStyleCnt="0"/>
      <dgm:spPr/>
    </dgm:pt>
    <dgm:pt modelId="{1835A004-7A51-44EE-B579-28CADD01F06A}" type="pres">
      <dgm:prSet presAssocID="{E011F353-0E40-49C2-8029-F9C9A76A41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FF0AA3E3-9726-46C5-A991-B3E79B02F383}" type="pres">
      <dgm:prSet presAssocID="{E011F353-0E40-49C2-8029-F9C9A76A417F}" presName="spaceRect" presStyleCnt="0"/>
      <dgm:spPr/>
    </dgm:pt>
    <dgm:pt modelId="{D104B2B0-81C7-4777-9E27-D0ED6A7FE84E}" type="pres">
      <dgm:prSet presAssocID="{E011F353-0E40-49C2-8029-F9C9A76A417F}" presName="textRect" presStyleLbl="revTx" presStyleIdx="1" presStyleCnt="2">
        <dgm:presLayoutVars>
          <dgm:chMax val="1"/>
          <dgm:chPref val="1"/>
        </dgm:presLayoutVars>
      </dgm:prSet>
      <dgm:spPr/>
    </dgm:pt>
  </dgm:ptLst>
  <dgm:cxnLst>
    <dgm:cxn modelId="{AD00CA12-BDC9-4318-96D3-E026F4F85112}" type="presOf" srcId="{04EBE58B-E6C1-482E-8379-E30851086490}" destId="{4D344B4C-CDB7-45B0-8F1E-3062CFD74324}" srcOrd="0" destOrd="0" presId="urn:microsoft.com/office/officeart/2018/2/layout/IconLabelList"/>
    <dgm:cxn modelId="{2BFBF222-AA8A-423A-83C1-86FB72360E84}" type="presOf" srcId="{E011F353-0E40-49C2-8029-F9C9A76A417F}" destId="{D104B2B0-81C7-4777-9E27-D0ED6A7FE84E}" srcOrd="0" destOrd="0" presId="urn:microsoft.com/office/officeart/2018/2/layout/IconLabelList"/>
    <dgm:cxn modelId="{3F168A35-C688-4F72-8A3E-8EC021046BBE}" srcId="{04EBE58B-E6C1-482E-8379-E30851086490}" destId="{E011F353-0E40-49C2-8029-F9C9A76A417F}" srcOrd="1" destOrd="0" parTransId="{13DB379F-99D8-4BEC-9871-20F3DB8ACD31}" sibTransId="{1AEE758F-662A-4303-91B7-82BC3B3F201B}"/>
    <dgm:cxn modelId="{8BD46F6F-BFA8-4D4E-A256-BC6B54B9B571}" type="presOf" srcId="{14017758-A77E-47C6-899B-1BFAFF4F453E}" destId="{48715562-3640-49BC-90B9-6394F8508E78}" srcOrd="0" destOrd="0" presId="urn:microsoft.com/office/officeart/2018/2/layout/IconLabelList"/>
    <dgm:cxn modelId="{E95597AD-5BCD-4F3F-8DBC-1F3F0FD9D7C8}" srcId="{04EBE58B-E6C1-482E-8379-E30851086490}" destId="{14017758-A77E-47C6-899B-1BFAFF4F453E}" srcOrd="0" destOrd="0" parTransId="{4B01CBF4-F8C2-42C4-B1AB-FDEF891E88B9}" sibTransId="{DAEF6560-F1F3-496E-98E2-36782070FD77}"/>
    <dgm:cxn modelId="{61A6F705-8280-4F7D-A980-6C181102AB47}" type="presParOf" srcId="{4D344B4C-CDB7-45B0-8F1E-3062CFD74324}" destId="{7BB1D378-EC55-4D10-BDFC-6D90443420A1}" srcOrd="0" destOrd="0" presId="urn:microsoft.com/office/officeart/2018/2/layout/IconLabelList"/>
    <dgm:cxn modelId="{637E6DAE-0B63-484E-872D-53E4403DD422}" type="presParOf" srcId="{7BB1D378-EC55-4D10-BDFC-6D90443420A1}" destId="{9ACB9D8A-27DD-4977-8FB4-13D18C230767}" srcOrd="0" destOrd="0" presId="urn:microsoft.com/office/officeart/2018/2/layout/IconLabelList"/>
    <dgm:cxn modelId="{9FFCCD93-9394-43B6-BBF0-F466BB93954E}" type="presParOf" srcId="{7BB1D378-EC55-4D10-BDFC-6D90443420A1}" destId="{A4B8112E-4961-4072-9790-F6DF29F01D43}" srcOrd="1" destOrd="0" presId="urn:microsoft.com/office/officeart/2018/2/layout/IconLabelList"/>
    <dgm:cxn modelId="{B2D58E7D-B816-40CB-BC31-84656B08770D}" type="presParOf" srcId="{7BB1D378-EC55-4D10-BDFC-6D90443420A1}" destId="{48715562-3640-49BC-90B9-6394F8508E78}" srcOrd="2" destOrd="0" presId="urn:microsoft.com/office/officeart/2018/2/layout/IconLabelList"/>
    <dgm:cxn modelId="{41D2375E-E598-4AB5-96D7-808E336A3B68}" type="presParOf" srcId="{4D344B4C-CDB7-45B0-8F1E-3062CFD74324}" destId="{B3DA7F7A-FFBC-49C7-A161-FB1A3C8E2CE8}" srcOrd="1" destOrd="0" presId="urn:microsoft.com/office/officeart/2018/2/layout/IconLabelList"/>
    <dgm:cxn modelId="{925BA24E-2BFD-4ECD-943C-4934F3B00EE7}" type="presParOf" srcId="{4D344B4C-CDB7-45B0-8F1E-3062CFD74324}" destId="{8AEAD7BF-E448-4CE1-9150-60DC72D07F34}" srcOrd="2" destOrd="0" presId="urn:microsoft.com/office/officeart/2018/2/layout/IconLabelList"/>
    <dgm:cxn modelId="{5B40C00D-9015-4504-8AAC-1C8C521C5787}" type="presParOf" srcId="{8AEAD7BF-E448-4CE1-9150-60DC72D07F34}" destId="{1835A004-7A51-44EE-B579-28CADD01F06A}" srcOrd="0" destOrd="0" presId="urn:microsoft.com/office/officeart/2018/2/layout/IconLabelList"/>
    <dgm:cxn modelId="{A33ED751-65E3-4337-8BD6-484AD2883644}" type="presParOf" srcId="{8AEAD7BF-E448-4CE1-9150-60DC72D07F34}" destId="{FF0AA3E3-9726-46C5-A991-B3E79B02F383}" srcOrd="1" destOrd="0" presId="urn:microsoft.com/office/officeart/2018/2/layout/IconLabelList"/>
    <dgm:cxn modelId="{48CB933C-D026-464B-B62B-90FC10A5FE46}" type="presParOf" srcId="{8AEAD7BF-E448-4CE1-9150-60DC72D07F34}" destId="{D104B2B0-81C7-4777-9E27-D0ED6A7FE84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B9D8A-27DD-4977-8FB4-13D18C230767}">
      <dsp:nvSpPr>
        <dsp:cNvPr id="0" name=""/>
        <dsp:cNvSpPr/>
      </dsp:nvSpPr>
      <dsp:spPr>
        <a:xfrm>
          <a:off x="1023692" y="250855"/>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715562-3640-49BC-90B9-6394F8508E78}">
      <dsp:nvSpPr>
        <dsp:cNvPr id="0" name=""/>
        <dsp:cNvSpPr/>
      </dsp:nvSpPr>
      <dsp:spPr>
        <a:xfrm>
          <a:off x="30599" y="2305978"/>
          <a:ext cx="3611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Local independent music artists, bands, or DJs can upload their best art in one search</a:t>
          </a:r>
        </a:p>
      </dsp:txBody>
      <dsp:txXfrm>
        <a:off x="30599" y="2305978"/>
        <a:ext cx="3611250" cy="810000"/>
      </dsp:txXfrm>
    </dsp:sp>
    <dsp:sp modelId="{1835A004-7A51-44EE-B579-28CADD01F06A}">
      <dsp:nvSpPr>
        <dsp:cNvPr id="0" name=""/>
        <dsp:cNvSpPr/>
      </dsp:nvSpPr>
      <dsp:spPr>
        <a:xfrm>
          <a:off x="5266911" y="250855"/>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B2B0-81C7-4777-9E27-D0ED6A7FE84E}">
      <dsp:nvSpPr>
        <dsp:cNvPr id="0" name=""/>
        <dsp:cNvSpPr/>
      </dsp:nvSpPr>
      <dsp:spPr>
        <a:xfrm>
          <a:off x="4273817" y="2305978"/>
          <a:ext cx="3611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Locals can find near, affordable talent, and book them for events, parties, weddings, etc.</a:t>
          </a:r>
        </a:p>
      </dsp:txBody>
      <dsp:txXfrm>
        <a:off x="4273817" y="2305978"/>
        <a:ext cx="3611250" cy="8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9396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97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433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474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059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7811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10/6/2019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297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10/6/2019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8754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10/6/2019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13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830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759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10/6/2019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2758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7CAC-B0D3-4889-AB28-C261BB5419CD}"/>
              </a:ext>
            </a:extLst>
          </p:cNvPr>
          <p:cNvSpPr>
            <a:spLocks noGrp="1"/>
          </p:cNvSpPr>
          <p:nvPr>
            <p:ph type="title"/>
          </p:nvPr>
        </p:nvSpPr>
        <p:spPr>
          <a:xfrm>
            <a:off x="2411179" y="1624760"/>
            <a:ext cx="7369642" cy="3608480"/>
          </a:xfrm>
        </p:spPr>
        <p:txBody>
          <a:bodyPr vert="horz" lIns="91440" tIns="45720" rIns="91440" bIns="45720" rtlCol="0" anchor="t">
            <a:normAutofit/>
          </a:bodyPr>
          <a:lstStyle/>
          <a:p>
            <a:pPr algn="l"/>
            <a:r>
              <a:rPr lang="en-US" sz="8000" dirty="0">
                <a:solidFill>
                  <a:schemeClr val="accent2">
                    <a:lumMod val="60000"/>
                    <a:lumOff val="40000"/>
                  </a:schemeClr>
                </a:solidFill>
              </a:rPr>
              <a:t>ACA</a:t>
            </a:r>
            <a:r>
              <a:rPr lang="en-US" sz="8000" dirty="0">
                <a:solidFill>
                  <a:srgbClr val="FF0000"/>
                </a:solidFill>
              </a:rPr>
              <a:t> </a:t>
            </a:r>
            <a:br>
              <a:rPr lang="en-US" sz="8000" dirty="0"/>
            </a:br>
            <a:r>
              <a:rPr lang="en-US" sz="8000" dirty="0"/>
              <a:t>App Action </a:t>
            </a:r>
            <a:br>
              <a:rPr lang="en-US" sz="8000" dirty="0"/>
            </a:br>
            <a:r>
              <a:rPr lang="en-US" sz="8000" dirty="0"/>
              <a:t>Plan</a:t>
            </a:r>
          </a:p>
        </p:txBody>
      </p:sp>
    </p:spTree>
    <p:extLst>
      <p:ext uri="{BB962C8B-B14F-4D97-AF65-F5344CB8AC3E}">
        <p14:creationId xmlns:p14="http://schemas.microsoft.com/office/powerpoint/2010/main" val="85642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74528-61CA-419D-A91C-E13595865306}"/>
              </a:ext>
            </a:extLst>
          </p:cNvPr>
          <p:cNvSpPr>
            <a:spLocks noGrp="1"/>
          </p:cNvSpPr>
          <p:nvPr>
            <p:ph type="ctrTitle"/>
          </p:nvPr>
        </p:nvSpPr>
        <p:spPr>
          <a:xfrm>
            <a:off x="2595505" y="3429000"/>
            <a:ext cx="7000990" cy="3515034"/>
          </a:xfrm>
        </p:spPr>
        <p:txBody>
          <a:bodyPr>
            <a:normAutofit fontScale="90000"/>
          </a:bodyPr>
          <a:lstStyle/>
          <a:p>
            <a:pPr algn="l"/>
            <a:r>
              <a:rPr lang="en-US" sz="2700" dirty="0"/>
              <a:t>Book a music artist app.</a:t>
            </a:r>
            <a:br>
              <a:rPr lang="en-US" sz="2300" dirty="0"/>
            </a:br>
            <a:br>
              <a:rPr lang="en-US" sz="2300" dirty="0"/>
            </a:br>
            <a:r>
              <a:rPr lang="en-US" sz="2300" dirty="0"/>
              <a:t>Mic is used in the sense, that any Musician, </a:t>
            </a:r>
            <a:br>
              <a:rPr lang="en-US" sz="2300" dirty="0"/>
            </a:br>
            <a:r>
              <a:rPr lang="en-US" sz="2300" dirty="0"/>
              <a:t>DJ, or Artist must pick up their microphone</a:t>
            </a:r>
            <a:br>
              <a:rPr lang="en-US" sz="2300" dirty="0"/>
            </a:br>
            <a:r>
              <a:rPr lang="en-US" sz="2300" dirty="0"/>
              <a:t>to be heard.</a:t>
            </a:r>
            <a:br>
              <a:rPr lang="en-US" sz="2300" dirty="0"/>
            </a:br>
            <a:br>
              <a:rPr lang="en-US" sz="2300" dirty="0"/>
            </a:br>
            <a:r>
              <a:rPr lang="en-US" sz="2300" dirty="0"/>
              <a:t>The ‘Us’ comes from the phrase “Book Us Now”. </a:t>
            </a:r>
            <a:br>
              <a:rPr lang="en-US" sz="2300" dirty="0"/>
            </a:br>
            <a:br>
              <a:rPr lang="en-US" sz="2300" dirty="0"/>
            </a:br>
            <a:br>
              <a:rPr lang="en-US" sz="2300" dirty="0"/>
            </a:br>
            <a:br>
              <a:rPr lang="en-US" sz="2300" dirty="0"/>
            </a:br>
            <a:br>
              <a:rPr lang="en-US" sz="2300" dirty="0"/>
            </a:br>
            <a:endParaRPr lang="en-US" sz="2300" dirty="0"/>
          </a:p>
        </p:txBody>
      </p:sp>
      <p:sp>
        <p:nvSpPr>
          <p:cNvPr id="5" name="Text Placeholder 4">
            <a:extLst>
              <a:ext uri="{FF2B5EF4-FFF2-40B4-BE49-F238E27FC236}">
                <a16:creationId xmlns:a16="http://schemas.microsoft.com/office/drawing/2014/main" id="{C905AC62-F965-4FA3-BF19-053F9CC31419}"/>
              </a:ext>
            </a:extLst>
          </p:cNvPr>
          <p:cNvSpPr>
            <a:spLocks noGrp="1"/>
          </p:cNvSpPr>
          <p:nvPr>
            <p:ph type="subTitle" idx="1"/>
          </p:nvPr>
        </p:nvSpPr>
        <p:spPr>
          <a:xfrm>
            <a:off x="2772274" y="808056"/>
            <a:ext cx="6840524" cy="2098652"/>
          </a:xfrm>
        </p:spPr>
        <p:txBody>
          <a:bodyPr anchor="t">
            <a:normAutofit/>
          </a:bodyPr>
          <a:lstStyle/>
          <a:p>
            <a:pPr algn="ctr"/>
            <a:r>
              <a:rPr lang="en-US" sz="9600" b="1" dirty="0" err="1">
                <a:latin typeface="Berlin Sans FB Demi" panose="020E0802020502020306" pitchFamily="34" charset="0"/>
                <a:cs typeface="Aharoni" panose="020B0604020202020204" pitchFamily="2" charset="-79"/>
              </a:rPr>
              <a:t>Mic</a:t>
            </a:r>
            <a:r>
              <a:rPr lang="en-US" sz="9600" dirty="0" err="1"/>
              <a:t>.</a:t>
            </a:r>
            <a:r>
              <a:rPr lang="en-US" sz="9600" dirty="0" err="1">
                <a:latin typeface="Freestyle Script" panose="030804020302050B0404" pitchFamily="66" charset="0"/>
              </a:rPr>
              <a:t>Us</a:t>
            </a:r>
            <a:endParaRPr lang="en-US" sz="9600" dirty="0">
              <a:latin typeface="Freestyle Script" panose="030804020302050B0404" pitchFamily="66" charset="0"/>
            </a:endParaRPr>
          </a:p>
        </p:txBody>
      </p:sp>
    </p:spTree>
    <p:extLst>
      <p:ext uri="{BB962C8B-B14F-4D97-AF65-F5344CB8AC3E}">
        <p14:creationId xmlns:p14="http://schemas.microsoft.com/office/powerpoint/2010/main" val="33645487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AC0F-CB8C-4AD4-B45A-59EADED5943F}"/>
              </a:ext>
            </a:extLst>
          </p:cNvPr>
          <p:cNvSpPr>
            <a:spLocks noGrp="1"/>
          </p:cNvSpPr>
          <p:nvPr>
            <p:ph type="title"/>
          </p:nvPr>
        </p:nvSpPr>
        <p:spPr/>
        <p:txBody>
          <a:bodyPr>
            <a:normAutofit/>
          </a:bodyPr>
          <a:lstStyle/>
          <a:p>
            <a:pPr algn="ctr"/>
            <a:r>
              <a:rPr lang="en-US" sz="4800" dirty="0"/>
              <a:t>The Goal</a:t>
            </a:r>
          </a:p>
        </p:txBody>
      </p:sp>
      <p:graphicFrame>
        <p:nvGraphicFramePr>
          <p:cNvPr id="5" name="Content Placeholder 2">
            <a:extLst>
              <a:ext uri="{FF2B5EF4-FFF2-40B4-BE49-F238E27FC236}">
                <a16:creationId xmlns:a16="http://schemas.microsoft.com/office/drawing/2014/main" id="{2A3C37C8-4B27-4A66-9312-272EAA1D808F}"/>
              </a:ext>
            </a:extLst>
          </p:cNvPr>
          <p:cNvGraphicFramePr>
            <a:graphicFrameLocks noGrp="1"/>
          </p:cNvGraphicFramePr>
          <p:nvPr>
            <p:ph idx="1"/>
            <p:extLst>
              <p:ext uri="{D42A27DB-BD31-4B8C-83A1-F6EECF244321}">
                <p14:modId xmlns:p14="http://schemas.microsoft.com/office/powerpoint/2010/main" val="1244651196"/>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65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8512-747D-470A-85B5-CF113E19E79F}"/>
              </a:ext>
            </a:extLst>
          </p:cNvPr>
          <p:cNvSpPr>
            <a:spLocks noGrp="1"/>
          </p:cNvSpPr>
          <p:nvPr>
            <p:ph type="title"/>
          </p:nvPr>
        </p:nvSpPr>
        <p:spPr>
          <a:xfrm>
            <a:off x="1972788" y="4559456"/>
            <a:ext cx="8445357" cy="883524"/>
          </a:xfrm>
        </p:spPr>
        <p:txBody>
          <a:bodyPr vert="horz" lIns="91440" tIns="45720" rIns="91440" bIns="45720" rtlCol="0" anchor="t">
            <a:noAutofit/>
          </a:bodyPr>
          <a:lstStyle/>
          <a:p>
            <a:pPr algn="ctr"/>
            <a:br>
              <a:rPr lang="en-US" sz="2000" dirty="0">
                <a:solidFill>
                  <a:schemeClr val="accent2">
                    <a:lumMod val="60000"/>
                    <a:lumOff val="40000"/>
                  </a:schemeClr>
                </a:solidFill>
              </a:rPr>
            </a:br>
            <a:r>
              <a:rPr lang="en-US" sz="2000" dirty="0">
                <a:solidFill>
                  <a:schemeClr val="accent2">
                    <a:lumMod val="60000"/>
                    <a:lumOff val="40000"/>
                  </a:schemeClr>
                </a:solidFill>
              </a:rPr>
              <a:t>That’s what this app is all about:</a:t>
            </a:r>
            <a:br>
              <a:rPr lang="en-US" sz="2000" dirty="0">
                <a:solidFill>
                  <a:schemeClr val="accent2">
                    <a:lumMod val="60000"/>
                    <a:lumOff val="40000"/>
                  </a:schemeClr>
                </a:solidFill>
              </a:rPr>
            </a:br>
            <a:r>
              <a:rPr lang="en-US" sz="2000" dirty="0">
                <a:solidFill>
                  <a:schemeClr val="accent2">
                    <a:lumMod val="60000"/>
                    <a:lumOff val="40000"/>
                  </a:schemeClr>
                </a:solidFill>
              </a:rPr>
              <a:t>Finding Yourself and Promoting yourself!</a:t>
            </a:r>
            <a:br>
              <a:rPr lang="en-US" sz="2000" dirty="0">
                <a:solidFill>
                  <a:schemeClr val="accent2">
                    <a:lumMod val="60000"/>
                    <a:lumOff val="40000"/>
                  </a:schemeClr>
                </a:solidFill>
              </a:rPr>
            </a:br>
            <a:br>
              <a:rPr lang="en-US" sz="2000" dirty="0">
                <a:solidFill>
                  <a:schemeClr val="accent2">
                    <a:lumMod val="60000"/>
                    <a:lumOff val="40000"/>
                  </a:schemeClr>
                </a:solidFill>
              </a:rPr>
            </a:br>
            <a:r>
              <a:rPr lang="en-US" sz="3200" dirty="0">
                <a:solidFill>
                  <a:schemeClr val="accent1">
                    <a:lumMod val="75000"/>
                  </a:schemeClr>
                </a:solidFill>
              </a:rPr>
              <a:t>PROMOTE, PROMOTE, PROMOTE</a:t>
            </a:r>
            <a:br>
              <a:rPr lang="en-US" sz="2000" dirty="0">
                <a:solidFill>
                  <a:schemeClr val="accent2">
                    <a:lumMod val="60000"/>
                    <a:lumOff val="40000"/>
                  </a:schemeClr>
                </a:solidFill>
              </a:rPr>
            </a:br>
            <a:endParaRPr lang="en-US" sz="2000" dirty="0">
              <a:solidFill>
                <a:schemeClr val="accent2">
                  <a:lumMod val="60000"/>
                  <a:lumOff val="40000"/>
                </a:schemeClr>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1245ABCC-AE57-42D4-91F5-D97DA1784325}"/>
              </a:ext>
            </a:extLst>
          </p:cNvPr>
          <p:cNvPicPr>
            <a:picLocks noGrp="1" noChangeAspect="1"/>
          </p:cNvPicPr>
          <p:nvPr>
            <p:ph idx="1"/>
          </p:nvPr>
        </p:nvPicPr>
        <p:blipFill rotWithShape="1">
          <a:blip r:embed="rId3"/>
          <a:srcRect t="13760" r="-1" b="15315"/>
          <a:stretch/>
        </p:blipFill>
        <p:spPr>
          <a:xfrm>
            <a:off x="1005401" y="-1"/>
            <a:ext cx="10380133" cy="4030679"/>
          </a:xfrm>
          <a:prstGeom prst="rect">
            <a:avLst/>
          </a:prstGeom>
          <a:ln>
            <a:solidFill>
              <a:schemeClr val="accent6"/>
            </a:solidFill>
          </a:ln>
        </p:spPr>
      </p:pic>
    </p:spTree>
    <p:extLst>
      <p:ext uri="{BB962C8B-B14F-4D97-AF65-F5344CB8AC3E}">
        <p14:creationId xmlns:p14="http://schemas.microsoft.com/office/powerpoint/2010/main" val="135257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4224-55BF-4FA1-986C-A549857DCFBD}"/>
              </a:ext>
            </a:extLst>
          </p:cNvPr>
          <p:cNvSpPr>
            <a:spLocks noGrp="1"/>
          </p:cNvSpPr>
          <p:nvPr>
            <p:ph type="ctrTitle"/>
          </p:nvPr>
        </p:nvSpPr>
        <p:spPr>
          <a:xfrm>
            <a:off x="2188901" y="808056"/>
            <a:ext cx="8381238" cy="1077229"/>
          </a:xfrm>
        </p:spPr>
        <p:txBody>
          <a:bodyPr vert="horz" lIns="91440" tIns="45720" rIns="91440" bIns="45720" rtlCol="0" anchor="t">
            <a:normAutofit/>
          </a:bodyPr>
          <a:lstStyle/>
          <a:p>
            <a:pPr algn="l"/>
            <a:r>
              <a:rPr lang="en-US" sz="4800"/>
              <a:t>APIs</a:t>
            </a:r>
            <a:endParaRPr lang="en-US" sz="4800" dirty="0"/>
          </a:p>
        </p:txBody>
      </p:sp>
      <p:sp>
        <p:nvSpPr>
          <p:cNvPr id="3" name="Subtitle 2">
            <a:extLst>
              <a:ext uri="{FF2B5EF4-FFF2-40B4-BE49-F238E27FC236}">
                <a16:creationId xmlns:a16="http://schemas.microsoft.com/office/drawing/2014/main" id="{071A28CF-8ECC-45C0-89DA-CCB538C561B2}"/>
              </a:ext>
            </a:extLst>
          </p:cNvPr>
          <p:cNvSpPr>
            <a:spLocks noGrp="1"/>
          </p:cNvSpPr>
          <p:nvPr>
            <p:ph type="subTitle" idx="1"/>
          </p:nvPr>
        </p:nvSpPr>
        <p:spPr>
          <a:xfrm>
            <a:off x="2387684" y="3429000"/>
            <a:ext cx="6572814" cy="2387362"/>
          </a:xfrm>
        </p:spPr>
        <p:txBody>
          <a:bodyPr vert="horz" lIns="91440" tIns="45720" rIns="91440" bIns="45720" rtlCol="0" anchor="t">
            <a:normAutofit fontScale="92500" lnSpcReduction="10000"/>
          </a:bodyPr>
          <a:lstStyle/>
          <a:p>
            <a:pPr indent="-338328" algn="l">
              <a:buFont typeface="Wingdings" panose="05000000000000000000" pitchFamily="2" charset="2"/>
              <a:buChar char="§"/>
            </a:pPr>
            <a:r>
              <a:rPr lang="en-US" sz="1600" dirty="0"/>
              <a:t>Rest API – To Upload Files</a:t>
            </a:r>
          </a:p>
          <a:p>
            <a:pPr indent="-338328" algn="l">
              <a:buFont typeface="Wingdings" panose="05000000000000000000" pitchFamily="2" charset="2"/>
              <a:buChar char="§"/>
            </a:pPr>
            <a:r>
              <a:rPr lang="en-US" sz="1600" dirty="0"/>
              <a:t>A </a:t>
            </a:r>
            <a:r>
              <a:rPr lang="en-US" sz="1600" dirty="0" err="1"/>
              <a:t>smartURL</a:t>
            </a:r>
            <a:endParaRPr lang="en-US" sz="1600" dirty="0"/>
          </a:p>
          <a:p>
            <a:pPr indent="-338328" algn="l">
              <a:buFont typeface="Wingdings" panose="05000000000000000000" pitchFamily="2" charset="2"/>
              <a:buChar char="§"/>
            </a:pPr>
            <a:r>
              <a:rPr lang="en-US" sz="1600" dirty="0"/>
              <a:t>Booking API</a:t>
            </a:r>
          </a:p>
          <a:p>
            <a:pPr indent="-338328" algn="l">
              <a:buFont typeface="Wingdings" panose="05000000000000000000" pitchFamily="2" charset="2"/>
              <a:buChar char="§"/>
            </a:pPr>
            <a:r>
              <a:rPr lang="en-US" sz="1600" dirty="0"/>
              <a:t>Google Play API – To Publish</a:t>
            </a:r>
          </a:p>
          <a:p>
            <a:pPr indent="-338328" algn="l">
              <a:buFont typeface="Wingdings" panose="05000000000000000000" pitchFamily="2" charset="2"/>
              <a:buChar char="§"/>
            </a:pPr>
            <a:r>
              <a:rPr lang="en-US" sz="1600" dirty="0"/>
              <a:t>iOS and Android</a:t>
            </a:r>
          </a:p>
          <a:p>
            <a:pPr indent="-338328" algn="l">
              <a:buFont typeface="Wingdings" panose="05000000000000000000" pitchFamily="2" charset="2"/>
              <a:buChar char="§"/>
            </a:pPr>
            <a:r>
              <a:rPr lang="en-US" sz="1600" dirty="0"/>
              <a:t>One day, YouTube API, Spotify API, Apple Music API, SoundCloud API</a:t>
            </a:r>
          </a:p>
          <a:p>
            <a:pPr indent="-338328" algn="l">
              <a:buFont typeface="Wingdings" panose="05000000000000000000" pitchFamily="2" charset="2"/>
              <a:buChar char="§"/>
            </a:pPr>
            <a:endParaRPr lang="en-US" sz="1600" dirty="0"/>
          </a:p>
        </p:txBody>
      </p:sp>
    </p:spTree>
    <p:extLst>
      <p:ext uri="{BB962C8B-B14F-4D97-AF65-F5344CB8AC3E}">
        <p14:creationId xmlns:p14="http://schemas.microsoft.com/office/powerpoint/2010/main" val="174039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E822-0385-4A85-9B3C-197F9FE568DE}"/>
              </a:ext>
            </a:extLst>
          </p:cNvPr>
          <p:cNvSpPr>
            <a:spLocks noGrp="1"/>
          </p:cNvSpPr>
          <p:nvPr>
            <p:ph type="title"/>
          </p:nvPr>
        </p:nvSpPr>
        <p:spPr>
          <a:xfrm>
            <a:off x="1892268" y="215601"/>
            <a:ext cx="2658856" cy="2268559"/>
          </a:xfrm>
        </p:spPr>
        <p:txBody>
          <a:bodyPr vert="horz" lIns="91440" tIns="45720" rIns="91440" bIns="45720" rtlCol="0" anchor="t">
            <a:normAutofit/>
          </a:bodyPr>
          <a:lstStyle/>
          <a:p>
            <a:pPr algn="ctr"/>
            <a:r>
              <a:rPr lang="en-US" sz="4000" u="sng" dirty="0"/>
              <a:t>Market</a:t>
            </a:r>
          </a:p>
        </p:txBody>
      </p:sp>
      <p:sp>
        <p:nvSpPr>
          <p:cNvPr id="4" name="Text Placeholder 3">
            <a:extLst>
              <a:ext uri="{FF2B5EF4-FFF2-40B4-BE49-F238E27FC236}">
                <a16:creationId xmlns:a16="http://schemas.microsoft.com/office/drawing/2014/main" id="{A4E1988D-9F64-4C90-AC0B-896AEB74D2DF}"/>
              </a:ext>
            </a:extLst>
          </p:cNvPr>
          <p:cNvSpPr>
            <a:spLocks noGrp="1"/>
          </p:cNvSpPr>
          <p:nvPr>
            <p:ph type="body" idx="1"/>
          </p:nvPr>
        </p:nvSpPr>
        <p:spPr>
          <a:xfrm>
            <a:off x="1004518" y="3357523"/>
            <a:ext cx="2503753" cy="1160213"/>
          </a:xfrm>
        </p:spPr>
        <p:txBody>
          <a:bodyPr vert="horz" lIns="91440" tIns="0" rIns="91440" bIns="45720" rtlCol="0" anchor="b">
            <a:normAutofit fontScale="25000" lnSpcReduction="20000"/>
          </a:bodyPr>
          <a:lstStyle/>
          <a:p>
            <a:pPr marL="285750" indent="-285750" algn="l">
              <a:buFont typeface="Arial" panose="020B0604020202020204" pitchFamily="34" charset="0"/>
              <a:buChar char="•"/>
            </a:pPr>
            <a:endParaRPr lang="en-US" sz="8000" dirty="0"/>
          </a:p>
          <a:p>
            <a:pPr marL="285750" indent="-285750" algn="l">
              <a:buFont typeface="Arial" panose="020B0604020202020204" pitchFamily="34" charset="0"/>
              <a:buChar char="•"/>
            </a:pPr>
            <a:r>
              <a:rPr lang="en-US" sz="8000" dirty="0"/>
              <a:t>Local Musicians, DJs, and Artists</a:t>
            </a:r>
          </a:p>
          <a:p>
            <a:pPr marL="285750" indent="-285750" algn="l">
              <a:buFont typeface="Arial" panose="020B0604020202020204" pitchFamily="34" charset="0"/>
              <a:buChar char="•"/>
            </a:pPr>
            <a:r>
              <a:rPr lang="en-US" sz="8000" dirty="0"/>
              <a:t>Smaller Venue Managers</a:t>
            </a:r>
          </a:p>
          <a:p>
            <a:pPr marL="285750" indent="-285750" algn="l">
              <a:buFont typeface="Arial" panose="020B0604020202020204" pitchFamily="34" charset="0"/>
              <a:buChar char="•"/>
            </a:pPr>
            <a:r>
              <a:rPr lang="en-US" sz="8000" dirty="0"/>
              <a:t>Anybody looking to book any kind of event.</a:t>
            </a:r>
          </a:p>
          <a:p>
            <a:pPr marL="285750" indent="-285750" algn="l">
              <a:buFont typeface="Arial" panose="020B0604020202020204" pitchFamily="34" charset="0"/>
              <a:buChar char="•"/>
            </a:pPr>
            <a:r>
              <a:rPr lang="en-US" sz="8000" dirty="0"/>
              <a:t>Music Industry</a:t>
            </a:r>
          </a:p>
          <a:p>
            <a:pPr marL="285750" indent="-285750" algn="l">
              <a:buFont typeface="Arial" panose="020B0604020202020204" pitchFamily="34" charset="0"/>
              <a:buChar char="•"/>
            </a:pPr>
            <a:endParaRPr lang="en-US" sz="8000" dirty="0"/>
          </a:p>
          <a:p>
            <a:pPr marL="285750" indent="-285750" algn="ct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FBA4272C-D2BA-4771-BBBF-DCE4775B87EE}"/>
              </a:ext>
            </a:extLst>
          </p:cNvPr>
          <p:cNvPicPr>
            <a:picLocks noChangeAspect="1"/>
          </p:cNvPicPr>
          <p:nvPr/>
        </p:nvPicPr>
        <p:blipFill rotWithShape="1">
          <a:blip r:embed="rId3"/>
          <a:srcRect r="34940"/>
          <a:stretch/>
        </p:blipFill>
        <p:spPr>
          <a:xfrm>
            <a:off x="5435859" y="227"/>
            <a:ext cx="5949061" cy="6858000"/>
          </a:xfrm>
          <a:prstGeom prst="rect">
            <a:avLst/>
          </a:prstGeom>
          <a:ln w="12700">
            <a:solidFill>
              <a:schemeClr val="tx1"/>
            </a:solidFill>
          </a:ln>
        </p:spPr>
      </p:pic>
      <p:sp>
        <p:nvSpPr>
          <p:cNvPr id="5" name="Rectangle 4">
            <a:extLst>
              <a:ext uri="{FF2B5EF4-FFF2-40B4-BE49-F238E27FC236}">
                <a16:creationId xmlns:a16="http://schemas.microsoft.com/office/drawing/2014/main" id="{E6D6C57F-F1CE-4A2A-8EA9-DC5D628F11A3}"/>
              </a:ext>
            </a:extLst>
          </p:cNvPr>
          <p:cNvSpPr/>
          <p:nvPr/>
        </p:nvSpPr>
        <p:spPr>
          <a:xfrm>
            <a:off x="1809857" y="3879356"/>
            <a:ext cx="2922595" cy="707886"/>
          </a:xfrm>
          <a:prstGeom prst="rect">
            <a:avLst/>
          </a:prstGeom>
        </p:spPr>
        <p:txBody>
          <a:bodyPr wrap="none">
            <a:spAutoFit/>
          </a:bodyPr>
          <a:lstStyle/>
          <a:p>
            <a:r>
              <a:rPr lang="en-US" sz="4000" u="sng" dirty="0"/>
              <a:t>Competition</a:t>
            </a:r>
          </a:p>
        </p:txBody>
      </p:sp>
      <p:sp>
        <p:nvSpPr>
          <p:cNvPr id="7" name="Rectangle 6">
            <a:extLst>
              <a:ext uri="{FF2B5EF4-FFF2-40B4-BE49-F238E27FC236}">
                <a16:creationId xmlns:a16="http://schemas.microsoft.com/office/drawing/2014/main" id="{7B78EFA0-B7BC-4931-89D9-A230CC87F19F}"/>
              </a:ext>
            </a:extLst>
          </p:cNvPr>
          <p:cNvSpPr/>
          <p:nvPr/>
        </p:nvSpPr>
        <p:spPr>
          <a:xfrm>
            <a:off x="1004518" y="4675918"/>
            <a:ext cx="6096000" cy="1600438"/>
          </a:xfrm>
          <a:prstGeom prst="rect">
            <a:avLst/>
          </a:prstGeom>
        </p:spPr>
        <p:txBody>
          <a:bodyPr>
            <a:spAutoFit/>
          </a:bodyPr>
          <a:lstStyle/>
          <a:p>
            <a:pPr marL="285750" indent="-285750">
              <a:buFont typeface="Arial" panose="020B0604020202020204" pitchFamily="34" charset="0"/>
              <a:buChar char="•"/>
            </a:pPr>
            <a:r>
              <a:rPr lang="en-US" sz="2000" dirty="0" err="1"/>
              <a:t>Sonicbids</a:t>
            </a:r>
            <a:r>
              <a:rPr lang="en-US" sz="2000" dirty="0"/>
              <a:t> – Electronic Press Kit</a:t>
            </a:r>
          </a:p>
          <a:p>
            <a:pPr marL="285750" indent="-285750">
              <a:buFont typeface="Arial" panose="020B0604020202020204" pitchFamily="34" charset="0"/>
              <a:buChar char="•"/>
            </a:pPr>
            <a:r>
              <a:rPr lang="en-US" sz="2000" dirty="0" err="1"/>
              <a:t>GigFaster</a:t>
            </a:r>
            <a:r>
              <a:rPr lang="en-US" sz="2000" dirty="0"/>
              <a:t>, </a:t>
            </a:r>
            <a:r>
              <a:rPr lang="en-US" sz="2000" dirty="0" err="1"/>
              <a:t>GigSalad</a:t>
            </a:r>
            <a:r>
              <a:rPr lang="en-US" sz="2000" dirty="0"/>
              <a:t>, </a:t>
            </a:r>
            <a:r>
              <a:rPr lang="en-US" sz="2000" dirty="0" err="1"/>
              <a:t>GigSmart</a:t>
            </a:r>
            <a:r>
              <a:rPr lang="en-US" sz="2000" dirty="0"/>
              <a:t>,</a:t>
            </a:r>
          </a:p>
          <a:p>
            <a:pPr marL="285750" indent="-285750">
              <a:buFont typeface="Arial" panose="020B0604020202020204" pitchFamily="34" charset="0"/>
              <a:buChar char="•"/>
            </a:pPr>
            <a:r>
              <a:rPr lang="en-US" sz="2000" dirty="0" err="1"/>
              <a:t>Bandsurfing</a:t>
            </a:r>
            <a:r>
              <a:rPr lang="en-US" sz="2000" dirty="0"/>
              <a:t>,</a:t>
            </a:r>
          </a:p>
          <a:p>
            <a:pPr marL="285750" indent="-285750">
              <a:buFont typeface="Arial" panose="020B0604020202020204" pitchFamily="34" charset="0"/>
              <a:buChar char="•"/>
            </a:pPr>
            <a:r>
              <a:rPr lang="en-US" sz="2000" dirty="0"/>
              <a:t>And ReverbNation. </a:t>
            </a:r>
          </a:p>
          <a:p>
            <a:pPr marL="285750" indent="-285750">
              <a:buFont typeface="Arial" panose="020B0604020202020204" pitchFamily="34" charset="0"/>
              <a:buChar char="•"/>
            </a:pPr>
            <a:endParaRPr lang="en-US" dirty="0"/>
          </a:p>
        </p:txBody>
      </p:sp>
      <p:sp>
        <p:nvSpPr>
          <p:cNvPr id="80" name="Rectangle 79">
            <a:extLst>
              <a:ext uri="{FF2B5EF4-FFF2-40B4-BE49-F238E27FC236}">
                <a16:creationId xmlns:a16="http://schemas.microsoft.com/office/drawing/2014/main" id="{9149FAE3-9A86-4038-AE28-A78D69959CCB}"/>
              </a:ext>
            </a:extLst>
          </p:cNvPr>
          <p:cNvSpPr/>
          <p:nvPr/>
        </p:nvSpPr>
        <p:spPr>
          <a:xfrm>
            <a:off x="1300131" y="6041866"/>
            <a:ext cx="3843130" cy="646331"/>
          </a:xfrm>
          <a:prstGeom prst="rect">
            <a:avLst/>
          </a:prstGeom>
        </p:spPr>
        <p:txBody>
          <a:bodyPr wrap="square">
            <a:spAutoFit/>
          </a:bodyPr>
          <a:lstStyle/>
          <a:p>
            <a:r>
              <a:rPr lang="en-US" dirty="0">
                <a:solidFill>
                  <a:schemeClr val="bg1"/>
                </a:solidFill>
              </a:rPr>
              <a:t>No subscription and needs to be </a:t>
            </a:r>
          </a:p>
          <a:p>
            <a:r>
              <a:rPr lang="en-US" dirty="0">
                <a:solidFill>
                  <a:schemeClr val="bg1"/>
                </a:solidFill>
              </a:rPr>
              <a:t>	beneficial for both parties. </a:t>
            </a:r>
          </a:p>
        </p:txBody>
      </p:sp>
    </p:spTree>
    <p:extLst>
      <p:ext uri="{BB962C8B-B14F-4D97-AF65-F5344CB8AC3E}">
        <p14:creationId xmlns:p14="http://schemas.microsoft.com/office/powerpoint/2010/main" val="333718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9809-4B66-4CCB-A3B4-4EB58892C7D3}"/>
              </a:ext>
            </a:extLst>
          </p:cNvPr>
          <p:cNvSpPr>
            <a:spLocks noGrp="1"/>
          </p:cNvSpPr>
          <p:nvPr>
            <p:ph type="ctrTitle"/>
          </p:nvPr>
        </p:nvSpPr>
        <p:spPr>
          <a:xfrm>
            <a:off x="1498625" y="3500914"/>
            <a:ext cx="7000990" cy="3515034"/>
          </a:xfrm>
        </p:spPr>
        <p:txBody>
          <a:bodyPr>
            <a:normAutofit/>
          </a:bodyPr>
          <a:lstStyle/>
          <a:p>
            <a:r>
              <a:rPr lang="en-US" sz="7200" dirty="0"/>
              <a:t>Minimal </a:t>
            </a:r>
            <a:br>
              <a:rPr lang="en-US" sz="7200" dirty="0"/>
            </a:br>
            <a:r>
              <a:rPr lang="en-US" sz="7200" dirty="0"/>
              <a:t>Solution Set</a:t>
            </a:r>
          </a:p>
        </p:txBody>
      </p:sp>
      <p:sp>
        <p:nvSpPr>
          <p:cNvPr id="3" name="Subtitle 2">
            <a:extLst>
              <a:ext uri="{FF2B5EF4-FFF2-40B4-BE49-F238E27FC236}">
                <a16:creationId xmlns:a16="http://schemas.microsoft.com/office/drawing/2014/main" id="{DDDBDBEC-92EB-481A-B5C7-A647BB7F5B62}"/>
              </a:ext>
            </a:extLst>
          </p:cNvPr>
          <p:cNvSpPr>
            <a:spLocks noGrp="1"/>
          </p:cNvSpPr>
          <p:nvPr>
            <p:ph type="subTitle" idx="1"/>
          </p:nvPr>
        </p:nvSpPr>
        <p:spPr>
          <a:xfrm>
            <a:off x="5351476" y="1272857"/>
            <a:ext cx="6840524" cy="2098652"/>
          </a:xfrm>
        </p:spPr>
        <p:txBody>
          <a:bodyPr anchor="t">
            <a:normAutofit/>
          </a:bodyPr>
          <a:lstStyle/>
          <a:p>
            <a:r>
              <a:rPr lang="en-US" sz="3200" dirty="0"/>
              <a:t>Testers </a:t>
            </a:r>
          </a:p>
          <a:p>
            <a:r>
              <a:rPr lang="en-US" sz="3200" dirty="0">
                <a:highlight>
                  <a:srgbClr val="808080"/>
                </a:highlight>
              </a:rPr>
              <a:t>Chris – Dolla512</a:t>
            </a:r>
          </a:p>
          <a:p>
            <a:r>
              <a:rPr lang="en-US" sz="3200" dirty="0" err="1">
                <a:highlight>
                  <a:srgbClr val="808080"/>
                </a:highlight>
              </a:rPr>
              <a:t>Ema</a:t>
            </a:r>
            <a:endParaRPr lang="en-US" sz="3200" dirty="0">
              <a:highlight>
                <a:srgbClr val="808080"/>
              </a:highlight>
            </a:endParaRPr>
          </a:p>
        </p:txBody>
      </p:sp>
    </p:spTree>
    <p:extLst>
      <p:ext uri="{BB962C8B-B14F-4D97-AF65-F5344CB8AC3E}">
        <p14:creationId xmlns:p14="http://schemas.microsoft.com/office/powerpoint/2010/main" val="14296149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89E6E279-C6E0-49C0-86DB-18CA2EE33320}"/>
              </a:ext>
            </a:extLst>
          </p:cNvPr>
          <p:cNvSpPr>
            <a:spLocks noGrp="1"/>
          </p:cNvSpPr>
          <p:nvPr>
            <p:ph type="ctrTitle"/>
          </p:nvPr>
        </p:nvSpPr>
        <p:spPr>
          <a:xfrm>
            <a:off x="3039048" y="2568817"/>
            <a:ext cx="7155598" cy="3133968"/>
          </a:xfrm>
        </p:spPr>
        <p:txBody>
          <a:bodyPr>
            <a:normAutofit/>
          </a:bodyPr>
          <a:lstStyle/>
          <a:p>
            <a:pPr algn="l"/>
            <a:r>
              <a:rPr lang="en-US" sz="6600">
                <a:solidFill>
                  <a:srgbClr val="1F2D29"/>
                </a:solidFill>
              </a:rPr>
              <a:t>See you all at Graduation</a:t>
            </a:r>
          </a:p>
        </p:txBody>
      </p:sp>
      <p:sp>
        <p:nvSpPr>
          <p:cNvPr id="3" name="Subtitle 2">
            <a:extLst>
              <a:ext uri="{FF2B5EF4-FFF2-40B4-BE49-F238E27FC236}">
                <a16:creationId xmlns:a16="http://schemas.microsoft.com/office/drawing/2014/main" id="{C564B72F-2A3E-400B-AADA-353CA414837B}"/>
              </a:ext>
            </a:extLst>
          </p:cNvPr>
          <p:cNvSpPr>
            <a:spLocks noGrp="1"/>
          </p:cNvSpPr>
          <p:nvPr>
            <p:ph type="subTitle" idx="1"/>
          </p:nvPr>
        </p:nvSpPr>
        <p:spPr>
          <a:xfrm>
            <a:off x="3039048" y="1325691"/>
            <a:ext cx="4355178" cy="1138426"/>
          </a:xfrm>
        </p:spPr>
        <p:txBody>
          <a:bodyPr>
            <a:normAutofit/>
          </a:bodyPr>
          <a:lstStyle/>
          <a:p>
            <a:pPr algn="l"/>
            <a:r>
              <a:rPr lang="en-US" sz="1600">
                <a:solidFill>
                  <a:srgbClr val="1F2D29"/>
                </a:solidFill>
              </a:rPr>
              <a:t>April 2020</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a:extLst>
              <a:ext uri="{FF2B5EF4-FFF2-40B4-BE49-F238E27FC236}">
                <a16:creationId xmlns:a16="http://schemas.microsoft.com/office/drawing/2014/main" id="{9232A0FC-3B0E-4DD1-9C3E-9C8C8CA6D10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712" y="2388951"/>
            <a:ext cx="849742" cy="461665"/>
          </a:xfrm>
          <a:prstGeom prst="rect">
            <a:avLst/>
          </a:prstGeom>
          <a:noFill/>
        </p:spPr>
        <p:txBody>
          <a:bodyPr wrap="square" rtlCol="0">
            <a:spAutoFit/>
          </a:bodyPr>
          <a:lstStyle/>
          <a:p>
            <a:pPr algn="r"/>
            <a:endParaRPr lang="en-US" sz="2400" dirty="0">
              <a:solidFill>
                <a:srgbClr val="1F2D29"/>
              </a:solidFill>
              <a:latin typeface="MS Shell Dlg 2" panose="020B0604030504040204" pitchFamily="34" charset="0"/>
            </a:endParaRPr>
          </a:p>
        </p:txBody>
      </p:sp>
    </p:spTree>
    <p:extLst>
      <p:ext uri="{BB962C8B-B14F-4D97-AF65-F5344CB8AC3E}">
        <p14:creationId xmlns:p14="http://schemas.microsoft.com/office/powerpoint/2010/main" val="85791538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otalTime>1198</TotalTime>
  <Words>142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Berlin Sans FB Demi</vt:lpstr>
      <vt:lpstr>Freestyle Script</vt:lpstr>
      <vt:lpstr>MS Shell Dlg 2</vt:lpstr>
      <vt:lpstr>Wingdings</vt:lpstr>
      <vt:lpstr>Wingdings 3</vt:lpstr>
      <vt:lpstr>Madison</vt:lpstr>
      <vt:lpstr>ACA  App Action  Plan</vt:lpstr>
      <vt:lpstr>Book a music artist app.  Mic is used in the sense, that any Musician,  DJ, or Artist must pick up their microphone to be heard.  The ‘Us’ comes from the phrase “Book Us Now”.      </vt:lpstr>
      <vt:lpstr>The Goal</vt:lpstr>
      <vt:lpstr> That’s what this app is all about: Finding Yourself and Promoting yourself!  PROMOTE, PROMOTE, PROMOTE </vt:lpstr>
      <vt:lpstr>APIs</vt:lpstr>
      <vt:lpstr>Market</vt:lpstr>
      <vt:lpstr>Minimal  Solution Set</vt:lpstr>
      <vt:lpstr>See you all at Graduation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App Action  Plan</dc:title>
  <dc:creator>Alex Munoz</dc:creator>
  <cp:lastModifiedBy>Alex Munoz</cp:lastModifiedBy>
  <cp:revision>3</cp:revision>
  <dcterms:created xsi:type="dcterms:W3CDTF">2019-10-07T01:58:19Z</dcterms:created>
  <dcterms:modified xsi:type="dcterms:W3CDTF">2019-10-07T21:56:55Z</dcterms:modified>
</cp:coreProperties>
</file>