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64" d="100"/>
          <a:sy n="64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6885B-FA8C-4BA4-B732-D9366C88D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01262-9945-4B80-BF64-A2FB5A9C3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03B8E4-CB48-4622-9600-A1C567B0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87CA86-E809-44B1-A875-CE409481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B13E0E-5A66-45F8-B554-F36F7CD0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71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CA3D-096E-49A8-846F-E8EE7866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4C2535-2B57-4660-A544-C04621CB5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67731A-424B-4E77-A212-00F8AE8E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D89F6-2384-4B99-A05A-482B5038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A04195-B6CA-46D8-9CB4-20F3E37C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5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1B3880-36AD-47BB-85A3-963CA21A7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B357BF-C0C8-468E-8167-EB6DB7A93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AF64F0-AA05-45DA-8A5F-3F38DC43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B086B-859A-40F4-B53B-988AA0C0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DF5286-9DFC-485F-90D8-ED9B87D1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54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59779-B568-4870-B111-22F3CAD4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A09DD-DB64-4428-84EE-96AA6A27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8E2DB-C431-46C5-9B20-26E2A184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41C09-1D5B-4851-9DEA-3B563CA1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CA81F-5700-4220-871C-6FC6363B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4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57337-13D8-4258-AB84-BFB426DE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29E1D6-ADB3-4798-8089-8604F7CCC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2CF57-7E16-4EC4-B1BB-847E2FDD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E5704E-42A0-4073-B7F2-F4C821B6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1961D-93EB-4BB9-9974-5565705F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05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F0E96-F179-490D-84A2-549FAF80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50E5C-64CC-4F91-AF7E-C9B4863CD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5655F2-517E-428F-B86A-4BDE13889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0DDB3E-07A8-495C-9C0C-50AE385D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94C055-8AC9-4DC7-9850-2ACDEC6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6B12A7-25AC-4288-A088-3A00FC52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76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D94F5-A92E-42AE-9CBF-24CCB780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417F9-3311-439E-BC0E-33B505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3553D5-E083-4D3C-8B08-4ECBF6B02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FF41D6-6692-40C5-8CA7-9063B8ADC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F8B086-B822-4F03-A846-E748996D4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9D9D1A-49A6-4CAE-86E6-E5A7B14D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26ACE0-E802-4725-9466-6C8CB604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A14F94-32AF-44D8-8FC5-26906895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87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FB530-37D2-43E0-8B9E-092C580F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57DF-E706-4DB9-99BA-5CD48D16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960A10-AD15-465C-B236-2427E4E6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56DCF2-C176-4BAD-8504-993D909F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5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D2F2A1-D0B4-4499-A75A-320EB8ED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3F755D-73C6-46B1-8772-91EF3159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EE2975-A62C-480D-9DE5-9CE7CF0E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0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9381A-4325-4CC3-9B09-8B16D575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939F9-8374-40D0-A382-C880FB78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42F592-394F-4A2D-9D96-85D039E55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13239F-455E-4E85-85DD-EA033179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BAD1F-2C43-478B-A48D-76F2063D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807C9D-A61E-406F-ABDF-58D85DAB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82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F10A7-43B3-4D21-8B7C-03B6B7B7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9FE29E-556E-4671-B15C-CCF8DFC20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0A28B4-3FD9-4595-8512-E09FEAD0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44BA22-DD55-4345-8048-1EBD821B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8BC46C-D26A-48C2-AF15-9AE14F65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8D86A5-1FFD-4A5D-A33A-91898B5D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83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6BFD97-08A1-4305-B2F2-85CDDE5B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A81664-BECE-452B-BB0D-173371FF8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378BE-245D-4D22-B788-F20581C0E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12AE-6C8A-4E31-AF3E-98681E4F76C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181B0-B935-461B-A4CD-AF05DDC21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978F9-6E44-4611-BD91-0A7921FDE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510C-5B12-4476-B42D-3D9E8DB94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65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B9F6D0-A121-4F98-9877-83201D1DC43C}"/>
              </a:ext>
            </a:extLst>
          </p:cNvPr>
          <p:cNvSpPr/>
          <p:nvPr/>
        </p:nvSpPr>
        <p:spPr>
          <a:xfrm>
            <a:off x="1339970" y="1255271"/>
            <a:ext cx="1768839" cy="569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Resultado IMC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94EEDF-71FE-418C-907C-C0007D212B35}"/>
              </a:ext>
            </a:extLst>
          </p:cNvPr>
          <p:cNvSpPr/>
          <p:nvPr/>
        </p:nvSpPr>
        <p:spPr>
          <a:xfrm>
            <a:off x="1339969" y="2129697"/>
            <a:ext cx="1768839" cy="569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Valor Fixo 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F18203-2FDF-456C-A006-DBE31E1358AC}"/>
              </a:ext>
            </a:extLst>
          </p:cNvPr>
          <p:cNvSpPr/>
          <p:nvPr/>
        </p:nvSpPr>
        <p:spPr>
          <a:xfrm>
            <a:off x="1339968" y="3440087"/>
            <a:ext cx="1768839" cy="569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Resultado IMC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99793B9-65AF-42D6-AFA4-7BF65AAE83E7}"/>
              </a:ext>
            </a:extLst>
          </p:cNvPr>
          <p:cNvSpPr/>
          <p:nvPr/>
        </p:nvSpPr>
        <p:spPr>
          <a:xfrm>
            <a:off x="1339968" y="4465664"/>
            <a:ext cx="1768839" cy="569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Valor Fixo B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815183-EB8E-4CDC-9A9B-C42F37700D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70426" y="1540084"/>
            <a:ext cx="3881604" cy="29144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18CECC2-855A-44A0-9045-C9C9229D5217}"/>
              </a:ext>
            </a:extLst>
          </p:cNvPr>
          <p:cNvSpPr/>
          <p:nvPr/>
        </p:nvSpPr>
        <p:spPr>
          <a:xfrm>
            <a:off x="4422097" y="1488867"/>
            <a:ext cx="1499017" cy="925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≤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72B8D0-6AEE-4E63-9A6D-F481E8DF4989}"/>
              </a:ext>
            </a:extLst>
          </p:cNvPr>
          <p:cNvSpPr/>
          <p:nvPr/>
        </p:nvSpPr>
        <p:spPr>
          <a:xfrm>
            <a:off x="4422096" y="3824834"/>
            <a:ext cx="1499017" cy="925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3C43E83-20E4-48A6-AEAD-42435352F4E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08809" y="1540084"/>
            <a:ext cx="1313287" cy="19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BAF90A6-CB80-47AB-B2D1-EA55BF8FCDC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108808" y="2109710"/>
            <a:ext cx="131328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F720FBB-0460-4EA9-BCA2-7E9CFD9A895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08807" y="3724900"/>
            <a:ext cx="1313289" cy="4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78982BC-0728-48AA-BE77-5DAE6D8DAE5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8807" y="4454577"/>
            <a:ext cx="1313289" cy="29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4E832FF-7096-4B49-A17C-0A3EB12EA67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21114" y="1951689"/>
            <a:ext cx="1708879" cy="74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3DA1746-EFB5-45C9-B2B9-67B53289D52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921113" y="3429000"/>
            <a:ext cx="1708880" cy="85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9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C7BE992-26A1-4E03-838D-82C9F7D3BF1A}"/>
              </a:ext>
            </a:extLst>
          </p:cNvPr>
          <p:cNvSpPr/>
          <p:nvPr/>
        </p:nvSpPr>
        <p:spPr>
          <a:xfrm>
            <a:off x="2264363" y="2581431"/>
            <a:ext cx="1768839" cy="569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Resultado IMC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C679DF-0DEB-4EF8-96B1-310D9215A3D4}"/>
              </a:ext>
            </a:extLst>
          </p:cNvPr>
          <p:cNvSpPr/>
          <p:nvPr/>
        </p:nvSpPr>
        <p:spPr>
          <a:xfrm>
            <a:off x="2264363" y="3607008"/>
            <a:ext cx="1768839" cy="569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Valor Fixo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0339CDC-99F7-411D-BEB7-55464667778E}"/>
              </a:ext>
            </a:extLst>
          </p:cNvPr>
          <p:cNvSpPr/>
          <p:nvPr/>
        </p:nvSpPr>
        <p:spPr>
          <a:xfrm>
            <a:off x="5346491" y="2966178"/>
            <a:ext cx="1499017" cy="925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505771D-F484-4EBF-BE96-34E935A8E60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33202" y="2866244"/>
            <a:ext cx="1313289" cy="4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B41E43D-48AD-4834-A174-546168E1797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33202" y="3595921"/>
            <a:ext cx="1313289" cy="29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61B9E18D-CD9D-48A6-A676-40F9AD5C001E}"/>
              </a:ext>
            </a:extLst>
          </p:cNvPr>
          <p:cNvSpPr/>
          <p:nvPr/>
        </p:nvSpPr>
        <p:spPr>
          <a:xfrm>
            <a:off x="8349521" y="3083133"/>
            <a:ext cx="809469" cy="740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A95B248-CE51-4C62-BD61-89D880940B96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6845508" y="3429000"/>
            <a:ext cx="1504013" cy="2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6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E050E53-1A14-4ECA-AEBC-41FF9FDADF30}"/>
              </a:ext>
            </a:extLst>
          </p:cNvPr>
          <p:cNvSpPr/>
          <p:nvPr/>
        </p:nvSpPr>
        <p:spPr>
          <a:xfrm>
            <a:off x="2264363" y="2581431"/>
            <a:ext cx="1768839" cy="569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Resultado IMC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69BF9A-285D-4B5A-9858-622F6540836D}"/>
              </a:ext>
            </a:extLst>
          </p:cNvPr>
          <p:cNvSpPr/>
          <p:nvPr/>
        </p:nvSpPr>
        <p:spPr>
          <a:xfrm>
            <a:off x="2264363" y="3607008"/>
            <a:ext cx="1768839" cy="569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Valor Fixo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704F7A-B1B6-4385-90F4-349DCA501F20}"/>
              </a:ext>
            </a:extLst>
          </p:cNvPr>
          <p:cNvSpPr/>
          <p:nvPr/>
        </p:nvSpPr>
        <p:spPr>
          <a:xfrm>
            <a:off x="5346491" y="2966178"/>
            <a:ext cx="1499017" cy="925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≤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91452B8-DC3D-4A25-A729-D00103A6C9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33202" y="2866244"/>
            <a:ext cx="1313289" cy="4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134578D-EEC3-4795-B8B0-75300FB3B30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33202" y="3595921"/>
            <a:ext cx="1313289" cy="29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28488DED-72A0-4405-BF8C-6E208463FE84}"/>
              </a:ext>
            </a:extLst>
          </p:cNvPr>
          <p:cNvSpPr/>
          <p:nvPr/>
        </p:nvSpPr>
        <p:spPr>
          <a:xfrm>
            <a:off x="8349521" y="3083133"/>
            <a:ext cx="809469" cy="740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89FC74-BBF8-4E38-A073-E55A9AA27774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6845508" y="3429000"/>
            <a:ext cx="1504013" cy="2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32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Sarkistel Montagens</dc:creator>
  <cp:lastModifiedBy>Sarkistel Montagens</cp:lastModifiedBy>
  <cp:revision>2</cp:revision>
  <dcterms:created xsi:type="dcterms:W3CDTF">2018-08-27T19:13:07Z</dcterms:created>
  <dcterms:modified xsi:type="dcterms:W3CDTF">2018-08-27T19:19:07Z</dcterms:modified>
</cp:coreProperties>
</file>