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55" y="882477"/>
            <a:ext cx="9702944" cy="59424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C692FF-1D2C-604F-8D43-1CBA6764B076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5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3399" b="4562"/>
          <a:stretch/>
        </p:blipFill>
        <p:spPr>
          <a:xfrm>
            <a:off x="793194" y="944793"/>
            <a:ext cx="10528656" cy="59132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7B28C9F-D93C-0048-B2E4-D2702294201C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1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53</TotalTime>
  <Words>36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黑体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2019-06-28T08:05:15Z</dcterms:created>
  <dcterms:modified xsi:type="dcterms:W3CDTF">2019-06-29T04:06:04Z</dcterms:modified>
</cp:coreProperties>
</file>