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39" d="100"/>
          <a:sy n="13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：“全排列”题解配图（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297ADF-DF45-0D4E-8616-9BE88821318E}"/>
              </a:ext>
            </a:extLst>
          </p:cNvPr>
          <p:cNvSpPr txBox="1"/>
          <p:nvPr/>
        </p:nvSpPr>
        <p:spPr>
          <a:xfrm flipH="1">
            <a:off x="380474" y="789563"/>
            <a:ext cx="5361958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思想：回溯（深度优先遍历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状态重置）。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604338-D204-C441-9E75-126277576E8C}"/>
              </a:ext>
            </a:extLst>
          </p:cNvPr>
          <p:cNvSpPr/>
          <p:nvPr/>
        </p:nvSpPr>
        <p:spPr>
          <a:xfrm>
            <a:off x="316466" y="1273429"/>
            <a:ext cx="10583182" cy="1077218"/>
          </a:xfrm>
          <a:prstGeom prst="rect">
            <a:avLst/>
          </a:prstGeom>
          <a:solidFill>
            <a:srgbClr val="FFFF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从叶子结点到根节点形成的一条路径，就是题目要求的一个排列；</a:t>
            </a:r>
            <a:endParaRPr lang="en-US" altLang="zh-CN" sz="16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在更深层可选的数一定不能包括在之前的层选过的数</a:t>
            </a:r>
            <a:r>
              <a:rPr lang="zh-CN" altLang="en-US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，因此需要使用一个数组 </a:t>
            </a:r>
            <a:r>
              <a:rPr lang="en-US" altLang="zh-CN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used</a:t>
            </a:r>
            <a:r>
              <a:rPr lang="zh-CN" altLang="en-US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记录哪些数在之前的层选过，</a:t>
            </a:r>
            <a:endParaRPr lang="en-US" altLang="zh-CN" sz="16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在“回溯”的时候，状态要“重置”；</a:t>
            </a:r>
            <a:endParaRPr lang="en-US" altLang="zh-CN" sz="16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数组 </a:t>
            </a:r>
            <a:r>
              <a:rPr lang="en-US" altLang="zh-CN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used</a:t>
            </a:r>
            <a:r>
              <a:rPr lang="zh-CN" altLang="en-US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还可以使用位掩码代替。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27201A-1E8E-5945-9E7C-C5579456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7" y="2126308"/>
            <a:ext cx="11849243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63</TotalTime>
  <Words>110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</cp:revision>
  <dcterms:created xsi:type="dcterms:W3CDTF">2019-06-28T08:05:15Z</dcterms:created>
  <dcterms:modified xsi:type="dcterms:W3CDTF">2019-07-25T05:23:59Z</dcterms:modified>
</cp:coreProperties>
</file>