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9" r:id="rId2"/>
    <p:sldId id="269" r:id="rId3"/>
    <p:sldId id="26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/>
    <p:restoredTop sz="94647"/>
  </p:normalViewPr>
  <p:slideViewPr>
    <p:cSldViewPr snapToGrid="0" snapToObjects="1">
      <p:cViewPr varScale="1">
        <p:scale>
          <a:sx n="103" d="100"/>
          <a:sy n="103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7F9A-4D9D-B842-9048-BF607B8B148F}" type="datetimeFigureOut">
              <a:rPr kumimoji="1" lang="zh-CN" altLang="en-US" smtClean="0"/>
              <a:t>2019/7/12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F770-BC1A-5749-A5E2-20AB6773A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0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60BA4AB-D576-8844-B979-2D56ACA7C1DE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4DDA2-8614-8D4D-BE23-0295466A0306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BA6F92-D074-9048-A193-81AF710273B6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726C4-BF38-BF41-85AE-1973D0AFDBA9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DF10BC-AABB-2A40-98EF-35ECAB3CF1ED}"/>
              </a:ext>
            </a:extLst>
          </p:cNvPr>
          <p:cNvSpPr/>
          <p:nvPr/>
        </p:nvSpPr>
        <p:spPr>
          <a:xfrm>
            <a:off x="1797834" y="4936545"/>
            <a:ext cx="7234955" cy="164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E5F84-C29A-694D-8975-41E7AD69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5849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60BA4AB-D576-8844-B979-2D56ACA7C1DE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4DDA2-8614-8D4D-BE23-0295466A0306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BA6F92-D074-9048-A193-81AF710273B6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726C4-BF38-BF41-85AE-1973D0AFDBA9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DF10BC-AABB-2A40-98EF-35ECAB3CF1ED}"/>
              </a:ext>
            </a:extLst>
          </p:cNvPr>
          <p:cNvSpPr/>
          <p:nvPr/>
        </p:nvSpPr>
        <p:spPr>
          <a:xfrm>
            <a:off x="1797834" y="4936545"/>
            <a:ext cx="7234955" cy="164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E5F84-C29A-694D-8975-41E7AD69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58498" cy="2520000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8FAEDAFD-22D9-5645-8103-E14AF429BEDC}"/>
              </a:ext>
            </a:extLst>
          </p:cNvPr>
          <p:cNvSpPr/>
          <p:nvPr/>
        </p:nvSpPr>
        <p:spPr>
          <a:xfrm>
            <a:off x="9974001" y="2003317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FEAE066D-6699-F54A-B178-C7BCEDB6996B}"/>
              </a:ext>
            </a:extLst>
          </p:cNvPr>
          <p:cNvSpPr/>
          <p:nvPr/>
        </p:nvSpPr>
        <p:spPr>
          <a:xfrm>
            <a:off x="4883018" y="3818486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3986EEE7-EAFA-EB4D-9CDE-AF66C3DACBF7}"/>
              </a:ext>
            </a:extLst>
          </p:cNvPr>
          <p:cNvSpPr/>
          <p:nvPr/>
        </p:nvSpPr>
        <p:spPr>
          <a:xfrm>
            <a:off x="6971309" y="2025818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EE4886-81F5-444C-899A-2EB6EF053721}"/>
              </a:ext>
            </a:extLst>
          </p:cNvPr>
          <p:cNvSpPr txBox="1"/>
          <p:nvPr/>
        </p:nvSpPr>
        <p:spPr>
          <a:xfrm flipH="1">
            <a:off x="229596" y="5713902"/>
            <a:ext cx="1159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归并到数组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。刚开始，</a:t>
            </a:r>
            <a:r>
              <a:rPr kumimoji="1"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指针都位于数组的末尾，比谁大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大，于是把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“覆盖”到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位置，同时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蓝色指针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都向前移动一位。</a:t>
            </a:r>
          </a:p>
        </p:txBody>
      </p:sp>
    </p:spTree>
    <p:extLst>
      <p:ext uri="{BB962C8B-B14F-4D97-AF65-F5344CB8AC3E}">
        <p14:creationId xmlns:p14="http://schemas.microsoft.com/office/powerpoint/2010/main" val="8187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59582D-6E85-584D-B3BD-36A4DDD0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90000" cy="2520000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F018794F-A09D-BD4E-BF51-099E6C55DEA1}"/>
              </a:ext>
            </a:extLst>
          </p:cNvPr>
          <p:cNvSpPr/>
          <p:nvPr/>
        </p:nvSpPr>
        <p:spPr>
          <a:xfrm>
            <a:off x="8960747" y="202581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4C42AA96-9F92-F049-9B2D-92376A45B81C}"/>
              </a:ext>
            </a:extLst>
          </p:cNvPr>
          <p:cNvSpPr/>
          <p:nvPr/>
        </p:nvSpPr>
        <p:spPr>
          <a:xfrm>
            <a:off x="3919191" y="3818486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64187D8D-F4EF-3644-B205-0C975CBAFB2B}"/>
              </a:ext>
            </a:extLst>
          </p:cNvPr>
          <p:cNvSpPr/>
          <p:nvPr/>
        </p:nvSpPr>
        <p:spPr>
          <a:xfrm>
            <a:off x="6971309" y="2025818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0EA004-7650-E84F-A543-10FA78507507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A0A665-3204-7742-9AE5-ABD779A1E5EA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0E0663-ED54-D84C-88B1-4BE7994D3B19}"/>
              </a:ext>
            </a:extLst>
          </p:cNvPr>
          <p:cNvSpPr txBox="1"/>
          <p:nvPr/>
        </p:nvSpPr>
        <p:spPr>
          <a:xfrm flipH="1">
            <a:off x="2520000" y="5713902"/>
            <a:ext cx="930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大，把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覆盖到数组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位置，然后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FF4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粉色指针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同时向前移动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格。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5880F5-3948-C945-B395-BEBB4D6316F4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5169B6-8E8B-6E48-A3DA-AEEF9F74802B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0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840CC5-1FA5-8946-BE37-45131164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90000" cy="252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A8B27F95-FC40-BA41-BF3F-9E1323DEDC6B}"/>
              </a:ext>
            </a:extLst>
          </p:cNvPr>
          <p:cNvSpPr/>
          <p:nvPr/>
        </p:nvSpPr>
        <p:spPr>
          <a:xfrm>
            <a:off x="7910423" y="202581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618D74F-05EA-B441-9F8B-A8C70F8A7CD9}"/>
              </a:ext>
            </a:extLst>
          </p:cNvPr>
          <p:cNvSpPr/>
          <p:nvPr/>
        </p:nvSpPr>
        <p:spPr>
          <a:xfrm>
            <a:off x="3919191" y="3818486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5051521D-DC52-7446-9021-9BE64A585107}"/>
              </a:ext>
            </a:extLst>
          </p:cNvPr>
          <p:cNvSpPr/>
          <p:nvPr/>
        </p:nvSpPr>
        <p:spPr>
          <a:xfrm>
            <a:off x="5920985" y="2025818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E92DB9-3272-2543-B55E-F8C621BF9222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63DC30-11D5-8D46-A67B-E84FDCFDF45C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8AB7F-D6AD-7448-A7F8-46A7562787CE}"/>
              </a:ext>
            </a:extLst>
          </p:cNvPr>
          <p:cNvSpPr txBox="1"/>
          <p:nvPr/>
        </p:nvSpPr>
        <p:spPr>
          <a:xfrm flipH="1">
            <a:off x="2520000" y="5713902"/>
            <a:ext cx="930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大，把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覆盖到数组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位置，然后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蓝色指针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同时向前移动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格。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3D1C7F-C767-CB4F-93AE-329FA63CB4A8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DB3409-D0B6-B54F-A9A2-F699F6881D55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5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0DE2ED-FAD1-7242-AF46-05E17A50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90000" cy="252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6252CF65-BC3D-FA44-90C5-2E8D3BD6CBD7}"/>
              </a:ext>
            </a:extLst>
          </p:cNvPr>
          <p:cNvSpPr/>
          <p:nvPr/>
        </p:nvSpPr>
        <p:spPr>
          <a:xfrm>
            <a:off x="6897169" y="202581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FDD29C28-400D-3041-AF46-6D7C6D1B3525}"/>
              </a:ext>
            </a:extLst>
          </p:cNvPr>
          <p:cNvSpPr/>
          <p:nvPr/>
        </p:nvSpPr>
        <p:spPr>
          <a:xfrm>
            <a:off x="2905937" y="3818486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6EE5ED49-4FB8-E941-BD26-557EB8D04084}"/>
              </a:ext>
            </a:extLst>
          </p:cNvPr>
          <p:cNvSpPr/>
          <p:nvPr/>
        </p:nvSpPr>
        <p:spPr>
          <a:xfrm>
            <a:off x="5920985" y="2025818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C4887-316E-094A-AB1D-C8A1A49ADF9F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CC08A-E9CA-4C40-87B4-80FCB9843BF6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9C2395-5B5C-ED4D-A7C9-264D61EC094E}"/>
              </a:ext>
            </a:extLst>
          </p:cNvPr>
          <p:cNvSpPr txBox="1"/>
          <p:nvPr/>
        </p:nvSpPr>
        <p:spPr>
          <a:xfrm flipH="1">
            <a:off x="2520000" y="5713902"/>
            <a:ext cx="930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大，把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覆盖到数组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位置，然后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FF4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粉色指针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同时向前移动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格。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971799-FDB2-2D49-9BB1-7121E1598058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D53BB2-F422-3049-8C45-61C1DA6B50DD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1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342A80-E04C-7F43-846F-4A94D20E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90000" cy="252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009B695D-B640-5F49-805A-B1F1983BE093}"/>
              </a:ext>
            </a:extLst>
          </p:cNvPr>
          <p:cNvSpPr/>
          <p:nvPr/>
        </p:nvSpPr>
        <p:spPr>
          <a:xfrm>
            <a:off x="6897169" y="202581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367AB8F5-0931-D64F-923F-93D31AE0E312}"/>
              </a:ext>
            </a:extLst>
          </p:cNvPr>
          <p:cNvSpPr/>
          <p:nvPr/>
        </p:nvSpPr>
        <p:spPr>
          <a:xfrm>
            <a:off x="2905937" y="3818486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E62382C9-BDF0-E744-9F6F-BA16540564CE}"/>
              </a:ext>
            </a:extLst>
          </p:cNvPr>
          <p:cNvSpPr/>
          <p:nvPr/>
        </p:nvSpPr>
        <p:spPr>
          <a:xfrm>
            <a:off x="4932444" y="2025818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46CB12-276D-7041-A9F8-5793E7B16C60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B8045-3CA4-394E-84A7-259AC1B4BF96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D445BB-D356-1844-AD4C-8496110E159C}"/>
              </a:ext>
            </a:extLst>
          </p:cNvPr>
          <p:cNvSpPr txBox="1"/>
          <p:nvPr/>
        </p:nvSpPr>
        <p:spPr>
          <a:xfrm flipH="1">
            <a:off x="2520000" y="5713902"/>
            <a:ext cx="930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大，把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覆盖到数组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位置，然后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蓝色指针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同时向前移动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格。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8571B1-0380-054B-9E0F-4ECAC0E80F86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453491-1EA6-8244-A427-01EBFA935DB4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B00BD8-9014-EA48-BD95-E2CF5CE2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90000" cy="252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4EC14EF1-8AB5-9F47-90B0-9D0C1B94C30F}"/>
              </a:ext>
            </a:extLst>
          </p:cNvPr>
          <p:cNvSpPr/>
          <p:nvPr/>
        </p:nvSpPr>
        <p:spPr>
          <a:xfrm>
            <a:off x="5933342" y="202581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07BAC055-CABD-0640-9577-6BB4E259D79E}"/>
              </a:ext>
            </a:extLst>
          </p:cNvPr>
          <p:cNvSpPr/>
          <p:nvPr/>
        </p:nvSpPr>
        <p:spPr>
          <a:xfrm>
            <a:off x="1806186" y="3818486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44692DFE-3602-0E49-B3A9-D0587AAF15C5}"/>
              </a:ext>
            </a:extLst>
          </p:cNvPr>
          <p:cNvSpPr/>
          <p:nvPr/>
        </p:nvSpPr>
        <p:spPr>
          <a:xfrm>
            <a:off x="4932444" y="2025818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691F3B-D440-9740-8C24-2821C3DA831C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BB8A5C-276A-0442-820A-A8929C8FC53B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A07F24-DCEA-8643-B1BC-392FB067868C}"/>
              </a:ext>
            </a:extLst>
          </p:cNvPr>
          <p:cNvSpPr txBox="1"/>
          <p:nvPr/>
        </p:nvSpPr>
        <p:spPr>
          <a:xfrm flipH="1">
            <a:off x="2519999" y="5713902"/>
            <a:ext cx="956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此时数组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已经遍历完成，</a:t>
            </a:r>
            <a:r>
              <a:rPr kumimoji="1" lang="zh-CN" altLang="en-US" sz="24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蓝色指针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位于数组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号索引之前，并且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FF4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粉色指针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相邻。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9FC7CC-6E68-0B45-B7ED-A34715D5ADC3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D46632-C469-F943-9897-FBE80FB33E33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0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FF5E4-7284-5B49-BEA7-A976FC53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520000"/>
            <a:ext cx="8190000" cy="252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469630-A1AD-0942-BFB7-2614CFE95E88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4FCEF-FD48-9049-89F3-D8606F80A6B6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从后向前归并，一定概率可以提前终止归并，而不必看完数组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0F5138-6388-9543-A8E6-249B374C6997}"/>
              </a:ext>
            </a:extLst>
          </p:cNvPr>
          <p:cNvSpPr txBox="1"/>
          <p:nvPr/>
        </p:nvSpPr>
        <p:spPr>
          <a:xfrm flipH="1">
            <a:off x="2519999" y="5713902"/>
            <a:ext cx="956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接下来的归并操作操作是没有必要的，可以直接认为此时数组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是归并以后的新有序数组。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64B119-FEE4-274D-B932-5C3167406FE1}"/>
              </a:ext>
            </a:extLst>
          </p:cNvPr>
          <p:cNvSpPr txBox="1"/>
          <p:nvPr/>
        </p:nvSpPr>
        <p:spPr>
          <a:xfrm flipH="1">
            <a:off x="823860" y="1446943"/>
            <a:ext cx="10779135" cy="83099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当两个数组的最小元素不出现在数组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的时候，从后向前归并且覆盖的策略可以在一定概率上提前终止算法，既节约了空间又节约了时间。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EDE5B-C068-6149-BE6A-0D5B1E4D4404}"/>
              </a:ext>
            </a:extLst>
          </p:cNvPr>
          <p:cNvSpPr/>
          <p:nvPr/>
        </p:nvSpPr>
        <p:spPr>
          <a:xfrm>
            <a:off x="1112109" y="2645792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24050-9191-0B42-B857-FAA9F1271721}"/>
              </a:ext>
            </a:extLst>
          </p:cNvPr>
          <p:cNvSpPr/>
          <p:nvPr/>
        </p:nvSpPr>
        <p:spPr>
          <a:xfrm>
            <a:off x="1074437" y="4474880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0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172</TotalTime>
  <Words>618</Words>
  <Application>Microsoft Macintosh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2019-06-28T08:05:15Z</dcterms:created>
  <dcterms:modified xsi:type="dcterms:W3CDTF">2019-07-12T15:09:18Z</dcterms:modified>
</cp:coreProperties>
</file>