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39C527-D93E-0B43-8447-4CE6E911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8" y="5850735"/>
            <a:ext cx="8769217" cy="5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55AB87-4524-5043-96ED-C3D78515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02" y="4222800"/>
            <a:ext cx="8769219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1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46D0E3-8FAA-7E4E-B62E-D3CA59BA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8" y="4222800"/>
            <a:ext cx="8769218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D19E6F-17EB-4A40-B3EB-C145ACF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4222800"/>
            <a:ext cx="8769218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DDD861-7D90-2748-A4C7-EAA21F72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4222800"/>
            <a:ext cx="8769218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4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C4BE8-1738-3F48-86DD-4A599E9E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1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B616FE-B4A9-8645-8956-D1113DF1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6D8DAB-804B-5B45-B9C9-83FB01D5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16D04-70F0-C141-9872-B7A708B7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1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5098E3-0FE6-C84A-8EDA-58B006A2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A5E43-AC3C-B445-8D99-65CD38B4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3220A-46B4-4244-A42D-2A61022D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8" y="5018400"/>
            <a:ext cx="8769217" cy="13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560620-53C6-844D-B449-DFADE520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8E1A55-FEF3-8C42-920C-BDC4BCE5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1" y="2818800"/>
            <a:ext cx="8769218" cy="35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4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7BADCF-5D47-A840-A19F-85679458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9" y="2818800"/>
            <a:ext cx="8810978" cy="35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468F16-69A2-8F4F-92B4-3CCAF51F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9" y="2818800"/>
            <a:ext cx="8810982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A22DCD-C8EC-2241-AA5A-610C4B1B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9" y="2818800"/>
            <a:ext cx="8810982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6FBB9-D0DB-5541-A149-2A52EB6E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9" y="2818800"/>
            <a:ext cx="8932932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A5403-3DE9-FA40-BB06-FF34E936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8" y="2818800"/>
            <a:ext cx="8932933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7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6DC6D7-8B9A-3847-A1DE-25791503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7" y="2818800"/>
            <a:ext cx="8932933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DFA62-3ACE-B14C-B12A-D2AD4374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7" y="2818800"/>
            <a:ext cx="8932933" cy="35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4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302C2E-22D2-574B-B6F0-2A705843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6" y="2817670"/>
            <a:ext cx="8932933" cy="3506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27C64-4379-164C-B305-8FD14A70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7" y="5018400"/>
            <a:ext cx="8769218" cy="13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38D66E-7008-684F-AD30-2CD168C5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3" y="1447193"/>
            <a:ext cx="8802375" cy="48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1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E66F77-4BBB-9546-AFCF-16128F7B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3" y="1447194"/>
            <a:ext cx="13709622" cy="48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1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D6C5E-0C51-7244-8F42-D729F2AD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3" y="1447193"/>
            <a:ext cx="13893644" cy="48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128E4-D57B-4644-9DC1-1C58E22C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7" y="5018400"/>
            <a:ext cx="8769218" cy="13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F3F54-D932-624E-A02F-3D78F29E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8" y="5018400"/>
            <a:ext cx="8769218" cy="13138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2E4F28-9425-1346-8F22-09FFBC17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6" y="4222800"/>
            <a:ext cx="8769219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2DF36-B5EB-064C-95C5-D8DD8504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7" y="4222800"/>
            <a:ext cx="8769217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1FC112-7D4D-7449-9E35-66732A08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7" y="4222800"/>
            <a:ext cx="8769219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“树状数组”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02EA79-347A-2646-82DF-A41F32B3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35" y="4222800"/>
            <a:ext cx="8769221" cy="21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73</TotalTime>
  <Words>352</Words>
  <Application>Microsoft Macintosh PowerPoint</Application>
  <PresentationFormat>宽屏</PresentationFormat>
  <Paragraphs>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2019-06-28T14:05:56Z</dcterms:modified>
</cp:coreProperties>
</file>